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143000"/>
            <a:ext cx="6781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Pharaoh tell Moses and Aaron to do about the plague of frogs? (8:8) </a:t>
            </a:r>
            <a:endParaRPr lang="en-US" sz="3200" b="1" dirty="0" smtClean="0"/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 smtClean="0"/>
              <a:t>To </a:t>
            </a:r>
            <a:r>
              <a:rPr lang="en-US" sz="3200" b="1" dirty="0"/>
              <a:t>catch all of the frogs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To </a:t>
            </a:r>
            <a:r>
              <a:rPr lang="en-US" sz="3200" b="1" dirty="0"/>
              <a:t>“pray to the Lord to take the frogs away”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To </a:t>
            </a:r>
            <a:r>
              <a:rPr lang="en-US" sz="3200" b="1" dirty="0"/>
              <a:t>kill the frogs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All </a:t>
            </a:r>
            <a:r>
              <a:rPr lang="en-US" sz="3200" b="1" dirty="0"/>
              <a:t>of the above </a:t>
            </a:r>
          </a:p>
        </p:txBody>
      </p:sp>
    </p:spTree>
    <p:extLst>
      <p:ext uri="{BB962C8B-B14F-4D97-AF65-F5344CB8AC3E}">
        <p14:creationId xmlns:p14="http://schemas.microsoft.com/office/powerpoint/2010/main" val="1922306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143000"/>
            <a:ext cx="6781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Pharaoh tell Moses and Aaron to do about the plague of frogs? (8:8) </a:t>
            </a:r>
            <a:endParaRPr lang="en-US" sz="3200" b="1" dirty="0" smtClean="0"/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 smtClean="0"/>
              <a:t>To </a:t>
            </a:r>
            <a:r>
              <a:rPr lang="en-US" sz="3200" b="1" dirty="0"/>
              <a:t>catch all of the frogs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FFFF00"/>
                </a:solidFill>
              </a:rPr>
              <a:t>To </a:t>
            </a:r>
            <a:r>
              <a:rPr lang="en-US" sz="3200" b="1" dirty="0">
                <a:solidFill>
                  <a:srgbClr val="FFFF00"/>
                </a:solidFill>
              </a:rPr>
              <a:t>“pray to the Lord to take the frogs away” 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r>
              <a:rPr lang="en-US" sz="3200" b="1" dirty="0" smtClean="0"/>
              <a:t>To </a:t>
            </a:r>
            <a:r>
              <a:rPr lang="en-US" sz="3200" b="1" dirty="0"/>
              <a:t>kill the frogs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All </a:t>
            </a:r>
            <a:r>
              <a:rPr lang="en-US" sz="3200" b="1" dirty="0"/>
              <a:t>of the above </a:t>
            </a:r>
          </a:p>
        </p:txBody>
      </p:sp>
    </p:spTree>
    <p:extLst>
      <p:ext uri="{BB962C8B-B14F-4D97-AF65-F5344CB8AC3E}">
        <p14:creationId xmlns:p14="http://schemas.microsoft.com/office/powerpoint/2010/main" val="1477065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143000"/>
            <a:ext cx="7086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when Moses prayed for the frogs to be taken away? (8:12-13) </a:t>
            </a:r>
            <a:endParaRPr lang="en-US" sz="3200" b="1" dirty="0" smtClean="0"/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 smtClean="0"/>
              <a:t>The </a:t>
            </a:r>
            <a:r>
              <a:rPr lang="en-US" sz="3200" b="1" dirty="0"/>
              <a:t>Lord did what Moses asked.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The </a:t>
            </a:r>
            <a:r>
              <a:rPr lang="en-US" sz="3200" b="1" dirty="0"/>
              <a:t>frogs died in the houses.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The </a:t>
            </a:r>
            <a:r>
              <a:rPr lang="en-US" sz="3200" b="1" dirty="0"/>
              <a:t>frogs died in the courtyards and fields.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All </a:t>
            </a:r>
            <a:r>
              <a:rPr lang="en-US" sz="3200" b="1" dirty="0"/>
              <a:t>of the above </a:t>
            </a:r>
          </a:p>
        </p:txBody>
      </p:sp>
    </p:spTree>
    <p:extLst>
      <p:ext uri="{BB962C8B-B14F-4D97-AF65-F5344CB8AC3E}">
        <p14:creationId xmlns:p14="http://schemas.microsoft.com/office/powerpoint/2010/main" val="590174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143000"/>
            <a:ext cx="7086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when Moses prayed for the frogs to be taken away? (8:12-13) </a:t>
            </a:r>
            <a:endParaRPr lang="en-US" sz="3200" b="1" dirty="0" smtClean="0"/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 smtClean="0"/>
              <a:t>The </a:t>
            </a:r>
            <a:r>
              <a:rPr lang="en-US" sz="3200" b="1" dirty="0"/>
              <a:t>Lord did what Moses asked.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The </a:t>
            </a:r>
            <a:r>
              <a:rPr lang="en-US" sz="3200" b="1" dirty="0"/>
              <a:t>frogs died in the houses.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The </a:t>
            </a:r>
            <a:r>
              <a:rPr lang="en-US" sz="3200" b="1" dirty="0"/>
              <a:t>frogs died in the courtyards and fields.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FFFF00"/>
                </a:solidFill>
              </a:rPr>
              <a:t>All </a:t>
            </a:r>
            <a:r>
              <a:rPr lang="en-US" sz="3200" b="1" dirty="0">
                <a:solidFill>
                  <a:srgbClr val="FFFF00"/>
                </a:solidFill>
              </a:rPr>
              <a:t>of the above </a:t>
            </a:r>
          </a:p>
        </p:txBody>
      </p:sp>
    </p:spTree>
    <p:extLst>
      <p:ext uri="{BB962C8B-B14F-4D97-AF65-F5344CB8AC3E}">
        <p14:creationId xmlns:p14="http://schemas.microsoft.com/office/powerpoint/2010/main" val="393467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295400"/>
            <a:ext cx="6324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happened to the land when the frogs died? (8:14) </a:t>
            </a:r>
            <a:endParaRPr lang="en-US" sz="3400" b="1" dirty="0" smtClean="0"/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 smtClean="0"/>
              <a:t>It </a:t>
            </a:r>
            <a:r>
              <a:rPr lang="en-US" sz="3400" b="1" dirty="0"/>
              <a:t>was ruined. </a:t>
            </a:r>
            <a:endParaRPr lang="en-US" sz="3400" b="1" dirty="0" smtClean="0"/>
          </a:p>
          <a:p>
            <a:pPr marL="514350" indent="-514350">
              <a:buAutoNum type="arabicPeriod"/>
            </a:pPr>
            <a:r>
              <a:rPr lang="en-US" sz="3400" b="1" dirty="0" smtClean="0"/>
              <a:t>It </a:t>
            </a:r>
            <a:r>
              <a:rPr lang="en-US" sz="3400" b="1" dirty="0"/>
              <a:t>was badly burned. </a:t>
            </a:r>
            <a:endParaRPr lang="en-US" sz="3400" b="1" dirty="0" smtClean="0"/>
          </a:p>
          <a:p>
            <a:pPr marL="514350" indent="-514350">
              <a:buAutoNum type="arabicPeriod"/>
            </a:pPr>
            <a:r>
              <a:rPr lang="en-US" sz="3400" b="1" dirty="0" smtClean="0"/>
              <a:t>It </a:t>
            </a:r>
            <a:r>
              <a:rPr lang="en-US" sz="3400" b="1" dirty="0"/>
              <a:t>reeked of the frogs. </a:t>
            </a:r>
            <a:endParaRPr lang="en-US" sz="3400" b="1" dirty="0" smtClean="0"/>
          </a:p>
          <a:p>
            <a:pPr marL="514350" indent="-514350">
              <a:buAutoNum type="arabicPeriod"/>
            </a:pPr>
            <a:r>
              <a:rPr lang="en-US" sz="3400" b="1" dirty="0" smtClean="0"/>
              <a:t>It </a:t>
            </a:r>
            <a:r>
              <a:rPr lang="en-US" sz="3400" b="1" dirty="0"/>
              <a:t>turned brown.</a:t>
            </a:r>
          </a:p>
        </p:txBody>
      </p:sp>
    </p:spTree>
    <p:extLst>
      <p:ext uri="{BB962C8B-B14F-4D97-AF65-F5344CB8AC3E}">
        <p14:creationId xmlns:p14="http://schemas.microsoft.com/office/powerpoint/2010/main" val="3736968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295400"/>
            <a:ext cx="6324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happened to the land when the frogs died? (8:14) </a:t>
            </a:r>
            <a:endParaRPr lang="en-US" sz="3400" b="1" dirty="0" smtClean="0"/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 smtClean="0"/>
              <a:t>It </a:t>
            </a:r>
            <a:r>
              <a:rPr lang="en-US" sz="3400" b="1" dirty="0"/>
              <a:t>was ruined. </a:t>
            </a:r>
            <a:endParaRPr lang="en-US" sz="3400" b="1" dirty="0" smtClean="0"/>
          </a:p>
          <a:p>
            <a:pPr marL="514350" indent="-514350">
              <a:buAutoNum type="arabicPeriod"/>
            </a:pPr>
            <a:r>
              <a:rPr lang="en-US" sz="3400" b="1" dirty="0" smtClean="0"/>
              <a:t>It </a:t>
            </a:r>
            <a:r>
              <a:rPr lang="en-US" sz="3400" b="1" dirty="0"/>
              <a:t>was badly burned. </a:t>
            </a:r>
            <a:endParaRPr lang="en-US" sz="3400" b="1" dirty="0" smtClean="0"/>
          </a:p>
          <a:p>
            <a:pPr marL="514350" indent="-514350">
              <a:buAutoNum type="arabicPeriod"/>
            </a:pPr>
            <a:r>
              <a:rPr lang="en-US" sz="3400" b="1" dirty="0" smtClean="0">
                <a:solidFill>
                  <a:srgbClr val="FFFF00"/>
                </a:solidFill>
              </a:rPr>
              <a:t>It </a:t>
            </a:r>
            <a:r>
              <a:rPr lang="en-US" sz="3400" b="1" dirty="0">
                <a:solidFill>
                  <a:srgbClr val="FFFF00"/>
                </a:solidFill>
              </a:rPr>
              <a:t>reeked of the frogs. </a:t>
            </a:r>
            <a:endParaRPr lang="en-US" sz="3400" b="1" dirty="0" smtClean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r>
              <a:rPr lang="en-US" sz="3400" b="1" dirty="0" smtClean="0"/>
              <a:t>It </a:t>
            </a:r>
            <a:r>
              <a:rPr lang="en-US" sz="3400" b="1" dirty="0"/>
              <a:t>turned brown.</a:t>
            </a:r>
          </a:p>
        </p:txBody>
      </p:sp>
    </p:spTree>
    <p:extLst>
      <p:ext uri="{BB962C8B-B14F-4D97-AF65-F5344CB8AC3E}">
        <p14:creationId xmlns:p14="http://schemas.microsoft.com/office/powerpoint/2010/main" val="3058786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219200"/>
            <a:ext cx="6781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When did Pharaoh harden his heart? (8:15) </a:t>
            </a:r>
            <a:endParaRPr lang="en-US" sz="3200" b="1" dirty="0" smtClean="0"/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 smtClean="0"/>
              <a:t>When </a:t>
            </a:r>
            <a:r>
              <a:rPr lang="en-US" sz="3200" b="1" dirty="0"/>
              <a:t>he saw there was relief from the frogs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When </a:t>
            </a:r>
            <a:r>
              <a:rPr lang="en-US" sz="3200" b="1" dirty="0"/>
              <a:t>Aaron turned the Nile into blood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When </a:t>
            </a:r>
            <a:r>
              <a:rPr lang="en-US" sz="3200" b="1" dirty="0"/>
              <a:t>the Israelites left Egypt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All </a:t>
            </a:r>
            <a:r>
              <a:rPr lang="en-US" sz="3200" b="1" dirty="0"/>
              <a:t>of the above </a:t>
            </a:r>
          </a:p>
        </p:txBody>
      </p:sp>
    </p:spTree>
    <p:extLst>
      <p:ext uri="{BB962C8B-B14F-4D97-AF65-F5344CB8AC3E}">
        <p14:creationId xmlns:p14="http://schemas.microsoft.com/office/powerpoint/2010/main" val="3744091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219200"/>
            <a:ext cx="6781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When did Pharaoh harden his heart? (8:15) </a:t>
            </a:r>
            <a:endParaRPr lang="en-US" sz="3200" b="1" dirty="0" smtClean="0"/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FFFF00"/>
                </a:solidFill>
              </a:rPr>
              <a:t>When </a:t>
            </a:r>
            <a:r>
              <a:rPr lang="en-US" sz="3200" b="1" dirty="0">
                <a:solidFill>
                  <a:srgbClr val="FFFF00"/>
                </a:solidFill>
              </a:rPr>
              <a:t>he saw there was relief from the frogs 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r>
              <a:rPr lang="en-US" sz="3200" b="1" dirty="0" smtClean="0"/>
              <a:t>When </a:t>
            </a:r>
            <a:r>
              <a:rPr lang="en-US" sz="3200" b="1" dirty="0"/>
              <a:t>Aaron turned the Nile into blood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When </a:t>
            </a:r>
            <a:r>
              <a:rPr lang="en-US" sz="3200" b="1" dirty="0"/>
              <a:t>the Israelites left Egypt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All </a:t>
            </a:r>
            <a:r>
              <a:rPr lang="en-US" sz="3200" b="1" dirty="0"/>
              <a:t>of the above </a:t>
            </a:r>
          </a:p>
        </p:txBody>
      </p:sp>
    </p:spTree>
    <p:extLst>
      <p:ext uri="{BB962C8B-B14F-4D97-AF65-F5344CB8AC3E}">
        <p14:creationId xmlns:p14="http://schemas.microsoft.com/office/powerpoint/2010/main" val="1216929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295400"/>
            <a:ext cx="6705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became gnats when Aaron struck the ground? (8:17) </a:t>
            </a:r>
            <a:endParaRPr lang="en-US" sz="3200" b="1" dirty="0" smtClean="0"/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 smtClean="0"/>
              <a:t>The </a:t>
            </a:r>
            <a:r>
              <a:rPr lang="en-US" sz="3200" b="1" dirty="0"/>
              <a:t>frogs in Egypt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All </a:t>
            </a:r>
            <a:r>
              <a:rPr lang="en-US" sz="3200" b="1" dirty="0"/>
              <a:t>the dust throughout Egypt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All </a:t>
            </a:r>
            <a:r>
              <a:rPr lang="en-US" sz="3200" b="1" dirty="0"/>
              <a:t>the flowers in Egypt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Soot </a:t>
            </a:r>
            <a:r>
              <a:rPr lang="en-US" sz="3200" b="1" dirty="0"/>
              <a:t>from the furnaces in Egypt</a:t>
            </a:r>
          </a:p>
        </p:txBody>
      </p:sp>
    </p:spTree>
    <p:extLst>
      <p:ext uri="{BB962C8B-B14F-4D97-AF65-F5344CB8AC3E}">
        <p14:creationId xmlns:p14="http://schemas.microsoft.com/office/powerpoint/2010/main" val="3734991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295400"/>
            <a:ext cx="6705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became gnats when Aaron struck the ground? (8:17) </a:t>
            </a:r>
            <a:endParaRPr lang="en-US" sz="3200" b="1" dirty="0" smtClean="0"/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 smtClean="0"/>
              <a:t>The </a:t>
            </a:r>
            <a:r>
              <a:rPr lang="en-US" sz="3200" b="1" dirty="0"/>
              <a:t>frogs in Egypt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FFFF00"/>
                </a:solidFill>
              </a:rPr>
              <a:t>All </a:t>
            </a:r>
            <a:r>
              <a:rPr lang="en-US" sz="3200" b="1" dirty="0">
                <a:solidFill>
                  <a:srgbClr val="FFFF00"/>
                </a:solidFill>
              </a:rPr>
              <a:t>the dust throughout Egypt 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r>
              <a:rPr lang="en-US" sz="3200" b="1" dirty="0" smtClean="0"/>
              <a:t>All </a:t>
            </a:r>
            <a:r>
              <a:rPr lang="en-US" sz="3200" b="1" dirty="0"/>
              <a:t>the flowers in Egypt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Soot </a:t>
            </a:r>
            <a:r>
              <a:rPr lang="en-US" sz="3200" b="1" dirty="0"/>
              <a:t>from the furnaces in Egypt</a:t>
            </a:r>
          </a:p>
        </p:txBody>
      </p:sp>
    </p:spTree>
    <p:extLst>
      <p:ext uri="{BB962C8B-B14F-4D97-AF65-F5344CB8AC3E}">
        <p14:creationId xmlns:p14="http://schemas.microsoft.com/office/powerpoint/2010/main" val="345941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043C559-4DD2-4CF7-8255-CF5534352F80}"/>
              </a:ext>
            </a:extLst>
          </p:cNvPr>
          <p:cNvSpPr/>
          <p:nvPr/>
        </p:nvSpPr>
        <p:spPr>
          <a:xfrm>
            <a:off x="1143000" y="838200"/>
            <a:ext cx="7010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seven days after the Lord struck the Nile? (7:25-8:2) </a:t>
            </a:r>
            <a:endParaRPr lang="en-US" sz="3200" b="1" dirty="0" smtClean="0"/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 smtClean="0"/>
              <a:t>Moses </a:t>
            </a:r>
            <a:r>
              <a:rPr lang="en-US" sz="3200" b="1" dirty="0"/>
              <a:t>went to Pharaoh again.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Moses </a:t>
            </a:r>
            <a:r>
              <a:rPr lang="en-US" sz="3200" b="1" dirty="0"/>
              <a:t>told Pharaoh to let the people go.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Moses </a:t>
            </a:r>
            <a:r>
              <a:rPr lang="en-US" sz="3200" b="1" dirty="0"/>
              <a:t>said that frogs would plague Egypt if Pharaoh did not let the people go.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All </a:t>
            </a:r>
            <a:r>
              <a:rPr lang="en-US" sz="3200" b="1" dirty="0"/>
              <a:t>of the above</a:t>
            </a:r>
          </a:p>
        </p:txBody>
      </p:sp>
    </p:spTree>
    <p:extLst>
      <p:ext uri="{BB962C8B-B14F-4D97-AF65-F5344CB8AC3E}">
        <p14:creationId xmlns:p14="http://schemas.microsoft.com/office/powerpoint/2010/main" val="8804104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3584" y="838200"/>
            <a:ext cx="6629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as part of the plague of gnats? (8:17- 19) </a:t>
            </a:r>
            <a:endParaRPr lang="en-US" sz="3200" b="1" dirty="0" smtClean="0"/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 smtClean="0"/>
              <a:t>Aaron </a:t>
            </a:r>
            <a:r>
              <a:rPr lang="en-US" sz="3200" b="1" dirty="0"/>
              <a:t>struck the dust and gnats came on people and animals.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The </a:t>
            </a:r>
            <a:r>
              <a:rPr lang="en-US" sz="3200" b="1" dirty="0"/>
              <a:t>magicians could not produce gnats.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The </a:t>
            </a:r>
            <a:r>
              <a:rPr lang="en-US" sz="3200" b="1" dirty="0"/>
              <a:t>magicians said, “This is the finger of God.”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All </a:t>
            </a:r>
            <a:r>
              <a:rPr lang="en-US" sz="3200" b="1" dirty="0"/>
              <a:t>of the above </a:t>
            </a:r>
          </a:p>
        </p:txBody>
      </p:sp>
    </p:spTree>
    <p:extLst>
      <p:ext uri="{BB962C8B-B14F-4D97-AF65-F5344CB8AC3E}">
        <p14:creationId xmlns:p14="http://schemas.microsoft.com/office/powerpoint/2010/main" val="25713161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3584" y="838200"/>
            <a:ext cx="6629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as part of the plague of gnats? (8:17- 19) </a:t>
            </a:r>
            <a:endParaRPr lang="en-US" sz="3200" b="1" dirty="0" smtClean="0"/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 smtClean="0"/>
              <a:t>Aaron </a:t>
            </a:r>
            <a:r>
              <a:rPr lang="en-US" sz="3200" b="1" dirty="0"/>
              <a:t>struck the dust and gnats came on people and animals.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The </a:t>
            </a:r>
            <a:r>
              <a:rPr lang="en-US" sz="3200" b="1" dirty="0"/>
              <a:t>magicians could not produce gnats.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The </a:t>
            </a:r>
            <a:r>
              <a:rPr lang="en-US" sz="3200" b="1" dirty="0"/>
              <a:t>magicians said, “This is the finger of God.”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FFFF00"/>
                </a:solidFill>
              </a:rPr>
              <a:t>All </a:t>
            </a:r>
            <a:r>
              <a:rPr lang="en-US" sz="3200" b="1" dirty="0">
                <a:solidFill>
                  <a:srgbClr val="FFFF00"/>
                </a:solidFill>
              </a:rPr>
              <a:t>of the above </a:t>
            </a:r>
          </a:p>
        </p:txBody>
      </p:sp>
    </p:spTree>
    <p:extLst>
      <p:ext uri="{BB962C8B-B14F-4D97-AF65-F5344CB8AC3E}">
        <p14:creationId xmlns:p14="http://schemas.microsoft.com/office/powerpoint/2010/main" val="35686672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838200"/>
            <a:ext cx="6477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How did Pharaoh respond when the magicians could not produce gnats? (8:19) </a:t>
            </a:r>
            <a:endParaRPr lang="en-US" sz="3200" b="1" dirty="0" smtClean="0"/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 smtClean="0"/>
              <a:t>He </a:t>
            </a:r>
            <a:r>
              <a:rPr lang="en-US" sz="3200" b="1" dirty="0"/>
              <a:t>said the Israelites could sacrifice to God in Egypt.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His </a:t>
            </a:r>
            <a:r>
              <a:rPr lang="en-US" sz="3200" b="1" dirty="0"/>
              <a:t>heart was hard and he would not listen.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He </a:t>
            </a:r>
            <a:r>
              <a:rPr lang="en-US" sz="3200" b="1" dirty="0"/>
              <a:t>listened to the magicians.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All </a:t>
            </a:r>
            <a:r>
              <a:rPr lang="en-US" sz="3200" b="1" dirty="0"/>
              <a:t>of the above </a:t>
            </a:r>
          </a:p>
        </p:txBody>
      </p:sp>
    </p:spTree>
    <p:extLst>
      <p:ext uri="{BB962C8B-B14F-4D97-AF65-F5344CB8AC3E}">
        <p14:creationId xmlns:p14="http://schemas.microsoft.com/office/powerpoint/2010/main" val="27104802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838200"/>
            <a:ext cx="6477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How did Pharaoh respond when the magicians could not produce gnats? (8:19) </a:t>
            </a:r>
            <a:endParaRPr lang="en-US" sz="3200" b="1" dirty="0" smtClean="0"/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 smtClean="0"/>
              <a:t>He </a:t>
            </a:r>
            <a:r>
              <a:rPr lang="en-US" sz="3200" b="1" dirty="0"/>
              <a:t>said the Israelites could sacrifice to God in Egypt.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FFFF00"/>
                </a:solidFill>
              </a:rPr>
              <a:t>His </a:t>
            </a:r>
            <a:r>
              <a:rPr lang="en-US" sz="3200" b="1" dirty="0">
                <a:solidFill>
                  <a:srgbClr val="FFFF00"/>
                </a:solidFill>
              </a:rPr>
              <a:t>heart was hard and he would not listen. 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r>
              <a:rPr lang="en-US" sz="3200" b="1" dirty="0" smtClean="0"/>
              <a:t>He </a:t>
            </a:r>
            <a:r>
              <a:rPr lang="en-US" sz="3200" b="1" dirty="0"/>
              <a:t>listened to the magicians.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All </a:t>
            </a:r>
            <a:r>
              <a:rPr lang="en-US" sz="3200" b="1" dirty="0"/>
              <a:t>of the above </a:t>
            </a:r>
          </a:p>
        </p:txBody>
      </p:sp>
    </p:spTree>
    <p:extLst>
      <p:ext uri="{BB962C8B-B14F-4D97-AF65-F5344CB8AC3E}">
        <p14:creationId xmlns:p14="http://schemas.microsoft.com/office/powerpoint/2010/main" val="17864154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295400"/>
            <a:ext cx="6705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After the plague of gnats, where did the Lord tell Moses to confront Pharaoh? (8:20) </a:t>
            </a:r>
            <a:endParaRPr lang="en-US" sz="3200" b="1" dirty="0" smtClean="0"/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 smtClean="0"/>
              <a:t>At </a:t>
            </a:r>
            <a:r>
              <a:rPr lang="en-US" sz="3200" b="1" dirty="0"/>
              <a:t>Pharaoh’s palace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At </a:t>
            </a:r>
            <a:r>
              <a:rPr lang="en-US" sz="3200" b="1" dirty="0"/>
              <a:t>the altar of Pharaoh’s god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As </a:t>
            </a:r>
            <a:r>
              <a:rPr lang="en-US" sz="3200" b="1" dirty="0"/>
              <a:t>he went to the river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At </a:t>
            </a:r>
            <a:r>
              <a:rPr lang="en-US" sz="3200" b="1" dirty="0"/>
              <a:t>the Lord’s Temple</a:t>
            </a:r>
          </a:p>
        </p:txBody>
      </p:sp>
    </p:spTree>
    <p:extLst>
      <p:ext uri="{BB962C8B-B14F-4D97-AF65-F5344CB8AC3E}">
        <p14:creationId xmlns:p14="http://schemas.microsoft.com/office/powerpoint/2010/main" val="37214158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295400"/>
            <a:ext cx="6705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After the plague of gnats, where did the Lord tell Moses to confront Pharaoh? (8:20) </a:t>
            </a:r>
            <a:endParaRPr lang="en-US" sz="3200" b="1" dirty="0" smtClean="0"/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 smtClean="0"/>
              <a:t>At </a:t>
            </a:r>
            <a:r>
              <a:rPr lang="en-US" sz="3200" b="1" dirty="0"/>
              <a:t>Pharaoh’s palace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At </a:t>
            </a:r>
            <a:r>
              <a:rPr lang="en-US" sz="3200" b="1" dirty="0"/>
              <a:t>the altar of Pharaoh’s god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FFFF00"/>
                </a:solidFill>
              </a:rPr>
              <a:t>As </a:t>
            </a:r>
            <a:r>
              <a:rPr lang="en-US" sz="3200" b="1" dirty="0">
                <a:solidFill>
                  <a:srgbClr val="FFFF00"/>
                </a:solidFill>
              </a:rPr>
              <a:t>he went to the river 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r>
              <a:rPr lang="en-US" sz="3200" b="1" dirty="0" smtClean="0"/>
              <a:t>At </a:t>
            </a:r>
            <a:r>
              <a:rPr lang="en-US" sz="3200" b="1" dirty="0"/>
              <a:t>the Lord’s Temple</a:t>
            </a:r>
          </a:p>
        </p:txBody>
      </p:sp>
    </p:spTree>
    <p:extLst>
      <p:ext uri="{BB962C8B-B14F-4D97-AF65-F5344CB8AC3E}">
        <p14:creationId xmlns:p14="http://schemas.microsoft.com/office/powerpoint/2010/main" val="37687046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914400"/>
            <a:ext cx="7162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After the plague of gnats, what message did Moses give Pharaoh from the </a:t>
            </a:r>
            <a:r>
              <a:rPr lang="en-US" sz="3200" b="1" dirty="0" smtClean="0"/>
              <a:t>Lord? </a:t>
            </a:r>
            <a:r>
              <a:rPr lang="en-US" sz="3200" b="1" dirty="0"/>
              <a:t>(8:20-21) </a:t>
            </a:r>
            <a:endParaRPr lang="en-US" sz="3200" b="1" dirty="0" smtClean="0"/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 smtClean="0"/>
              <a:t>“</a:t>
            </a:r>
            <a:r>
              <a:rPr lang="en-US" sz="3200" b="1" dirty="0"/>
              <a:t>Let my people leave Egypt forever.”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“Let </a:t>
            </a:r>
            <a:r>
              <a:rPr lang="en-US" sz="3200" b="1" dirty="0"/>
              <a:t>my people go and worship me or I will send swarms of flies.”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“Let </a:t>
            </a:r>
            <a:r>
              <a:rPr lang="en-US" sz="3200" b="1" dirty="0"/>
              <a:t>my people go or you will die.”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“Let </a:t>
            </a:r>
            <a:r>
              <a:rPr lang="en-US" sz="3200" b="1" dirty="0"/>
              <a:t>my people go or I will send swarms of termites.” </a:t>
            </a:r>
          </a:p>
        </p:txBody>
      </p:sp>
    </p:spTree>
    <p:extLst>
      <p:ext uri="{BB962C8B-B14F-4D97-AF65-F5344CB8AC3E}">
        <p14:creationId xmlns:p14="http://schemas.microsoft.com/office/powerpoint/2010/main" val="9719329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914400"/>
            <a:ext cx="7162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After the plague of gnats, what message did Moses give Pharaoh from the </a:t>
            </a:r>
            <a:r>
              <a:rPr lang="en-US" sz="3200" b="1" dirty="0" smtClean="0"/>
              <a:t>Lord? </a:t>
            </a:r>
            <a:r>
              <a:rPr lang="en-US" sz="3200" b="1" dirty="0"/>
              <a:t>(8:20-21) </a:t>
            </a:r>
            <a:endParaRPr lang="en-US" sz="3200" b="1" dirty="0" smtClean="0"/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 smtClean="0"/>
              <a:t>“</a:t>
            </a:r>
            <a:r>
              <a:rPr lang="en-US" sz="3200" b="1" dirty="0"/>
              <a:t>Let my people leave Egypt forever.”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FFFF00"/>
                </a:solidFill>
              </a:rPr>
              <a:t>“Let </a:t>
            </a:r>
            <a:r>
              <a:rPr lang="en-US" sz="3200" b="1" dirty="0">
                <a:solidFill>
                  <a:srgbClr val="FFFF00"/>
                </a:solidFill>
              </a:rPr>
              <a:t>my people go and worship me or I will send swarms of flies.” 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r>
              <a:rPr lang="en-US" sz="3200" b="1" dirty="0" smtClean="0"/>
              <a:t>“Let </a:t>
            </a:r>
            <a:r>
              <a:rPr lang="en-US" sz="3200" b="1" dirty="0"/>
              <a:t>my people go or you will die.”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“Let </a:t>
            </a:r>
            <a:r>
              <a:rPr lang="en-US" sz="3200" b="1" dirty="0"/>
              <a:t>my people go or I will send swarms of termites.” </a:t>
            </a:r>
          </a:p>
        </p:txBody>
      </p:sp>
    </p:spTree>
    <p:extLst>
      <p:ext uri="{BB962C8B-B14F-4D97-AF65-F5344CB8AC3E}">
        <p14:creationId xmlns:p14="http://schemas.microsoft.com/office/powerpoint/2010/main" val="14571234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838200"/>
            <a:ext cx="70866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How was the plague of flies different from the first three plagues? (8:22) </a:t>
            </a:r>
            <a:endParaRPr lang="en-US" sz="3000" b="1" dirty="0" smtClean="0"/>
          </a:p>
          <a:p>
            <a:endParaRPr lang="en-US" sz="3000" b="1" dirty="0"/>
          </a:p>
          <a:p>
            <a:pPr marL="514350" indent="-514350">
              <a:buAutoNum type="arabicPeriod"/>
            </a:pPr>
            <a:r>
              <a:rPr lang="en-US" sz="3000" b="1" dirty="0" smtClean="0"/>
              <a:t>The </a:t>
            </a:r>
            <a:r>
              <a:rPr lang="en-US" sz="3000" b="1" dirty="0"/>
              <a:t>Lord said He would deal differently with Goshen where His people lived. </a:t>
            </a:r>
            <a:endParaRPr lang="en-US" sz="3000" b="1" dirty="0" smtClean="0"/>
          </a:p>
          <a:p>
            <a:pPr marL="514350" indent="-514350">
              <a:buAutoNum type="arabicPeriod"/>
            </a:pPr>
            <a:r>
              <a:rPr lang="en-US" sz="3000" b="1" dirty="0" smtClean="0"/>
              <a:t>There </a:t>
            </a:r>
            <a:r>
              <a:rPr lang="en-US" sz="3000" b="1" dirty="0"/>
              <a:t>would be flies in Egypt but not Goshen. </a:t>
            </a:r>
            <a:endParaRPr lang="en-US" sz="3000" b="1" dirty="0" smtClean="0"/>
          </a:p>
          <a:p>
            <a:pPr marL="514350" indent="-514350">
              <a:buAutoNum type="arabicPeriod"/>
            </a:pPr>
            <a:r>
              <a:rPr lang="en-US" sz="3000" b="1" dirty="0" smtClean="0"/>
              <a:t>The </a:t>
            </a:r>
            <a:r>
              <a:rPr lang="en-US" sz="3000" b="1" dirty="0"/>
              <a:t>Lord said he would make a distinction between His people and Pharaoh’s people </a:t>
            </a:r>
            <a:endParaRPr lang="en-US" sz="3000" b="1" dirty="0" smtClean="0"/>
          </a:p>
          <a:p>
            <a:pPr marL="514350" indent="-514350">
              <a:buAutoNum type="arabicPeriod"/>
            </a:pPr>
            <a:r>
              <a:rPr lang="en-US" sz="3000" b="1" dirty="0" smtClean="0"/>
              <a:t>All </a:t>
            </a:r>
            <a:r>
              <a:rPr lang="en-US" sz="3000" b="1" dirty="0"/>
              <a:t>of the above</a:t>
            </a:r>
          </a:p>
        </p:txBody>
      </p:sp>
    </p:spTree>
    <p:extLst>
      <p:ext uri="{BB962C8B-B14F-4D97-AF65-F5344CB8AC3E}">
        <p14:creationId xmlns:p14="http://schemas.microsoft.com/office/powerpoint/2010/main" val="8551097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838200"/>
            <a:ext cx="70866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How was the plague of flies different from the first three plagues? (8:22) </a:t>
            </a:r>
            <a:endParaRPr lang="en-US" sz="3000" b="1" dirty="0" smtClean="0"/>
          </a:p>
          <a:p>
            <a:endParaRPr lang="en-US" sz="3000" b="1" dirty="0"/>
          </a:p>
          <a:p>
            <a:pPr marL="514350" indent="-514350">
              <a:buAutoNum type="arabicPeriod"/>
            </a:pPr>
            <a:r>
              <a:rPr lang="en-US" sz="3000" b="1" dirty="0" smtClean="0"/>
              <a:t>The </a:t>
            </a:r>
            <a:r>
              <a:rPr lang="en-US" sz="3000" b="1" dirty="0"/>
              <a:t>Lord said He would deal differently with Goshen where His people lived. </a:t>
            </a:r>
            <a:endParaRPr lang="en-US" sz="3000" b="1" dirty="0" smtClean="0"/>
          </a:p>
          <a:p>
            <a:pPr marL="514350" indent="-514350">
              <a:buAutoNum type="arabicPeriod"/>
            </a:pPr>
            <a:r>
              <a:rPr lang="en-US" sz="3000" b="1" dirty="0" smtClean="0"/>
              <a:t>There </a:t>
            </a:r>
            <a:r>
              <a:rPr lang="en-US" sz="3000" b="1" dirty="0"/>
              <a:t>would be flies in Egypt but not Goshen. </a:t>
            </a:r>
            <a:endParaRPr lang="en-US" sz="3000" b="1" dirty="0" smtClean="0"/>
          </a:p>
          <a:p>
            <a:pPr marL="514350" indent="-514350">
              <a:buAutoNum type="arabicPeriod"/>
            </a:pPr>
            <a:r>
              <a:rPr lang="en-US" sz="3000" b="1" dirty="0" smtClean="0"/>
              <a:t>The </a:t>
            </a:r>
            <a:r>
              <a:rPr lang="en-US" sz="3000" b="1" dirty="0"/>
              <a:t>Lord said he would make a distinction between His people and Pharaoh’s people </a:t>
            </a:r>
            <a:endParaRPr lang="en-US" sz="3000" b="1" dirty="0" smtClean="0"/>
          </a:p>
          <a:p>
            <a:pPr marL="514350" indent="-514350">
              <a:buAutoNum type="arabicPeriod"/>
            </a:pPr>
            <a:r>
              <a:rPr lang="en-US" sz="3000" b="1" dirty="0" smtClean="0">
                <a:solidFill>
                  <a:srgbClr val="FFFF00"/>
                </a:solidFill>
              </a:rPr>
              <a:t>All </a:t>
            </a:r>
            <a:r>
              <a:rPr lang="en-US" sz="3000" b="1" dirty="0">
                <a:solidFill>
                  <a:srgbClr val="FFFF00"/>
                </a:solidFill>
              </a:rPr>
              <a:t>of the above</a:t>
            </a:r>
          </a:p>
        </p:txBody>
      </p:sp>
    </p:spTree>
    <p:extLst>
      <p:ext uri="{BB962C8B-B14F-4D97-AF65-F5344CB8AC3E}">
        <p14:creationId xmlns:p14="http://schemas.microsoft.com/office/powerpoint/2010/main" val="1925807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043C559-4DD2-4CF7-8255-CF5534352F80}"/>
              </a:ext>
            </a:extLst>
          </p:cNvPr>
          <p:cNvSpPr/>
          <p:nvPr/>
        </p:nvSpPr>
        <p:spPr>
          <a:xfrm>
            <a:off x="1143000" y="838200"/>
            <a:ext cx="7010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seven days after the Lord struck the Nile? (7:25-8:2) </a:t>
            </a:r>
            <a:endParaRPr lang="en-US" sz="3200" b="1" dirty="0" smtClean="0"/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 smtClean="0"/>
              <a:t>Moses </a:t>
            </a:r>
            <a:r>
              <a:rPr lang="en-US" sz="3200" b="1" dirty="0"/>
              <a:t>went to Pharaoh again.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Moses </a:t>
            </a:r>
            <a:r>
              <a:rPr lang="en-US" sz="3200" b="1" dirty="0"/>
              <a:t>told Pharaoh to let the people go.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Moses </a:t>
            </a:r>
            <a:r>
              <a:rPr lang="en-US" sz="3200" b="1" dirty="0"/>
              <a:t>said that frogs would plague Egypt if Pharaoh did not let the people go.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FFFF00"/>
                </a:solidFill>
              </a:rPr>
              <a:t>All </a:t>
            </a:r>
            <a:r>
              <a:rPr lang="en-US" sz="3200" b="1" dirty="0">
                <a:solidFill>
                  <a:srgbClr val="FFFF00"/>
                </a:solidFill>
              </a:rPr>
              <a:t>of the above</a:t>
            </a:r>
          </a:p>
        </p:txBody>
      </p:sp>
    </p:spTree>
    <p:extLst>
      <p:ext uri="{BB962C8B-B14F-4D97-AF65-F5344CB8AC3E}">
        <p14:creationId xmlns:p14="http://schemas.microsoft.com/office/powerpoint/2010/main" val="1926642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143000"/>
            <a:ext cx="66294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did the plague of flies affect Egypt? (8:24) </a:t>
            </a:r>
            <a:endParaRPr lang="en-US" sz="3400" b="1" dirty="0" smtClean="0"/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 smtClean="0"/>
              <a:t>Flies </a:t>
            </a:r>
            <a:r>
              <a:rPr lang="en-US" sz="3400" b="1" dirty="0"/>
              <a:t>covered the Nile. </a:t>
            </a:r>
            <a:endParaRPr lang="en-US" sz="3400" b="1" dirty="0" smtClean="0"/>
          </a:p>
          <a:p>
            <a:pPr marL="514350" indent="-514350">
              <a:buAutoNum type="arabicPeriod"/>
            </a:pPr>
            <a:r>
              <a:rPr lang="en-US" sz="3400" b="1" dirty="0" smtClean="0"/>
              <a:t>Flies </a:t>
            </a:r>
            <a:r>
              <a:rPr lang="en-US" sz="3400" b="1" dirty="0"/>
              <a:t>filled just the temples of Egypt. </a:t>
            </a:r>
            <a:endParaRPr lang="en-US" sz="3400" b="1" dirty="0" smtClean="0"/>
          </a:p>
          <a:p>
            <a:pPr marL="514350" indent="-514350">
              <a:buAutoNum type="arabicPeriod"/>
            </a:pPr>
            <a:r>
              <a:rPr lang="en-US" sz="3400" b="1" dirty="0" smtClean="0"/>
              <a:t>Flies </a:t>
            </a:r>
            <a:r>
              <a:rPr lang="en-US" sz="3400" b="1" dirty="0"/>
              <a:t>ruined the land. </a:t>
            </a:r>
            <a:endParaRPr lang="en-US" sz="3400" b="1" dirty="0" smtClean="0"/>
          </a:p>
          <a:p>
            <a:pPr marL="514350" indent="-514350">
              <a:buAutoNum type="arabicPeriod"/>
            </a:pPr>
            <a:r>
              <a:rPr lang="en-US" sz="3400" b="1" dirty="0" smtClean="0"/>
              <a:t>All </a:t>
            </a:r>
            <a:r>
              <a:rPr lang="en-US" sz="3400" b="1" dirty="0"/>
              <a:t>of the above</a:t>
            </a:r>
          </a:p>
        </p:txBody>
      </p:sp>
    </p:spTree>
    <p:extLst>
      <p:ext uri="{BB962C8B-B14F-4D97-AF65-F5344CB8AC3E}">
        <p14:creationId xmlns:p14="http://schemas.microsoft.com/office/powerpoint/2010/main" val="5284037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143000"/>
            <a:ext cx="66294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did the plague of flies affect Egypt? (8:24) </a:t>
            </a:r>
            <a:endParaRPr lang="en-US" sz="3400" b="1" dirty="0" smtClean="0"/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 smtClean="0"/>
              <a:t>Flies </a:t>
            </a:r>
            <a:r>
              <a:rPr lang="en-US" sz="3400" b="1" dirty="0"/>
              <a:t>covered the Nile. </a:t>
            </a:r>
            <a:endParaRPr lang="en-US" sz="3400" b="1" dirty="0" smtClean="0"/>
          </a:p>
          <a:p>
            <a:pPr marL="514350" indent="-514350">
              <a:buAutoNum type="arabicPeriod"/>
            </a:pPr>
            <a:r>
              <a:rPr lang="en-US" sz="3400" b="1" dirty="0" smtClean="0"/>
              <a:t>Flies </a:t>
            </a:r>
            <a:r>
              <a:rPr lang="en-US" sz="3400" b="1" dirty="0"/>
              <a:t>filled just the temples of Egypt. </a:t>
            </a:r>
            <a:endParaRPr lang="en-US" sz="3400" b="1" dirty="0" smtClean="0"/>
          </a:p>
          <a:p>
            <a:pPr marL="514350" indent="-514350">
              <a:buAutoNum type="arabicPeriod"/>
            </a:pPr>
            <a:r>
              <a:rPr lang="en-US" sz="3400" b="1" dirty="0" smtClean="0">
                <a:solidFill>
                  <a:srgbClr val="FFFF00"/>
                </a:solidFill>
              </a:rPr>
              <a:t>Flies </a:t>
            </a:r>
            <a:r>
              <a:rPr lang="en-US" sz="3400" b="1" dirty="0">
                <a:solidFill>
                  <a:srgbClr val="FFFF00"/>
                </a:solidFill>
              </a:rPr>
              <a:t>ruined the land. </a:t>
            </a:r>
            <a:endParaRPr lang="en-US" sz="3400" b="1" dirty="0" smtClean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r>
              <a:rPr lang="en-US" sz="3400" b="1" dirty="0" smtClean="0"/>
              <a:t>All </a:t>
            </a:r>
            <a:r>
              <a:rPr lang="en-US" sz="3400" b="1" dirty="0"/>
              <a:t>of the above</a:t>
            </a:r>
          </a:p>
        </p:txBody>
      </p:sp>
    </p:spTree>
    <p:extLst>
      <p:ext uri="{BB962C8B-B14F-4D97-AF65-F5344CB8AC3E}">
        <p14:creationId xmlns:p14="http://schemas.microsoft.com/office/powerpoint/2010/main" val="3726492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914400"/>
            <a:ext cx="6781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How </a:t>
            </a:r>
            <a:r>
              <a:rPr lang="en-US" sz="3200" b="1" dirty="0"/>
              <a:t>did Pharaoh react to the plague of flies? (8:25- 32) </a:t>
            </a:r>
            <a:endParaRPr lang="en-US" sz="3200" b="1" dirty="0" smtClean="0"/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 smtClean="0"/>
              <a:t>He </a:t>
            </a:r>
            <a:r>
              <a:rPr lang="en-US" sz="3200" b="1" dirty="0"/>
              <a:t>said the Israelites could sacrifice to God in the land.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He </a:t>
            </a:r>
            <a:r>
              <a:rPr lang="en-US" sz="3200" b="1" dirty="0"/>
              <a:t>said the Israelites could go to the wilderness, but not far away.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He </a:t>
            </a:r>
            <a:r>
              <a:rPr lang="en-US" sz="3200" b="1" dirty="0"/>
              <a:t>hardened his heart again when the flies left.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All </a:t>
            </a:r>
            <a:r>
              <a:rPr lang="en-US" sz="3200" b="1" dirty="0"/>
              <a:t>of the above </a:t>
            </a:r>
          </a:p>
        </p:txBody>
      </p:sp>
    </p:spTree>
    <p:extLst>
      <p:ext uri="{BB962C8B-B14F-4D97-AF65-F5344CB8AC3E}">
        <p14:creationId xmlns:p14="http://schemas.microsoft.com/office/powerpoint/2010/main" val="33213058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914400"/>
            <a:ext cx="6781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How </a:t>
            </a:r>
            <a:r>
              <a:rPr lang="en-US" sz="3200" b="1" dirty="0"/>
              <a:t>did Pharaoh react to the plague of flies? (8:25- 32) </a:t>
            </a:r>
            <a:endParaRPr lang="en-US" sz="3200" b="1" dirty="0" smtClean="0"/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 smtClean="0"/>
              <a:t>He </a:t>
            </a:r>
            <a:r>
              <a:rPr lang="en-US" sz="3200" b="1" dirty="0"/>
              <a:t>said the Israelites could sacrifice to God in the land.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He </a:t>
            </a:r>
            <a:r>
              <a:rPr lang="en-US" sz="3200" b="1" dirty="0"/>
              <a:t>said the Israelites could go to the wilderness, but not far away.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He </a:t>
            </a:r>
            <a:r>
              <a:rPr lang="en-US" sz="3200" b="1" dirty="0"/>
              <a:t>hardened his heart again when the flies left.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FFFF00"/>
                </a:solidFill>
              </a:rPr>
              <a:t>All </a:t>
            </a:r>
            <a:r>
              <a:rPr lang="en-US" sz="3200" b="1" dirty="0">
                <a:solidFill>
                  <a:srgbClr val="FFFF00"/>
                </a:solidFill>
              </a:rPr>
              <a:t>of the above </a:t>
            </a:r>
          </a:p>
        </p:txBody>
      </p:sp>
    </p:spTree>
    <p:extLst>
      <p:ext uri="{BB962C8B-B14F-4D97-AF65-F5344CB8AC3E}">
        <p14:creationId xmlns:p14="http://schemas.microsoft.com/office/powerpoint/2010/main" val="10464730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143000"/>
            <a:ext cx="6553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when Moses prayed for the flies to go? (8:30-31) </a:t>
            </a:r>
            <a:endParaRPr lang="en-US" sz="3200" b="1" dirty="0" smtClean="0"/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 smtClean="0"/>
              <a:t>Nothing </a:t>
            </a:r>
            <a:r>
              <a:rPr lang="en-US" sz="3200" b="1" dirty="0"/>
              <a:t>happened.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The </a:t>
            </a:r>
            <a:r>
              <a:rPr lang="en-US" sz="3200" b="1" dirty="0"/>
              <a:t>Lord did what Moses asked.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The </a:t>
            </a:r>
            <a:r>
              <a:rPr lang="en-US" sz="3200" b="1" dirty="0"/>
              <a:t>Lord sent Moses back to Pharaoh.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The </a:t>
            </a:r>
            <a:r>
              <a:rPr lang="en-US" sz="3200" b="1" dirty="0"/>
              <a:t>Lord sent more flies. </a:t>
            </a:r>
          </a:p>
        </p:txBody>
      </p:sp>
    </p:spTree>
    <p:extLst>
      <p:ext uri="{BB962C8B-B14F-4D97-AF65-F5344CB8AC3E}">
        <p14:creationId xmlns:p14="http://schemas.microsoft.com/office/powerpoint/2010/main" val="28250543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143000"/>
            <a:ext cx="6553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when Moses prayed for the flies to go? (8:30-31) </a:t>
            </a:r>
            <a:endParaRPr lang="en-US" sz="3200" b="1" dirty="0" smtClean="0"/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 smtClean="0"/>
              <a:t>Nothing </a:t>
            </a:r>
            <a:r>
              <a:rPr lang="en-US" sz="3200" b="1" dirty="0"/>
              <a:t>happened.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FFFF00"/>
                </a:solidFill>
              </a:rPr>
              <a:t>The </a:t>
            </a:r>
            <a:r>
              <a:rPr lang="en-US" sz="3200" b="1" dirty="0">
                <a:solidFill>
                  <a:srgbClr val="FFFF00"/>
                </a:solidFill>
              </a:rPr>
              <a:t>Lord did what Moses asked. 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r>
              <a:rPr lang="en-US" sz="3200" b="1" dirty="0" smtClean="0"/>
              <a:t>The </a:t>
            </a:r>
            <a:r>
              <a:rPr lang="en-US" sz="3200" b="1" dirty="0"/>
              <a:t>Lord sent Moses back to Pharaoh.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The </a:t>
            </a:r>
            <a:r>
              <a:rPr lang="en-US" sz="3200" b="1" dirty="0"/>
              <a:t>Lord sent more flies. </a:t>
            </a:r>
          </a:p>
        </p:txBody>
      </p:sp>
    </p:spTree>
    <p:extLst>
      <p:ext uri="{BB962C8B-B14F-4D97-AF65-F5344CB8AC3E}">
        <p14:creationId xmlns:p14="http://schemas.microsoft.com/office/powerpoint/2010/main" val="3137753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066800"/>
            <a:ext cx="6553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Where would the frogs go? (8:3-4) </a:t>
            </a:r>
            <a:endParaRPr lang="en-US" sz="3400" b="1" dirty="0" smtClean="0"/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 smtClean="0"/>
              <a:t>Into </a:t>
            </a:r>
            <a:r>
              <a:rPr lang="en-US" sz="3400" b="1" dirty="0"/>
              <a:t>Pharaoh’s palace and the houses of his officials </a:t>
            </a:r>
            <a:endParaRPr lang="en-US" sz="3400" b="1" dirty="0" smtClean="0"/>
          </a:p>
          <a:p>
            <a:pPr marL="514350" indent="-514350">
              <a:buAutoNum type="arabicPeriod"/>
            </a:pPr>
            <a:r>
              <a:rPr lang="en-US" sz="3400" b="1" dirty="0" smtClean="0"/>
              <a:t>On </a:t>
            </a:r>
            <a:r>
              <a:rPr lang="en-US" sz="3400" b="1" dirty="0"/>
              <a:t>Pharaoh’s people </a:t>
            </a:r>
            <a:endParaRPr lang="en-US" sz="3400" b="1" dirty="0" smtClean="0"/>
          </a:p>
          <a:p>
            <a:pPr marL="514350" indent="-514350">
              <a:buAutoNum type="arabicPeriod"/>
            </a:pPr>
            <a:r>
              <a:rPr lang="en-US" sz="3400" b="1" dirty="0" smtClean="0"/>
              <a:t>Into </a:t>
            </a:r>
            <a:r>
              <a:rPr lang="en-US" sz="3400" b="1" dirty="0"/>
              <a:t>ovens and kneading troughs </a:t>
            </a:r>
            <a:endParaRPr lang="en-US" sz="3400" b="1" dirty="0" smtClean="0"/>
          </a:p>
          <a:p>
            <a:pPr marL="514350" indent="-514350">
              <a:buAutoNum type="arabicPeriod"/>
            </a:pPr>
            <a:r>
              <a:rPr lang="en-US" sz="3400" b="1" dirty="0" smtClean="0"/>
              <a:t>All </a:t>
            </a:r>
            <a:r>
              <a:rPr lang="en-US" sz="3400" b="1" dirty="0"/>
              <a:t>of the above</a:t>
            </a:r>
          </a:p>
        </p:txBody>
      </p:sp>
    </p:spTree>
    <p:extLst>
      <p:ext uri="{BB962C8B-B14F-4D97-AF65-F5344CB8AC3E}">
        <p14:creationId xmlns:p14="http://schemas.microsoft.com/office/powerpoint/2010/main" val="3807291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066800"/>
            <a:ext cx="6553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Where would the frogs go? (8:3-4) </a:t>
            </a:r>
            <a:endParaRPr lang="en-US" sz="3400" b="1" dirty="0" smtClean="0"/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 smtClean="0"/>
              <a:t>Into </a:t>
            </a:r>
            <a:r>
              <a:rPr lang="en-US" sz="3400" b="1" dirty="0"/>
              <a:t>Pharaoh’s palace and the houses of his officials </a:t>
            </a:r>
            <a:endParaRPr lang="en-US" sz="3400" b="1" dirty="0" smtClean="0"/>
          </a:p>
          <a:p>
            <a:pPr marL="514350" indent="-514350">
              <a:buAutoNum type="arabicPeriod"/>
            </a:pPr>
            <a:r>
              <a:rPr lang="en-US" sz="3400" b="1" dirty="0" smtClean="0"/>
              <a:t>On </a:t>
            </a:r>
            <a:r>
              <a:rPr lang="en-US" sz="3400" b="1" dirty="0"/>
              <a:t>Pharaoh’s people </a:t>
            </a:r>
            <a:endParaRPr lang="en-US" sz="3400" b="1" dirty="0" smtClean="0"/>
          </a:p>
          <a:p>
            <a:pPr marL="514350" indent="-514350">
              <a:buAutoNum type="arabicPeriod"/>
            </a:pPr>
            <a:r>
              <a:rPr lang="en-US" sz="3400" b="1" dirty="0" smtClean="0"/>
              <a:t>Into </a:t>
            </a:r>
            <a:r>
              <a:rPr lang="en-US" sz="3400" b="1" dirty="0"/>
              <a:t>ovens and kneading troughs </a:t>
            </a:r>
            <a:endParaRPr lang="en-US" sz="3400" b="1" dirty="0" smtClean="0"/>
          </a:p>
          <a:p>
            <a:pPr marL="514350" indent="-514350">
              <a:buAutoNum type="arabicPeriod"/>
            </a:pPr>
            <a:r>
              <a:rPr lang="en-US" sz="3400" b="1" dirty="0" smtClean="0">
                <a:solidFill>
                  <a:srgbClr val="FFFF00"/>
                </a:solidFill>
              </a:rPr>
              <a:t>All </a:t>
            </a:r>
            <a:r>
              <a:rPr lang="en-US" sz="3400" b="1" dirty="0">
                <a:solidFill>
                  <a:srgbClr val="FFFF00"/>
                </a:solidFill>
              </a:rPr>
              <a:t>of the above</a:t>
            </a:r>
          </a:p>
        </p:txBody>
      </p:sp>
    </p:spTree>
    <p:extLst>
      <p:ext uri="{BB962C8B-B14F-4D97-AF65-F5344CB8AC3E}">
        <p14:creationId xmlns:p14="http://schemas.microsoft.com/office/powerpoint/2010/main" val="3349294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990600"/>
            <a:ext cx="6553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Aaron do to make the frogs come up and cover the land? (8:6) </a:t>
            </a:r>
            <a:endParaRPr lang="en-US" sz="3200" b="1" dirty="0" smtClean="0"/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 smtClean="0"/>
              <a:t>He </a:t>
            </a:r>
            <a:r>
              <a:rPr lang="en-US" sz="3200" b="1" dirty="0"/>
              <a:t>stretched out his hand over the water.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He </a:t>
            </a:r>
            <a:r>
              <a:rPr lang="en-US" sz="3200" b="1" dirty="0"/>
              <a:t>hit the water with his hand.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He </a:t>
            </a:r>
            <a:r>
              <a:rPr lang="en-US" sz="3200" b="1" dirty="0"/>
              <a:t>hit the ground with his staff.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All </a:t>
            </a:r>
            <a:r>
              <a:rPr lang="en-US" sz="3200" b="1" dirty="0"/>
              <a:t>of the above </a:t>
            </a:r>
          </a:p>
        </p:txBody>
      </p:sp>
    </p:spTree>
    <p:extLst>
      <p:ext uri="{BB962C8B-B14F-4D97-AF65-F5344CB8AC3E}">
        <p14:creationId xmlns:p14="http://schemas.microsoft.com/office/powerpoint/2010/main" val="922975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990600"/>
            <a:ext cx="6553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Aaron do to make the frogs come up and cover the land? (8:6) </a:t>
            </a:r>
            <a:endParaRPr lang="en-US" sz="3200" b="1" dirty="0" smtClean="0"/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FFFF00"/>
                </a:solidFill>
              </a:rPr>
              <a:t>He </a:t>
            </a:r>
            <a:r>
              <a:rPr lang="en-US" sz="3200" b="1" dirty="0">
                <a:solidFill>
                  <a:srgbClr val="FFFF00"/>
                </a:solidFill>
              </a:rPr>
              <a:t>stretched out his hand over the water. 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r>
              <a:rPr lang="en-US" sz="3200" b="1" dirty="0" smtClean="0"/>
              <a:t>He </a:t>
            </a:r>
            <a:r>
              <a:rPr lang="en-US" sz="3200" b="1" dirty="0"/>
              <a:t>hit the water with his hand.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He </a:t>
            </a:r>
            <a:r>
              <a:rPr lang="en-US" sz="3200" b="1" dirty="0"/>
              <a:t>hit the ground with his staff.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All </a:t>
            </a:r>
            <a:r>
              <a:rPr lang="en-US" sz="3200" b="1" dirty="0"/>
              <a:t>of the above </a:t>
            </a:r>
          </a:p>
        </p:txBody>
      </p:sp>
    </p:spTree>
    <p:extLst>
      <p:ext uri="{BB962C8B-B14F-4D97-AF65-F5344CB8AC3E}">
        <p14:creationId xmlns:p14="http://schemas.microsoft.com/office/powerpoint/2010/main" val="2442398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066800"/>
            <a:ext cx="6934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How did the magicians respond to the plague of frogs? (8:7) </a:t>
            </a:r>
            <a:endParaRPr lang="en-US" sz="3200" b="1" dirty="0" smtClean="0"/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 smtClean="0"/>
              <a:t>They </a:t>
            </a:r>
            <a:r>
              <a:rPr lang="en-US" sz="3200" b="1" dirty="0"/>
              <a:t>ran and hid because they believed frogs were evil.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They </a:t>
            </a:r>
            <a:r>
              <a:rPr lang="en-US" sz="3200" b="1" dirty="0"/>
              <a:t>could not make frogs come up on the land.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They </a:t>
            </a:r>
            <a:r>
              <a:rPr lang="en-US" sz="3200" b="1" dirty="0"/>
              <a:t>also made frogs come up on the land.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All </a:t>
            </a:r>
            <a:r>
              <a:rPr lang="en-US" sz="3200" b="1" dirty="0"/>
              <a:t>of the above </a:t>
            </a:r>
          </a:p>
        </p:txBody>
      </p:sp>
    </p:spTree>
    <p:extLst>
      <p:ext uri="{BB962C8B-B14F-4D97-AF65-F5344CB8AC3E}">
        <p14:creationId xmlns:p14="http://schemas.microsoft.com/office/powerpoint/2010/main" val="3689781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066800"/>
            <a:ext cx="6934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How did the magicians respond to the plague of frogs? (8:7) </a:t>
            </a:r>
            <a:endParaRPr lang="en-US" sz="3200" b="1" dirty="0" smtClean="0"/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 smtClean="0"/>
              <a:t>They </a:t>
            </a:r>
            <a:r>
              <a:rPr lang="en-US" sz="3200" b="1" dirty="0"/>
              <a:t>ran and hid because they believed frogs were evil.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/>
              <a:t>They </a:t>
            </a:r>
            <a:r>
              <a:rPr lang="en-US" sz="3200" b="1" dirty="0"/>
              <a:t>could not make frogs come up on the land. 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FFFF00"/>
                </a:solidFill>
              </a:rPr>
              <a:t>They </a:t>
            </a:r>
            <a:r>
              <a:rPr lang="en-US" sz="3200" b="1" dirty="0">
                <a:solidFill>
                  <a:srgbClr val="FFFF00"/>
                </a:solidFill>
              </a:rPr>
              <a:t>also made frogs come up on the land. 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r>
              <a:rPr lang="en-US" sz="3200" b="1" dirty="0" smtClean="0"/>
              <a:t>All </a:t>
            </a:r>
            <a:r>
              <a:rPr lang="en-US" sz="3200" b="1" dirty="0"/>
              <a:t>of the above </a:t>
            </a:r>
          </a:p>
        </p:txBody>
      </p:sp>
    </p:spTree>
    <p:extLst>
      <p:ext uri="{BB962C8B-B14F-4D97-AF65-F5344CB8AC3E}">
        <p14:creationId xmlns:p14="http://schemas.microsoft.com/office/powerpoint/2010/main" val="118721795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1496</Words>
  <Application>Microsoft Office PowerPoint</Application>
  <PresentationFormat>On-screen Show (4:3)</PresentationFormat>
  <Paragraphs>206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1_Office Theme</vt:lpstr>
      <vt:lpstr>EXODUS Dig Site 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18</cp:revision>
  <dcterms:created xsi:type="dcterms:W3CDTF">2016-04-21T15:09:06Z</dcterms:created>
  <dcterms:modified xsi:type="dcterms:W3CDTF">2020-05-31T13:37:00Z</dcterms:modified>
</cp:coreProperties>
</file>