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C77DA0-9C91-4B49-9A4D-9C6585EEE2A8}"/>
              </a:ext>
            </a:extLst>
          </p:cNvPr>
          <p:cNvSpPr/>
          <p:nvPr/>
        </p:nvSpPr>
        <p:spPr>
          <a:xfrm>
            <a:off x="1143000" y="12192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Where did the Israelites go to gather stubble to use for straw? (5:12)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All over Egypt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Only in Goshen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Into the wilderness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the way to Midian </a:t>
            </a:r>
          </a:p>
        </p:txBody>
      </p:sp>
    </p:spTree>
    <p:extLst>
      <p:ext uri="{BB962C8B-B14F-4D97-AF65-F5344CB8AC3E}">
        <p14:creationId xmlns:p14="http://schemas.microsoft.com/office/powerpoint/2010/main" val="363790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C77DA0-9C91-4B49-9A4D-9C6585EEE2A8}"/>
              </a:ext>
            </a:extLst>
          </p:cNvPr>
          <p:cNvSpPr/>
          <p:nvPr/>
        </p:nvSpPr>
        <p:spPr>
          <a:xfrm>
            <a:off x="1143000" y="12192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Where did the Israelites go to gather stubble to use for straw? (5:12)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All over Egypt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Only in Goshen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Into the wilderness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the way to Midian </a:t>
            </a:r>
          </a:p>
        </p:txBody>
      </p:sp>
    </p:spTree>
    <p:extLst>
      <p:ext uri="{BB962C8B-B14F-4D97-AF65-F5344CB8AC3E}">
        <p14:creationId xmlns:p14="http://schemas.microsoft.com/office/powerpoint/2010/main" val="2435760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93337-D13A-4702-BD99-61C4BC0C34DF}"/>
              </a:ext>
            </a:extLst>
          </p:cNvPr>
          <p:cNvSpPr/>
          <p:nvPr/>
        </p:nvSpPr>
        <p:spPr>
          <a:xfrm>
            <a:off x="1295400" y="10668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Israelite overseers ask Pharaoh? (5:15- 16)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“Why have you treated your servants this way?”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“Can we have more help?”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“Will you please give us nicer guards?”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“Why can’t we have straw again?” </a:t>
            </a:r>
          </a:p>
        </p:txBody>
      </p:sp>
    </p:spTree>
    <p:extLst>
      <p:ext uri="{BB962C8B-B14F-4D97-AF65-F5344CB8AC3E}">
        <p14:creationId xmlns:p14="http://schemas.microsoft.com/office/powerpoint/2010/main" val="948711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93337-D13A-4702-BD99-61C4BC0C34DF}"/>
              </a:ext>
            </a:extLst>
          </p:cNvPr>
          <p:cNvSpPr/>
          <p:nvPr/>
        </p:nvSpPr>
        <p:spPr>
          <a:xfrm>
            <a:off x="1295400" y="10668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Israelite overseers ask Pharaoh? (5:15- 16)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“Why have you treated your servants this way?”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“Can we have more help?”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“Will you please give us nicer guards?”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“Why can’t we have straw again?” </a:t>
            </a:r>
          </a:p>
        </p:txBody>
      </p:sp>
    </p:spTree>
    <p:extLst>
      <p:ext uri="{BB962C8B-B14F-4D97-AF65-F5344CB8AC3E}">
        <p14:creationId xmlns:p14="http://schemas.microsoft.com/office/powerpoint/2010/main" val="334185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7ECA07-7A2C-42F2-8734-7A0B293ABF14}"/>
              </a:ext>
            </a:extLst>
          </p:cNvPr>
          <p:cNvSpPr/>
          <p:nvPr/>
        </p:nvSpPr>
        <p:spPr>
          <a:xfrm>
            <a:off x="1295400" y="10668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tell the Israelite overseers? (5:17- 18)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That they could make fewer bricks since it was hard to find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That he would give them more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That they were lazy and needed to get to work.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28916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7ECA07-7A2C-42F2-8734-7A0B293ABF14}"/>
              </a:ext>
            </a:extLst>
          </p:cNvPr>
          <p:cNvSpPr/>
          <p:nvPr/>
        </p:nvSpPr>
        <p:spPr>
          <a:xfrm>
            <a:off x="1295400" y="10668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tell the Israelite overseers? (5:17- 18)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That they could make fewer bricks since it was hard to find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That he would give them more straw.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That they were lazy and needed to get to work.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715618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18FDB9-CF58-472F-B7C4-8185B28C35CB}"/>
              </a:ext>
            </a:extLst>
          </p:cNvPr>
          <p:cNvSpPr/>
          <p:nvPr/>
        </p:nvSpPr>
        <p:spPr>
          <a:xfrm>
            <a:off x="1219200" y="9144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made the Israelite overseers realize they were in trouble? (5:18-19)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Israelites refused to work.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said they must produce their full quota of bricks, even without receiving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overseers themselves had to supply the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657972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18FDB9-CF58-472F-B7C4-8185B28C35CB}"/>
              </a:ext>
            </a:extLst>
          </p:cNvPr>
          <p:cNvSpPr/>
          <p:nvPr/>
        </p:nvSpPr>
        <p:spPr>
          <a:xfrm>
            <a:off x="1219200" y="9144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made the Israelite overseers realize they were in trouble? (5:18-19)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Israelites refused to work.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Pharaoh said they must produce their full quota of bricks, even without receiving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overseers themselves had to supply the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868514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3ADC45-92D9-4E61-95FC-097CBE2FFEA0}"/>
              </a:ext>
            </a:extLst>
          </p:cNvPr>
          <p:cNvSpPr/>
          <p:nvPr/>
        </p:nvSpPr>
        <p:spPr>
          <a:xfrm>
            <a:off x="1219200" y="920621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overseers say to Moses and Aaron? (5:21)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“May the Lord look on you and judge you!”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“You have made us obnoxious to Pharaoh and his officials.”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You “have put a sword in their hand to kill us.”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39288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3ADC45-92D9-4E61-95FC-097CBE2FFEA0}"/>
              </a:ext>
            </a:extLst>
          </p:cNvPr>
          <p:cNvSpPr/>
          <p:nvPr/>
        </p:nvSpPr>
        <p:spPr>
          <a:xfrm>
            <a:off x="1219200" y="920621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overseers say to Moses and Aaron? (5:21)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“May the Lord look on you and judge you!”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“You have made us obnoxious to Pharaoh and his officials.”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You “have put a sword in their hand to kill us.”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47552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20245F-9556-422E-BC29-E708D1A04BA2}"/>
              </a:ext>
            </a:extLst>
          </p:cNvPr>
          <p:cNvSpPr/>
          <p:nvPr/>
        </p:nvSpPr>
        <p:spPr>
          <a:xfrm>
            <a:off x="1219200" y="762000"/>
            <a:ext cx="6858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message did God give Moses and Aaron for Pharaoh? (5:1)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“Let my people build a temple for me.”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“Let my people have their own city.”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“Let my people go, so that they may hold a festival to me in the wilderness.”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“Let my people go to the land of Midian.” </a:t>
            </a:r>
          </a:p>
        </p:txBody>
      </p:sp>
    </p:spTree>
    <p:extLst>
      <p:ext uri="{BB962C8B-B14F-4D97-AF65-F5344CB8AC3E}">
        <p14:creationId xmlns:p14="http://schemas.microsoft.com/office/powerpoint/2010/main" val="1571351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A94DC6-A3D9-4368-866C-02C1D1A99B4F}"/>
              </a:ext>
            </a:extLst>
          </p:cNvPr>
          <p:cNvSpPr/>
          <p:nvPr/>
        </p:nvSpPr>
        <p:spPr>
          <a:xfrm>
            <a:off x="1181100" y="1166842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ask the Lord after he met with the overseers? (5:22)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“Lord, where are You?”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“Why didn’t Pharaoh let the people go?”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“Why, Lord, why have you brought trouble on this people?”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“Lord, can I go home to Midian?” </a:t>
            </a:r>
          </a:p>
        </p:txBody>
      </p:sp>
    </p:spTree>
    <p:extLst>
      <p:ext uri="{BB962C8B-B14F-4D97-AF65-F5344CB8AC3E}">
        <p14:creationId xmlns:p14="http://schemas.microsoft.com/office/powerpoint/2010/main" val="2117351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A94DC6-A3D9-4368-866C-02C1D1A99B4F}"/>
              </a:ext>
            </a:extLst>
          </p:cNvPr>
          <p:cNvSpPr/>
          <p:nvPr/>
        </p:nvSpPr>
        <p:spPr>
          <a:xfrm>
            <a:off x="1181100" y="1166842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ask the Lord after he met with the overseers? (5:22)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“Lord, where are You?”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“Why didn’t Pharaoh let the people go?”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“Why, Lord, why have you brought trouble on this people?”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“Lord, can I go home to Midian?” </a:t>
            </a:r>
          </a:p>
        </p:txBody>
      </p:sp>
    </p:spTree>
    <p:extLst>
      <p:ext uri="{BB962C8B-B14F-4D97-AF65-F5344CB8AC3E}">
        <p14:creationId xmlns:p14="http://schemas.microsoft.com/office/powerpoint/2010/main" val="3792135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79BA94-A0B1-472D-9D28-EE4D7C35E39F}"/>
              </a:ext>
            </a:extLst>
          </p:cNvPr>
          <p:cNvSpPr/>
          <p:nvPr/>
        </p:nvSpPr>
        <p:spPr>
          <a:xfrm>
            <a:off x="1219200" y="10668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Lord answer Moses? (6:1, 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“Now you will see what I will do to Pharaoh.”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“Because of my mighty hand he will let them go.”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take you as my own people, and I will be your God.”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90774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79BA94-A0B1-472D-9D28-EE4D7C35E39F}"/>
              </a:ext>
            </a:extLst>
          </p:cNvPr>
          <p:cNvSpPr/>
          <p:nvPr/>
        </p:nvSpPr>
        <p:spPr>
          <a:xfrm>
            <a:off x="1219200" y="10668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Lord answer Moses? (6:1, 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“Now you will see what I will do to Pharaoh.”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“Because of my mighty hand he will let them go.”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take you as my own people, and I will be your God.”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33809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17369-CE4A-4F54-B0A0-F7B300E21F7F}"/>
              </a:ext>
            </a:extLst>
          </p:cNvPr>
          <p:cNvSpPr/>
          <p:nvPr/>
        </p:nvSpPr>
        <p:spPr>
          <a:xfrm>
            <a:off x="1219200" y="10668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With whom did God establish His covenant? (6:3-4)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Egyptians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Abraham, Isaac and Jacob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 and Aaron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Pharaoh </a:t>
            </a:r>
          </a:p>
        </p:txBody>
      </p:sp>
    </p:spTree>
    <p:extLst>
      <p:ext uri="{BB962C8B-B14F-4D97-AF65-F5344CB8AC3E}">
        <p14:creationId xmlns:p14="http://schemas.microsoft.com/office/powerpoint/2010/main" val="4248142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17369-CE4A-4F54-B0A0-F7B300E21F7F}"/>
              </a:ext>
            </a:extLst>
          </p:cNvPr>
          <p:cNvSpPr/>
          <p:nvPr/>
        </p:nvSpPr>
        <p:spPr>
          <a:xfrm>
            <a:off x="1219200" y="10668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With whom did God establish His covenant? (6:3-4)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Egyptians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Abraham, Isaac and Jacob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 and Aaron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Pharaoh </a:t>
            </a:r>
          </a:p>
        </p:txBody>
      </p:sp>
    </p:spTree>
    <p:extLst>
      <p:ext uri="{BB962C8B-B14F-4D97-AF65-F5344CB8AC3E}">
        <p14:creationId xmlns:p14="http://schemas.microsoft.com/office/powerpoint/2010/main" val="1636952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4906A7-E650-41EB-8C83-D29332309BB6}"/>
              </a:ext>
            </a:extLst>
          </p:cNvPr>
          <p:cNvSpPr/>
          <p:nvPr/>
        </p:nvSpPr>
        <p:spPr>
          <a:xfrm>
            <a:off x="1257300" y="10668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say He would give the Israelites? (6:3- 4)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land where Abraham, Isaac and Jacob resided as foreigners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land of the Egyptians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desert of Sinai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40363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4906A7-E650-41EB-8C83-D29332309BB6}"/>
              </a:ext>
            </a:extLst>
          </p:cNvPr>
          <p:cNvSpPr/>
          <p:nvPr/>
        </p:nvSpPr>
        <p:spPr>
          <a:xfrm>
            <a:off x="1257300" y="10668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say He would give the Israelites? (6:3- 4)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land where Abraham, Isaac and Jacob resided as foreigners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land of the Egyptians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desert of Sinai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254249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D9BD0C-3506-4A4E-8D06-5AC8F5BBA2E7}"/>
              </a:ext>
            </a:extLst>
          </p:cNvPr>
          <p:cNvSpPr/>
          <p:nvPr/>
        </p:nvSpPr>
        <p:spPr>
          <a:xfrm>
            <a:off x="1219200" y="1166842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God remember when He heard the groaning of the Israelites? (6:5)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His promise to Noah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love for the people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promise to Sarah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covenant  </a:t>
            </a:r>
          </a:p>
        </p:txBody>
      </p:sp>
    </p:spTree>
    <p:extLst>
      <p:ext uri="{BB962C8B-B14F-4D97-AF65-F5344CB8AC3E}">
        <p14:creationId xmlns:p14="http://schemas.microsoft.com/office/powerpoint/2010/main" val="2241296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D9BD0C-3506-4A4E-8D06-5AC8F5BBA2E7}"/>
              </a:ext>
            </a:extLst>
          </p:cNvPr>
          <p:cNvSpPr/>
          <p:nvPr/>
        </p:nvSpPr>
        <p:spPr>
          <a:xfrm>
            <a:off x="1219200" y="1166842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God remember when He heard the groaning of the Israelites? (6:5)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His promise to Noah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love for the people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promise to Sarah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His covenant  </a:t>
            </a:r>
          </a:p>
        </p:txBody>
      </p:sp>
    </p:spTree>
    <p:extLst>
      <p:ext uri="{BB962C8B-B14F-4D97-AF65-F5344CB8AC3E}">
        <p14:creationId xmlns:p14="http://schemas.microsoft.com/office/powerpoint/2010/main" val="67819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20245F-9556-422E-BC29-E708D1A04BA2}"/>
              </a:ext>
            </a:extLst>
          </p:cNvPr>
          <p:cNvSpPr/>
          <p:nvPr/>
        </p:nvSpPr>
        <p:spPr>
          <a:xfrm>
            <a:off x="1219200" y="762000"/>
            <a:ext cx="6858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message did God give Moses and Aaron for Pharaoh? (5:1)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“Let my people build a temple for me.”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“Let my people have their own city.”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“Let my people go, so that they may hold a festival to me in the wilderness.”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“Let my people go to the land of Midian.” </a:t>
            </a:r>
          </a:p>
        </p:txBody>
      </p:sp>
    </p:spTree>
    <p:extLst>
      <p:ext uri="{BB962C8B-B14F-4D97-AF65-F5344CB8AC3E}">
        <p14:creationId xmlns:p14="http://schemas.microsoft.com/office/powerpoint/2010/main" val="861345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471962-3FCA-45F2-BD02-B3B2C668BB1B}"/>
              </a:ext>
            </a:extLst>
          </p:cNvPr>
          <p:cNvSpPr/>
          <p:nvPr/>
        </p:nvSpPr>
        <p:spPr>
          <a:xfrm>
            <a:off x="762000" y="838200"/>
            <a:ext cx="7543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Moses to tell the people? (6:6, 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Lord would free them from being slaves.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would redeem them with an outstretched arm.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would bring them to the land He swore to give to Abraham, Isaac and Jacob.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133881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471962-3FCA-45F2-BD02-B3B2C668BB1B}"/>
              </a:ext>
            </a:extLst>
          </p:cNvPr>
          <p:cNvSpPr/>
          <p:nvPr/>
        </p:nvSpPr>
        <p:spPr>
          <a:xfrm>
            <a:off x="762000" y="838200"/>
            <a:ext cx="7543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Moses to tell the people? (6:6, 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Lord would free them from being slaves.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would redeem them with an outstretched arm.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would bring them to the land He swore to give to Abraham, Isaac and Jacob.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675414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800547-B805-451D-B3F2-6C274EFAE7C3}"/>
              </a:ext>
            </a:extLst>
          </p:cNvPr>
          <p:cNvSpPr/>
          <p:nvPr/>
        </p:nvSpPr>
        <p:spPr>
          <a:xfrm>
            <a:off x="914400" y="10668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Israelites’ response when Moses told them the Lord would free them from the Egyptians? (6:6-9)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asked for a sign from God.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believed and were encouraged.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were discouraged and didn’t listen.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wanted to talk to the overseers. </a:t>
            </a:r>
          </a:p>
        </p:txBody>
      </p:sp>
    </p:spTree>
    <p:extLst>
      <p:ext uri="{BB962C8B-B14F-4D97-AF65-F5344CB8AC3E}">
        <p14:creationId xmlns:p14="http://schemas.microsoft.com/office/powerpoint/2010/main" val="1786406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800547-B805-451D-B3F2-6C274EFAE7C3}"/>
              </a:ext>
            </a:extLst>
          </p:cNvPr>
          <p:cNvSpPr/>
          <p:nvPr/>
        </p:nvSpPr>
        <p:spPr>
          <a:xfrm>
            <a:off x="914400" y="10668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Israelites’ response when Moses told them the Lord would free them from the Egyptians? (6:6-9)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asked for a sign from God.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believed and were encouraged.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They were discouraged and didn’t listen.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wanted to talk to the overseers. </a:t>
            </a:r>
          </a:p>
        </p:txBody>
      </p:sp>
    </p:spTree>
    <p:extLst>
      <p:ext uri="{BB962C8B-B14F-4D97-AF65-F5344CB8AC3E}">
        <p14:creationId xmlns:p14="http://schemas.microsoft.com/office/powerpoint/2010/main" val="231989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03AFC-D792-4B44-BFA3-D725BDD2B7F4}"/>
              </a:ext>
            </a:extLst>
          </p:cNvPr>
          <p:cNvSpPr/>
          <p:nvPr/>
        </p:nvSpPr>
        <p:spPr>
          <a:xfrm>
            <a:off x="11049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to Moses and Aaron’s first meeting with Pharaoh? (5:1-2)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Pharaoh agreed to let the people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refused to let the people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said he had to think about it.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wanted to know more about the Lord. </a:t>
            </a:r>
          </a:p>
        </p:txBody>
      </p:sp>
    </p:spTree>
    <p:extLst>
      <p:ext uri="{BB962C8B-B14F-4D97-AF65-F5344CB8AC3E}">
        <p14:creationId xmlns:p14="http://schemas.microsoft.com/office/powerpoint/2010/main" val="229099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03AFC-D792-4B44-BFA3-D725BDD2B7F4}"/>
              </a:ext>
            </a:extLst>
          </p:cNvPr>
          <p:cNvSpPr/>
          <p:nvPr/>
        </p:nvSpPr>
        <p:spPr>
          <a:xfrm>
            <a:off x="11049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to Moses and Aaron’s first meeting with Pharaoh? (5:1-2)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Pharaoh agreed to let the people go.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Pharaoh refused to let the people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said he had to think about it.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wanted to know more about the Lord. </a:t>
            </a:r>
          </a:p>
        </p:txBody>
      </p:sp>
    </p:spTree>
    <p:extLst>
      <p:ext uri="{BB962C8B-B14F-4D97-AF65-F5344CB8AC3E}">
        <p14:creationId xmlns:p14="http://schemas.microsoft.com/office/powerpoint/2010/main" val="112306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1B3A3B-E32E-40D0-9DA1-2FF49696B9CC}"/>
              </a:ext>
            </a:extLst>
          </p:cNvPr>
          <p:cNvSpPr/>
          <p:nvPr/>
        </p:nvSpPr>
        <p:spPr>
          <a:xfrm>
            <a:off x="1104900" y="9906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Pharaoh respond to Moses and Aaron’s message from the Lord about the festival in the wilderness? (5:1-2)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“I do not know the Lord and I will not let Israel go.”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“You can go next year.”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need you to wait until summer.”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think about it.” </a:t>
            </a:r>
          </a:p>
        </p:txBody>
      </p:sp>
    </p:spTree>
    <p:extLst>
      <p:ext uri="{BB962C8B-B14F-4D97-AF65-F5344CB8AC3E}">
        <p14:creationId xmlns:p14="http://schemas.microsoft.com/office/powerpoint/2010/main" val="334938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1B3A3B-E32E-40D0-9DA1-2FF49696B9CC}"/>
              </a:ext>
            </a:extLst>
          </p:cNvPr>
          <p:cNvSpPr/>
          <p:nvPr/>
        </p:nvSpPr>
        <p:spPr>
          <a:xfrm>
            <a:off x="1104900" y="9906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Pharaoh respond to Moses and Aaron’s message from the Lord about the festival in the wilderness? (5:1-2)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“I do not know the Lord and I will not let Israel go.”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“You can go next year.”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need you to wait until summer.”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think about it.” </a:t>
            </a:r>
          </a:p>
        </p:txBody>
      </p:sp>
    </p:spTree>
    <p:extLst>
      <p:ext uri="{BB962C8B-B14F-4D97-AF65-F5344CB8AC3E}">
        <p14:creationId xmlns:p14="http://schemas.microsoft.com/office/powerpoint/2010/main" val="128624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5C8758-5AF1-4B5A-A67D-B9C1E510B3FB}"/>
              </a:ext>
            </a:extLst>
          </p:cNvPr>
          <p:cNvSpPr/>
          <p:nvPr/>
        </p:nvSpPr>
        <p:spPr>
          <a:xfrm>
            <a:off x="1066800" y="9906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after the first meeting with Pharaoh? (5:7-8)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Pharaoh told the overseers not to supply the people with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people had to gather their own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people had to make the same number of bricks.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4412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5C8758-5AF1-4B5A-A67D-B9C1E510B3FB}"/>
              </a:ext>
            </a:extLst>
          </p:cNvPr>
          <p:cNvSpPr/>
          <p:nvPr/>
        </p:nvSpPr>
        <p:spPr>
          <a:xfrm>
            <a:off x="1066800" y="9906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after the first meeting with Pharaoh? (5:7-8)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Pharaoh told the overseers not to supply the people with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people had to gather their own straw.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people had to make the same number of bricks.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917049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1524</Words>
  <Application>Microsoft Office PowerPoint</Application>
  <PresentationFormat>On-screen Show (4:3)</PresentationFormat>
  <Paragraphs>194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EXODUS Dig Site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2020-05-28T17:55:52Z</dcterms:modified>
</cp:coreProperties>
</file>