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5/27/2020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EXODUS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C1A19A-D3BA-4F79-BC0B-D654F4662B0F}"/>
              </a:ext>
            </a:extLst>
          </p:cNvPr>
          <p:cNvSpPr/>
          <p:nvPr/>
        </p:nvSpPr>
        <p:spPr>
          <a:xfrm>
            <a:off x="1143000" y="990600"/>
            <a:ext cx="670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the Nile water that Moses poured on the ground become? (4:9)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 drink for all the Israelites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Poisoned so no one could drink it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Blood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 snake</a:t>
            </a:r>
          </a:p>
        </p:txBody>
      </p:sp>
    </p:spTree>
    <p:extLst>
      <p:ext uri="{BB962C8B-B14F-4D97-AF65-F5344CB8AC3E}">
        <p14:creationId xmlns:p14="http://schemas.microsoft.com/office/powerpoint/2010/main" val="220718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EC1A19A-D3BA-4F79-BC0B-D654F4662B0F}"/>
              </a:ext>
            </a:extLst>
          </p:cNvPr>
          <p:cNvSpPr/>
          <p:nvPr/>
        </p:nvSpPr>
        <p:spPr>
          <a:xfrm>
            <a:off x="1143000" y="990600"/>
            <a:ext cx="6705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would the Nile water that Moses poured on the ground become? (4:9)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 drink for all the Israelites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Poisoned so no one could drink it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Blood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 snake</a:t>
            </a:r>
          </a:p>
        </p:txBody>
      </p:sp>
    </p:spTree>
    <p:extLst>
      <p:ext uri="{BB962C8B-B14F-4D97-AF65-F5344CB8AC3E}">
        <p14:creationId xmlns:p14="http://schemas.microsoft.com/office/powerpoint/2010/main" val="1305290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E384C7-8714-4C3E-BE2D-D04B11ACFAE2}"/>
              </a:ext>
            </a:extLst>
          </p:cNvPr>
          <p:cNvSpPr/>
          <p:nvPr/>
        </p:nvSpPr>
        <p:spPr>
          <a:xfrm>
            <a:off x="990600" y="920621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reason did Moses give to explain why he couldn’t do what the Lord was asking? (4:10)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am not eloquent” and I’m “slow of speech and tongue.”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don’t want to go. I like living in Midian.”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“Pharaoh wants to kill me.”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needed here in Midian.” </a:t>
            </a:r>
          </a:p>
        </p:txBody>
      </p:sp>
    </p:spTree>
    <p:extLst>
      <p:ext uri="{BB962C8B-B14F-4D97-AF65-F5344CB8AC3E}">
        <p14:creationId xmlns:p14="http://schemas.microsoft.com/office/powerpoint/2010/main" val="3644127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E384C7-8714-4C3E-BE2D-D04B11ACFAE2}"/>
              </a:ext>
            </a:extLst>
          </p:cNvPr>
          <p:cNvSpPr/>
          <p:nvPr/>
        </p:nvSpPr>
        <p:spPr>
          <a:xfrm>
            <a:off x="990600" y="920621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reason did Moses give to explain why he couldn’t do what the Lord was asking? (4:10)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am not eloquent” and I’m “slow of speech and tongue.”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don’t want to go. I like living in Midian.”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“Pharaoh wants to kill me.”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am needed here in Midian.” </a:t>
            </a:r>
          </a:p>
        </p:txBody>
      </p:sp>
    </p:spTree>
    <p:extLst>
      <p:ext uri="{BB962C8B-B14F-4D97-AF65-F5344CB8AC3E}">
        <p14:creationId xmlns:p14="http://schemas.microsoft.com/office/powerpoint/2010/main" val="3021606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78A9C9-298E-4D12-A8B2-702061F95169}"/>
              </a:ext>
            </a:extLst>
          </p:cNvPr>
          <p:cNvSpPr/>
          <p:nvPr/>
        </p:nvSpPr>
        <p:spPr>
          <a:xfrm>
            <a:off x="8382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Lord say He would help Moses? (4:12)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will send an army with you to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create a perfect plan for helping the people escape from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send Jethro with you.”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help you speak and teach you what to say.”</a:t>
            </a:r>
          </a:p>
        </p:txBody>
      </p:sp>
    </p:spTree>
    <p:extLst>
      <p:ext uri="{BB962C8B-B14F-4D97-AF65-F5344CB8AC3E}">
        <p14:creationId xmlns:p14="http://schemas.microsoft.com/office/powerpoint/2010/main" val="1845421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78A9C9-298E-4D12-A8B2-702061F95169}"/>
              </a:ext>
            </a:extLst>
          </p:cNvPr>
          <p:cNvSpPr/>
          <p:nvPr/>
        </p:nvSpPr>
        <p:spPr>
          <a:xfrm>
            <a:off x="838200" y="920621"/>
            <a:ext cx="7239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How did the Lord say He would help Moses? (4:12)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“I will send an army with you to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create a perfect plan for helping the people escape from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“I will send Jethro with you.”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“I will help you speak and teach you what to say.”</a:t>
            </a:r>
          </a:p>
        </p:txBody>
      </p:sp>
    </p:spTree>
    <p:extLst>
      <p:ext uri="{BB962C8B-B14F-4D97-AF65-F5344CB8AC3E}">
        <p14:creationId xmlns:p14="http://schemas.microsoft.com/office/powerpoint/2010/main" val="2763257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6EFC68-F593-411C-A435-05AD9880F150}"/>
              </a:ext>
            </a:extLst>
          </p:cNvPr>
          <p:cNvSpPr/>
          <p:nvPr/>
        </p:nvSpPr>
        <p:spPr>
          <a:xfrm>
            <a:off x="1257300" y="11430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God say Moses would use to perform signs? (4:17)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Moses’ book of the Law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staff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sandals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645114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6EFC68-F593-411C-A435-05AD9880F150}"/>
              </a:ext>
            </a:extLst>
          </p:cNvPr>
          <p:cNvSpPr/>
          <p:nvPr/>
        </p:nvSpPr>
        <p:spPr>
          <a:xfrm>
            <a:off x="1257300" y="11430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God say Moses would use to perform signs? (4:17)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Moses’ book of the Law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Moses’ staff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Moses’ sandals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28466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F75FB-3D85-4D39-B3EA-703811E19575}"/>
              </a:ext>
            </a:extLst>
          </p:cNvPr>
          <p:cNvSpPr/>
          <p:nvPr/>
        </p:nvSpPr>
        <p:spPr>
          <a:xfrm>
            <a:off x="11811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first thing Moses did after he agreed to go to Egypt? (4:18)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left without his family or any belongings.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Talked to his wife to see if she would go with him.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Asked Jethro to let him return to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3934728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5AF75FB-3D85-4D39-B3EA-703811E19575}"/>
              </a:ext>
            </a:extLst>
          </p:cNvPr>
          <p:cNvSpPr/>
          <p:nvPr/>
        </p:nvSpPr>
        <p:spPr>
          <a:xfrm>
            <a:off x="1181100" y="9906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the first thing Moses did after he agreed to go to Egypt? (4:18)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left without his family or any belongings.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Talked to his wife to see if she would go with him.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Asked Jethro to let him return to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34827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531AA9-9BAB-428D-822A-164AC1DA0451}"/>
              </a:ext>
            </a:extLst>
          </p:cNvPr>
          <p:cNvSpPr/>
          <p:nvPr/>
        </p:nvSpPr>
        <p:spPr>
          <a:xfrm>
            <a:off x="990600" y="699971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ask the Lord about going to Egypt? (4:1)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“What if the two signs don’t work?”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“What if they do not believe me or listen to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“What do I do if Pharaoh tries to kill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964257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F7DE67-DBD1-4574-AB11-9B6A4BBDDCFB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reason did Moses give Jethro for wanting to go to Egypt? (4:18)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wanted to kill Pharaoh and rescue the Israelites.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wanted to see if any of his people were still alive.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wanted to rescue his family for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40195102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F7DE67-DBD1-4574-AB11-9B6A4BBDDCFB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reason did Moses give Jethro for wanting to go to Egypt? (4:18)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He wanted to kill Pharaoh and rescue the Israelites.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He wanted to see if any of his people were still alive.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He wanted to rescue his family for Egypt.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Bible does not say. </a:t>
            </a:r>
          </a:p>
        </p:txBody>
      </p:sp>
    </p:spTree>
    <p:extLst>
      <p:ext uri="{BB962C8B-B14F-4D97-AF65-F5344CB8AC3E}">
        <p14:creationId xmlns:p14="http://schemas.microsoft.com/office/powerpoint/2010/main" val="13654434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7279B6-6466-425D-A828-24BF9D9B6F56}"/>
              </a:ext>
            </a:extLst>
          </p:cNvPr>
          <p:cNvSpPr/>
          <p:nvPr/>
        </p:nvSpPr>
        <p:spPr>
          <a:xfrm>
            <a:off x="9906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good news did God give to Moses in Midian? (4:19)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“Pharaoh has died. You’re safe to go back to Egypt.”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“All those who wanted to kill you are dead.”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“Midianite soldiers can defeat Pharaoh’s army easily.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21068725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17279B6-6466-425D-A828-24BF9D9B6F56}"/>
              </a:ext>
            </a:extLst>
          </p:cNvPr>
          <p:cNvSpPr/>
          <p:nvPr/>
        </p:nvSpPr>
        <p:spPr>
          <a:xfrm>
            <a:off x="990600" y="9906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good news did God give to Moses in Midian? (4:19)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“Pharaoh has died. You’re safe to go back to Egypt.”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“All those who wanted to kill you are dead.”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“Midianite soldiers can defeat Pharaoh’s army easily.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70376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CA5550-0067-4ECD-B1F5-68BC65E177C7}"/>
              </a:ext>
            </a:extLst>
          </p:cNvPr>
          <p:cNvSpPr/>
          <p:nvPr/>
        </p:nvSpPr>
        <p:spPr>
          <a:xfrm>
            <a:off x="1143000" y="10668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Whom did Moses take with him when he left Midian for Egypt? (4:20)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Jethro and his family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An army of Midianite soldiers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wife and sons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42500016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DCA5550-0067-4ECD-B1F5-68BC65E177C7}"/>
              </a:ext>
            </a:extLst>
          </p:cNvPr>
          <p:cNvSpPr/>
          <p:nvPr/>
        </p:nvSpPr>
        <p:spPr>
          <a:xfrm>
            <a:off x="1143000" y="1066800"/>
            <a:ext cx="6705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Whom did Moses take with him when he left Midian for Egypt? (4:20)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Jethro and his family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An army of Midianite soldiers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His wife and sons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88542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D776B9-DD6E-4AEB-8A6A-E26A2BBAE68D}"/>
              </a:ext>
            </a:extLst>
          </p:cNvPr>
          <p:cNvSpPr/>
          <p:nvPr/>
        </p:nvSpPr>
        <p:spPr>
          <a:xfrm>
            <a:off x="1066800" y="9906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Aaron know to meet Moses in the desert? (4:27)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Aaron escaped from Egypt and met him by accident.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sent him a message from Midian.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The Lord told Aaron to go.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034633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D776B9-DD6E-4AEB-8A6A-E26A2BBAE68D}"/>
              </a:ext>
            </a:extLst>
          </p:cNvPr>
          <p:cNvSpPr/>
          <p:nvPr/>
        </p:nvSpPr>
        <p:spPr>
          <a:xfrm>
            <a:off x="1066800" y="990600"/>
            <a:ext cx="7010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How did Aaron know to meet Moses in the desert? (4:27)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Aaron escaped from Egypt and met him by accident.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Moses sent him a message from Midian.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Lord told Aaron to go.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660268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03BE69-7207-4B88-9158-C872A6565A49}"/>
              </a:ext>
            </a:extLst>
          </p:cNvPr>
          <p:cNvSpPr/>
          <p:nvPr/>
        </p:nvSpPr>
        <p:spPr>
          <a:xfrm>
            <a:off x="10287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and Aaron brought the elders of the Israelites together? (4:29-31)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Aaron told them everything the Lord had said to Moses.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performed the signs the Lord gave him before the people.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believed.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15201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303BE69-7207-4B88-9158-C872A6565A49}"/>
              </a:ext>
            </a:extLst>
          </p:cNvPr>
          <p:cNvSpPr/>
          <p:nvPr/>
        </p:nvSpPr>
        <p:spPr>
          <a:xfrm>
            <a:off x="1028700" y="990600"/>
            <a:ext cx="7086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happened when Moses and Aaron brought the elders of the Israelites together? (4:29-31)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Aaron told them everything the Lord had said to Moses.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Aaron performed the signs the Lord gave him before the people.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 people believed.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43664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B531AA9-9BAB-428D-822A-164AC1DA0451}"/>
              </a:ext>
            </a:extLst>
          </p:cNvPr>
          <p:cNvSpPr/>
          <p:nvPr/>
        </p:nvSpPr>
        <p:spPr>
          <a:xfrm>
            <a:off x="990600" y="699971"/>
            <a:ext cx="7010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did Moses ask the Lord about going to Egypt? (4:1)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“What if the two signs don’t work?” </a:t>
            </a:r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“What if they do not believe me or listen to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“What do I do if Pharaoh tries to kill me?”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4314729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5116A3-ECA8-417C-BD75-EB381B3FC604}"/>
              </a:ext>
            </a:extLst>
          </p:cNvPr>
          <p:cNvSpPr/>
          <p:nvPr/>
        </p:nvSpPr>
        <p:spPr>
          <a:xfrm>
            <a:off x="10668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elders learn about God from Moses and Aaron? (4:31)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God saw their misery and was concerned about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God had a whole army of angel warriors to help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God was going to strike Pharaoh with a plague that would kill him.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84625662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5116A3-ECA8-417C-BD75-EB381B3FC604}"/>
              </a:ext>
            </a:extLst>
          </p:cNvPr>
          <p:cNvSpPr/>
          <p:nvPr/>
        </p:nvSpPr>
        <p:spPr>
          <a:xfrm>
            <a:off x="1066800" y="914400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elders learn about God from Moses and Aaron? (4:31)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God saw their misery and was concerned about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God had a whole army of angel warriors to help them.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God was going to strike Pharaoh with a plague that would kill him.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7768798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6A29D-E555-4B39-B631-92B0D31B3F65}"/>
              </a:ext>
            </a:extLst>
          </p:cNvPr>
          <p:cNvSpPr/>
          <p:nvPr/>
        </p:nvSpPr>
        <p:spPr>
          <a:xfrm>
            <a:off x="10287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elders do when they saw Moses’ signs and learned that God cared about them? (4:30-31)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went to Pharaoh and said, “We’re all leaving.”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bowed down and worshiped God.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formed an army and attacked Pharaoh.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227776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8C6A29D-E555-4B39-B631-92B0D31B3F65}"/>
              </a:ext>
            </a:extLst>
          </p:cNvPr>
          <p:cNvSpPr/>
          <p:nvPr/>
        </p:nvSpPr>
        <p:spPr>
          <a:xfrm>
            <a:off x="1028700" y="762000"/>
            <a:ext cx="7086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did the elders do when they saw Moses’ signs and learned that God cared about them? (4:30-31) 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3200" b="1" dirty="0"/>
              <a:t>They went to Pharaoh and said, “We’re all leaving.” 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They bowed down and worshiped God.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They formed an army and attacked Pharaoh. </a:t>
            </a:r>
          </a:p>
          <a:p>
            <a:pPr marL="514350" indent="-5143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251192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27FB9C-E355-49C1-A39A-116B5DBAA047}"/>
              </a:ext>
            </a:extLst>
          </p:cNvPr>
          <p:cNvSpPr/>
          <p:nvPr/>
        </p:nvSpPr>
        <p:spPr>
          <a:xfrm>
            <a:off x="1143000" y="12192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Moses put his hand in his cloak? (4:6)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/>
              <a:t>The skin turned leprous.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arm turned into a staff.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turned to blood.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53056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927FB9C-E355-49C1-A39A-116B5DBAA047}"/>
              </a:ext>
            </a:extLst>
          </p:cNvPr>
          <p:cNvSpPr/>
          <p:nvPr/>
        </p:nvSpPr>
        <p:spPr>
          <a:xfrm>
            <a:off x="1143000" y="1219200"/>
            <a:ext cx="66294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What happened when Moses put his hand in his cloak? (4:6) </a:t>
            </a:r>
          </a:p>
          <a:p>
            <a:endParaRPr lang="en-US" sz="3600" b="1" dirty="0"/>
          </a:p>
          <a:p>
            <a:pPr marL="742950" indent="-742950">
              <a:buAutoNum type="arabicPeriod"/>
            </a:pPr>
            <a:r>
              <a:rPr lang="en-US" sz="3600" b="1" dirty="0">
                <a:solidFill>
                  <a:srgbClr val="FFFF00"/>
                </a:solidFill>
              </a:rPr>
              <a:t>The skin turned leprous.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His arm turned into a staff.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It turned to blood. </a:t>
            </a:r>
          </a:p>
          <a:p>
            <a:pPr marL="742950" indent="-742950">
              <a:buAutoNum type="arabicPeriod"/>
            </a:pPr>
            <a:r>
              <a:rPr lang="en-US" sz="36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811222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617FD5-2D71-4F16-8998-903B90443741}"/>
              </a:ext>
            </a:extLst>
          </p:cNvPr>
          <p:cNvSpPr/>
          <p:nvPr/>
        </p:nvSpPr>
        <p:spPr>
          <a:xfrm>
            <a:off x="1104900" y="914400"/>
            <a:ext cx="6934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Moses put his leprous hand back into his cloak? (4:7)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felt much less pain from the leprous hand.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God restored it so it was like the rest of his flesh.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Moses’ hand became a snake.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1469830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617FD5-2D71-4F16-8998-903B90443741}"/>
              </a:ext>
            </a:extLst>
          </p:cNvPr>
          <p:cNvSpPr/>
          <p:nvPr/>
        </p:nvSpPr>
        <p:spPr>
          <a:xfrm>
            <a:off x="1104900" y="914400"/>
            <a:ext cx="69342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dirty="0"/>
              <a:t>What happened when Moses put his leprous hand back into his cloak? (4:7) </a:t>
            </a:r>
          </a:p>
          <a:p>
            <a:endParaRPr lang="en-US" sz="3400" b="1" dirty="0"/>
          </a:p>
          <a:p>
            <a:pPr marL="514350" indent="-514350">
              <a:buAutoNum type="arabicPeriod"/>
            </a:pPr>
            <a:r>
              <a:rPr lang="en-US" sz="3400" b="1" dirty="0"/>
              <a:t>Moses felt much less pain from the leprous hand. </a:t>
            </a:r>
          </a:p>
          <a:p>
            <a:pPr marL="514350" indent="-514350">
              <a:buAutoNum type="arabicPeriod"/>
            </a:pPr>
            <a:r>
              <a:rPr lang="en-US" sz="3400" b="1" dirty="0">
                <a:solidFill>
                  <a:srgbClr val="FFFF00"/>
                </a:solidFill>
              </a:rPr>
              <a:t>God restored it so it was like the rest of his flesh.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Moses’ hand became a snake. </a:t>
            </a:r>
          </a:p>
          <a:p>
            <a:pPr marL="514350" indent="-514350">
              <a:buAutoNum type="arabicPeriod"/>
            </a:pPr>
            <a:r>
              <a:rPr lang="en-US" sz="3400" b="1" dirty="0"/>
              <a:t>All of the above </a:t>
            </a:r>
          </a:p>
        </p:txBody>
      </p:sp>
    </p:spTree>
    <p:extLst>
      <p:ext uri="{BB962C8B-B14F-4D97-AF65-F5344CB8AC3E}">
        <p14:creationId xmlns:p14="http://schemas.microsoft.com/office/powerpoint/2010/main" val="351981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74DD5A-6836-43C2-95E9-B4FFD4C2C7E6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do if the people did not believe the first two signs? (4:9) </a:t>
            </a:r>
          </a:p>
          <a:p>
            <a:endParaRPr lang="en-US" sz="3200" b="1" dirty="0"/>
          </a:p>
          <a:p>
            <a:pPr marL="742950" indent="-742950">
              <a:buAutoNum type="arabicPeriod"/>
            </a:pPr>
            <a:r>
              <a:rPr lang="en-US" sz="3200" b="1" dirty="0"/>
              <a:t>Show them the first two signs again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Pray with them that they would understand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Pour water from the Nile on the dry ground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71891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74DD5A-6836-43C2-95E9-B4FFD4C2C7E6}"/>
              </a:ext>
            </a:extLst>
          </p:cNvPr>
          <p:cNvSpPr/>
          <p:nvPr/>
        </p:nvSpPr>
        <p:spPr>
          <a:xfrm>
            <a:off x="1143000" y="920621"/>
            <a:ext cx="6858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What was Moses to do if the people did not believe the first two signs? (4:9) </a:t>
            </a:r>
          </a:p>
          <a:p>
            <a:endParaRPr lang="en-US" sz="3200" b="1" dirty="0"/>
          </a:p>
          <a:p>
            <a:pPr marL="742950" indent="-742950">
              <a:buAutoNum type="arabicPeriod"/>
            </a:pPr>
            <a:r>
              <a:rPr lang="en-US" sz="3200" b="1" dirty="0"/>
              <a:t>Show them the first two signs again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Pray with them that they would understand </a:t>
            </a:r>
          </a:p>
          <a:p>
            <a:pPr marL="742950" indent="-742950">
              <a:buAutoNum type="arabicPeriod"/>
            </a:pPr>
            <a:r>
              <a:rPr lang="en-US" sz="3200" b="1" dirty="0">
                <a:solidFill>
                  <a:srgbClr val="FFFF00"/>
                </a:solidFill>
              </a:rPr>
              <a:t>Pour water from the Nile on the dry ground </a:t>
            </a:r>
          </a:p>
          <a:p>
            <a:pPr marL="742950" indent="-742950">
              <a:buAutoNum type="arabicPeriod"/>
            </a:pPr>
            <a:r>
              <a:rPr lang="en-US" sz="3200" b="1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99666076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1524</Words>
  <Application>Microsoft Office PowerPoint</Application>
  <PresentationFormat>On-screen Show (4:3)</PresentationFormat>
  <Paragraphs>194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EXODUS Dig Site 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2020-05-28T02:30:08Z</dcterms:modified>
</cp:coreProperties>
</file>