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7369FC-BF1D-44BC-A9FD-E6C40A87A70F}"/>
              </a:ext>
            </a:extLst>
          </p:cNvPr>
          <p:cNvSpPr/>
          <p:nvPr/>
        </p:nvSpPr>
        <p:spPr>
          <a:xfrm>
            <a:off x="1143000" y="8382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Moses noticed the burning bush, what did he do? (3:2-3)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moved the flock a safe distance away.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fled for his life.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went over to see the strange sight.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24993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7369FC-BF1D-44BC-A9FD-E6C40A87A70F}"/>
              </a:ext>
            </a:extLst>
          </p:cNvPr>
          <p:cNvSpPr/>
          <p:nvPr/>
        </p:nvSpPr>
        <p:spPr>
          <a:xfrm>
            <a:off x="1143000" y="8382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Moses noticed the burning bush, what did he do? (3:2-3)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moved the flock a safe distance away.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fled for his life.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 went over to see the strange sight.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167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DB430D-5B1F-41E7-9D3A-926CBEF53513}"/>
              </a:ext>
            </a:extLst>
          </p:cNvPr>
          <p:cNvSpPr/>
          <p:nvPr/>
        </p:nvSpPr>
        <p:spPr>
          <a:xfrm>
            <a:off x="9525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As Moses came nearer the burning bush, what did God say? (3:4-5)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“This bush is dangerous. Go away.”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“Do not come any closer…Take off your sandals for the place where you are standing is holy ground.”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“Go and get your family. I want to talk with all of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4763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DB430D-5B1F-41E7-9D3A-926CBEF53513}"/>
              </a:ext>
            </a:extLst>
          </p:cNvPr>
          <p:cNvSpPr/>
          <p:nvPr/>
        </p:nvSpPr>
        <p:spPr>
          <a:xfrm>
            <a:off x="9525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As Moses came nearer the burning bush, what did God say? (3:4-5)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“This bush is dangerous. Go away.”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“Do not come any closer…Take off your sandals for the place where you are standing is holy ground.”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“Go and get your family. I want to talk with all of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926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6550D-DC33-4EF6-9BC6-ABBEE4CBD50B}"/>
              </a:ext>
            </a:extLst>
          </p:cNvPr>
          <p:cNvSpPr/>
          <p:nvPr/>
        </p:nvSpPr>
        <p:spPr>
          <a:xfrm>
            <a:off x="12192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God identify himself to Moses? (3:6)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am the God of Jethro and the Midianites.”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the most powerful God in the universe.”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the God of your father, of Abraham, of Isaac and of Jacob.”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503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6550D-DC33-4EF6-9BC6-ABBEE4CBD50B}"/>
              </a:ext>
            </a:extLst>
          </p:cNvPr>
          <p:cNvSpPr/>
          <p:nvPr/>
        </p:nvSpPr>
        <p:spPr>
          <a:xfrm>
            <a:off x="12192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God identify himself to Moses? (3:6)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am the God of Jethro and the Midianites.”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the most powerful God in the universe.”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am the God of your father, of Abraham, of Isaac and of Jacob.”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8377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2DA9B1-E59E-4F7B-B306-F02B80F834F6}"/>
              </a:ext>
            </a:extLst>
          </p:cNvPr>
          <p:cNvSpPr/>
          <p:nvPr/>
        </p:nvSpPr>
        <p:spPr>
          <a:xfrm>
            <a:off x="876300" y="9906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 hide his face when God spoke to him? (3:6)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was shy.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“He was afraid to look at God.”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embarrassed because he worshiped another god.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5300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2DA9B1-E59E-4F7B-B306-F02B80F834F6}"/>
              </a:ext>
            </a:extLst>
          </p:cNvPr>
          <p:cNvSpPr/>
          <p:nvPr/>
        </p:nvSpPr>
        <p:spPr>
          <a:xfrm>
            <a:off x="876300" y="9906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 hide his face when God spoke to him? (3:6)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was shy.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“He was afraid to look at God.”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embarrassed because he worshiped another god.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989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07924D-B62B-40DF-8EEC-0E7AB322D190}"/>
              </a:ext>
            </a:extLst>
          </p:cNvPr>
          <p:cNvSpPr/>
          <p:nvPr/>
        </p:nvSpPr>
        <p:spPr>
          <a:xfrm>
            <a:off x="1066800" y="838200"/>
            <a:ext cx="6781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message did the Lord give Moses? (3:7-8)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He had seen the misery of His people.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He was concerned about their suffering.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He came to rescue them from the Egyptians.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9279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07924D-B62B-40DF-8EEC-0E7AB322D190}"/>
              </a:ext>
            </a:extLst>
          </p:cNvPr>
          <p:cNvSpPr/>
          <p:nvPr/>
        </p:nvSpPr>
        <p:spPr>
          <a:xfrm>
            <a:off x="1066800" y="838200"/>
            <a:ext cx="6781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message did the Lord give Moses? (3:7-8)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He had seen the misery of His people.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He was concerned about their suffering.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He came to rescue them from the Egyptians.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7041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114CB0-C78F-4B95-A4AB-FC37041CD2C5}"/>
              </a:ext>
            </a:extLst>
          </p:cNvPr>
          <p:cNvSpPr/>
          <p:nvPr/>
        </p:nvSpPr>
        <p:spPr>
          <a:xfrm>
            <a:off x="1143000" y="92062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in Egypt during the long time Moses was in Midian? (2:23)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“The king of Egypt died.”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“The Israelites groaned in their slavery.”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Israelites cried for help and their cry “went up to God.”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5745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840A4-C9B1-4E0F-BB63-55C9A0A2F70D}"/>
              </a:ext>
            </a:extLst>
          </p:cNvPr>
          <p:cNvSpPr/>
          <p:nvPr/>
        </p:nvSpPr>
        <p:spPr>
          <a:xfrm>
            <a:off x="990600" y="8382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Moses reply when God said He was sending him to Egypt? (3:11)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“I can’t go. Jethro depends on me.”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“I never want to set foot in Egypt again.”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“Who am I that I should go to Pharaoh and bring the Israelites out of Egypt?”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5224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840A4-C9B1-4E0F-BB63-55C9A0A2F70D}"/>
              </a:ext>
            </a:extLst>
          </p:cNvPr>
          <p:cNvSpPr/>
          <p:nvPr/>
        </p:nvSpPr>
        <p:spPr>
          <a:xfrm>
            <a:off x="990600" y="8382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Moses reply when God said He was sending him to Egypt? (3:11)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“I can’t go. Jethro depends on me.”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“I never want to set foot in Egypt again.”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“Who am I that I should go to Pharaoh and bring the Israelites out of Egypt?”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49621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309D73-B51B-4230-A185-94219EB19A63}"/>
              </a:ext>
            </a:extLst>
          </p:cNvPr>
          <p:cNvSpPr/>
          <p:nvPr/>
        </p:nvSpPr>
        <p:spPr>
          <a:xfrm>
            <a:off x="1143000" y="9906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Promise did God make to Moses? (3:12)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“You can do it, Moses. I know you can.”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“I will be with you.”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“You will succeed with the help of a large army.”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17696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309D73-B51B-4230-A185-94219EB19A63}"/>
              </a:ext>
            </a:extLst>
          </p:cNvPr>
          <p:cNvSpPr/>
          <p:nvPr/>
        </p:nvSpPr>
        <p:spPr>
          <a:xfrm>
            <a:off x="1143000" y="9906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Promise did God make to Moses? (3:12)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“You can do it, Moses. I know you can.”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“I will be with you.”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“You will succeed with the help of a large army.”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81232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6777A7-6F01-4205-9299-B9396E5AE399}"/>
              </a:ext>
            </a:extLst>
          </p:cNvPr>
          <p:cNvSpPr/>
          <p:nvPr/>
        </p:nvSpPr>
        <p:spPr>
          <a:xfrm>
            <a:off x="11430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was Moses to answer when the Israelites asked who had sent him? (3:14-15)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“The God of the universe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“Jethro, the high priest of Midian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“I Am Who I Am.” “I Am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“One who speaks for God has sent me to you.” </a:t>
            </a:r>
          </a:p>
        </p:txBody>
      </p:sp>
    </p:spTree>
    <p:extLst>
      <p:ext uri="{BB962C8B-B14F-4D97-AF65-F5344CB8AC3E}">
        <p14:creationId xmlns:p14="http://schemas.microsoft.com/office/powerpoint/2010/main" val="1163057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6777A7-6F01-4205-9299-B9396E5AE399}"/>
              </a:ext>
            </a:extLst>
          </p:cNvPr>
          <p:cNvSpPr/>
          <p:nvPr/>
        </p:nvSpPr>
        <p:spPr>
          <a:xfrm>
            <a:off x="11430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was Moses to answer when the Israelites asked who had sent him? (3:14-15)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“The God of the universe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“Jethro, the high priest of Midian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“I Am Who I Am.” “I Am has sent me to you.”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“One who speaks for God has sent me to you.” </a:t>
            </a:r>
          </a:p>
        </p:txBody>
      </p:sp>
    </p:spTree>
    <p:extLst>
      <p:ext uri="{BB962C8B-B14F-4D97-AF65-F5344CB8AC3E}">
        <p14:creationId xmlns:p14="http://schemas.microsoft.com/office/powerpoint/2010/main" val="2407351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E98085-9B25-4A02-B73F-71B3F8C4FE7B}"/>
              </a:ext>
            </a:extLst>
          </p:cNvPr>
          <p:cNvSpPr/>
          <p:nvPr/>
        </p:nvSpPr>
        <p:spPr>
          <a:xfrm>
            <a:off x="1066800" y="6858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want Moses to do? (3:16)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Gather an army and march to 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Move to Egypt to become the next 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Assemble the elders and tell them the Lord appeared to him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Continue living in Midian</a:t>
            </a:r>
          </a:p>
        </p:txBody>
      </p:sp>
    </p:spTree>
    <p:extLst>
      <p:ext uri="{BB962C8B-B14F-4D97-AF65-F5344CB8AC3E}">
        <p14:creationId xmlns:p14="http://schemas.microsoft.com/office/powerpoint/2010/main" val="1563589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E98085-9B25-4A02-B73F-71B3F8C4FE7B}"/>
              </a:ext>
            </a:extLst>
          </p:cNvPr>
          <p:cNvSpPr/>
          <p:nvPr/>
        </p:nvSpPr>
        <p:spPr>
          <a:xfrm>
            <a:off x="1066800" y="6858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want Moses to do? (3:16)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Gather an army and march to 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Move to Egypt to become the next Pharaoh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Assemble the elders and tell them the Lord appeared to him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Continue living in Midian</a:t>
            </a:r>
          </a:p>
        </p:txBody>
      </p:sp>
    </p:spTree>
    <p:extLst>
      <p:ext uri="{BB962C8B-B14F-4D97-AF65-F5344CB8AC3E}">
        <p14:creationId xmlns:p14="http://schemas.microsoft.com/office/powerpoint/2010/main" val="988634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C0C316-A4CB-4780-9615-70D1F91E63C0}"/>
              </a:ext>
            </a:extLst>
          </p:cNvPr>
          <p:cNvSpPr/>
          <p:nvPr/>
        </p:nvSpPr>
        <p:spPr>
          <a:xfrm>
            <a:off x="952500" y="1166842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would the king of Egypt let the Israelites go? (3:20)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After the Lord struck the Egyptians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Before the Lord struck the Egyptians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moment Moses and the elders went to see him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Immediately after the elders and Moses went to see him </a:t>
            </a:r>
          </a:p>
        </p:txBody>
      </p:sp>
    </p:spTree>
    <p:extLst>
      <p:ext uri="{BB962C8B-B14F-4D97-AF65-F5344CB8AC3E}">
        <p14:creationId xmlns:p14="http://schemas.microsoft.com/office/powerpoint/2010/main" val="954505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C0C316-A4CB-4780-9615-70D1F91E63C0}"/>
              </a:ext>
            </a:extLst>
          </p:cNvPr>
          <p:cNvSpPr/>
          <p:nvPr/>
        </p:nvSpPr>
        <p:spPr>
          <a:xfrm>
            <a:off x="952500" y="1166842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would the king of Egypt let the Israelites go? (3:20)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After the Lord struck the Egyptians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Before the Lord struck the Egyptians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moment Moses and the elders went to see him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Immediately after the elders and Moses went to see him </a:t>
            </a:r>
          </a:p>
        </p:txBody>
      </p:sp>
    </p:spTree>
    <p:extLst>
      <p:ext uri="{BB962C8B-B14F-4D97-AF65-F5344CB8AC3E}">
        <p14:creationId xmlns:p14="http://schemas.microsoft.com/office/powerpoint/2010/main" val="143553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114CB0-C78F-4B95-A4AB-FC37041CD2C5}"/>
              </a:ext>
            </a:extLst>
          </p:cNvPr>
          <p:cNvSpPr/>
          <p:nvPr/>
        </p:nvSpPr>
        <p:spPr>
          <a:xfrm>
            <a:off x="1143000" y="92062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in Egypt during the long time Moses was in Midian? (2:23)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“The king of Egypt died.”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“The Israelites groaned in their slavery.”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Israelites cried for help and their cry “went up to God.”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77654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7BD223-0F28-4BDC-A236-F43B0FBF1931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Lord going to do to the Egyptians? (3:20-21)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Strike the Egyptians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Perform wonders among them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Make them favorably disposed toward the Israelites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95276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7BD223-0F28-4BDC-A236-F43B0FBF1931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Lord going to do to the Egyptians? (3:20-21)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Strike the Egyptians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Perform wonders among them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Make them favorably disposed toward the Israelites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of the above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321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688884-B77C-4945-95B3-A7336A07BE92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Israelites have when they left Egypt? (3:21-22)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would have silver, gold and clothing.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have beautiful horses.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leave with nothing but their clothes.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07517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688884-B77C-4945-95B3-A7336A07BE92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Israelites have when they left Egypt? (3:21-22)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would have silver, gold and clothing.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have beautiful horses.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leave with nothing but their clothes.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20155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90FF91-357E-41B4-85CD-2527CC4570C0}"/>
              </a:ext>
            </a:extLst>
          </p:cNvPr>
          <p:cNvSpPr/>
          <p:nvPr/>
        </p:nvSpPr>
        <p:spPr>
          <a:xfrm>
            <a:off x="838200" y="843677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did God respond to the Israelites’ cries for help? (2:24)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He remembered His covenant with Abraham, Isaac and Jacob, and He was concerned about the Israelites.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reminded the people of how disobedient they had been.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ignored their cries because it wasn’t time for Him to rescue the people.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75547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90FF91-357E-41B4-85CD-2527CC4570C0}"/>
              </a:ext>
            </a:extLst>
          </p:cNvPr>
          <p:cNvSpPr/>
          <p:nvPr/>
        </p:nvSpPr>
        <p:spPr>
          <a:xfrm>
            <a:off x="838200" y="843677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did God respond to the Israelites’ cries for help? (2:24)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He remembered His covenant with Abraham, Isaac and Jacob, and He was concerned about the Israelites.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reminded the people of how disobedient they had been.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ignored their cries because it wasn’t time for Him to rescue the people.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97159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F0912A-0702-4B4E-A9E7-FC57A5B9035B}"/>
              </a:ext>
            </a:extLst>
          </p:cNvPr>
          <p:cNvSpPr/>
          <p:nvPr/>
        </p:nvSpPr>
        <p:spPr>
          <a:xfrm>
            <a:off x="1143000" y="11430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Moses take Jethro’s flock? (3:1)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To the far side of the wilderness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Mount Horeb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the mountain of God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75198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F0912A-0702-4B4E-A9E7-FC57A5B9035B}"/>
              </a:ext>
            </a:extLst>
          </p:cNvPr>
          <p:cNvSpPr/>
          <p:nvPr/>
        </p:nvSpPr>
        <p:spPr>
          <a:xfrm>
            <a:off x="1143000" y="11430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Moses take Jethro’s flock? (3:1)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To the far side of the wilderness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Mount Horeb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the mountain of God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920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8B1968-82AE-4E22-BD1E-52BE5F40AB32}"/>
              </a:ext>
            </a:extLst>
          </p:cNvPr>
          <p:cNvSpPr/>
          <p:nvPr/>
        </p:nvSpPr>
        <p:spPr>
          <a:xfrm>
            <a:off x="990600" y="8382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and the flock were on the far side of the wilderness? (3:1-2)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met a runaway slave from Egypt at a well.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angel of the Lord appeared to Moses from within a bush.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His family joined him there since he would be gone a long time.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626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8B1968-82AE-4E22-BD1E-52BE5F40AB32}"/>
              </a:ext>
            </a:extLst>
          </p:cNvPr>
          <p:cNvSpPr/>
          <p:nvPr/>
        </p:nvSpPr>
        <p:spPr>
          <a:xfrm>
            <a:off x="990600" y="8382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and the flock were on the far side of the wilderness? (3:1-2)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met a runaway slave from Egypt at a well.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angel of the Lord appeared to Moses from within a bush.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His family joined him there since he would be gone a long time.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315644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1586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2020-05-27T18:47:55Z</dcterms:modified>
</cp:coreProperties>
</file>