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A80CC3-B27E-4CED-BCDE-39536EA5D8E5}"/>
              </a:ext>
            </a:extLst>
          </p:cNvPr>
          <p:cNvSpPr/>
          <p:nvPr/>
        </p:nvSpPr>
        <p:spPr>
          <a:xfrm>
            <a:off x="914400" y="762000"/>
            <a:ext cx="7010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did Pharaoh think the Israelites might do? (1:10)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Steal all the wealth of Egypt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Join his enemies and fight against Egypt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Kill all the Egyptian boy babies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83893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A80CC3-B27E-4CED-BCDE-39536EA5D8E5}"/>
              </a:ext>
            </a:extLst>
          </p:cNvPr>
          <p:cNvSpPr/>
          <p:nvPr/>
        </p:nvSpPr>
        <p:spPr>
          <a:xfrm>
            <a:off x="914400" y="762000"/>
            <a:ext cx="7010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did Pharaoh think the Israelites might do? (1:10)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Steal all the wealth of Egypt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Join his enemies and fight against Egypt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Kill all the Egyptian boy babies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4117858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831CB0-245D-46F1-9878-AF3504EF145B}"/>
              </a:ext>
            </a:extLst>
          </p:cNvPr>
          <p:cNvSpPr/>
          <p:nvPr/>
        </p:nvSpPr>
        <p:spPr>
          <a:xfrm>
            <a:off x="1143000" y="914400"/>
            <a:ext cx="6629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How did the new king of Egypt want to treat the Israelites? (1:10)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Shrewdly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Kindly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With great honor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51372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831CB0-245D-46F1-9878-AF3504EF145B}"/>
              </a:ext>
            </a:extLst>
          </p:cNvPr>
          <p:cNvSpPr/>
          <p:nvPr/>
        </p:nvSpPr>
        <p:spPr>
          <a:xfrm>
            <a:off x="1143000" y="914400"/>
            <a:ext cx="6629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How did the new king of Egypt want to treat the Israelites? (1:10)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Shrewdly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Kindly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With great honor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303349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5A25FA-DC66-4DC0-B284-0EFE6C77AB26}"/>
              </a:ext>
            </a:extLst>
          </p:cNvPr>
          <p:cNvSpPr/>
          <p:nvPr/>
        </p:nvSpPr>
        <p:spPr>
          <a:xfrm>
            <a:off x="990600" y="889843"/>
            <a:ext cx="716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did Pharaoh deal with Israelites? (1:11)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appointed Israelite men to be his officials.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put slave masters over them.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sent all the men to battle and they died.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ignored them. </a:t>
            </a:r>
          </a:p>
        </p:txBody>
      </p:sp>
    </p:spTree>
    <p:extLst>
      <p:ext uri="{BB962C8B-B14F-4D97-AF65-F5344CB8AC3E}">
        <p14:creationId xmlns:p14="http://schemas.microsoft.com/office/powerpoint/2010/main" val="4133432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5A25FA-DC66-4DC0-B284-0EFE6C77AB26}"/>
              </a:ext>
            </a:extLst>
          </p:cNvPr>
          <p:cNvSpPr/>
          <p:nvPr/>
        </p:nvSpPr>
        <p:spPr>
          <a:xfrm>
            <a:off x="990600" y="889843"/>
            <a:ext cx="716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did Pharaoh deal with Israelites? (1:11)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appointed Israelite men to be his officials.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He put slave masters over them.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sent all the men to battle and they died.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ignored them. </a:t>
            </a:r>
          </a:p>
        </p:txBody>
      </p:sp>
    </p:spTree>
    <p:extLst>
      <p:ext uri="{BB962C8B-B14F-4D97-AF65-F5344CB8AC3E}">
        <p14:creationId xmlns:p14="http://schemas.microsoft.com/office/powerpoint/2010/main" val="2260891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1A2AAC-5EC3-43F6-A9ED-8708593B9C63}"/>
              </a:ext>
            </a:extLst>
          </p:cNvPr>
          <p:cNvSpPr/>
          <p:nvPr/>
        </p:nvSpPr>
        <p:spPr>
          <a:xfrm>
            <a:off x="914400" y="762000"/>
            <a:ext cx="73152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/>
              <a:t>How did the slave drivers treat the Hebrews? (1:11-14) </a:t>
            </a:r>
          </a:p>
          <a:p>
            <a:endParaRPr lang="en-US" sz="3300" b="1" dirty="0"/>
          </a:p>
          <a:p>
            <a:pPr marL="742950" indent="-742950">
              <a:buAutoNum type="arabicPeriod"/>
            </a:pPr>
            <a:r>
              <a:rPr lang="en-US" sz="3300" b="1" dirty="0"/>
              <a:t>They gave them little work and no rest. </a:t>
            </a:r>
          </a:p>
          <a:p>
            <a:pPr marL="742950" indent="-742950">
              <a:buAutoNum type="arabicPeriod"/>
            </a:pPr>
            <a:r>
              <a:rPr lang="en-US" sz="3300" b="1" dirty="0"/>
              <a:t>“They made their lives bitter with harsh labor.” </a:t>
            </a:r>
          </a:p>
          <a:p>
            <a:pPr marL="742950" indent="-742950">
              <a:buAutoNum type="arabicPeriod"/>
            </a:pPr>
            <a:r>
              <a:rPr lang="en-US" sz="3300" b="1" dirty="0"/>
              <a:t>They made them work hard, but then allowed them several days of rest. </a:t>
            </a:r>
          </a:p>
          <a:p>
            <a:pPr marL="742950" indent="-742950">
              <a:buAutoNum type="arabicPeriod"/>
            </a:pPr>
            <a:r>
              <a:rPr lang="en-US" sz="33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00284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1A2AAC-5EC3-43F6-A9ED-8708593B9C63}"/>
              </a:ext>
            </a:extLst>
          </p:cNvPr>
          <p:cNvSpPr/>
          <p:nvPr/>
        </p:nvSpPr>
        <p:spPr>
          <a:xfrm>
            <a:off x="1066800" y="9906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slave drivers treat the Hebrews? (1:11-14) </a:t>
            </a:r>
          </a:p>
          <a:p>
            <a:endParaRPr lang="en-US" sz="3200" b="1" dirty="0"/>
          </a:p>
          <a:p>
            <a:pPr marL="742950" indent="-742950">
              <a:buAutoNum type="arabicPeriod"/>
            </a:pPr>
            <a:r>
              <a:rPr lang="en-US" sz="3200" b="1" dirty="0"/>
              <a:t>They gave them little work and no rest.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“They made their lives bitter with harsh labor.”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They made them work hard, but then allowed them several days of rest.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34014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1A2AAC-5EC3-43F6-A9ED-8708593B9C63}"/>
              </a:ext>
            </a:extLst>
          </p:cNvPr>
          <p:cNvSpPr/>
          <p:nvPr/>
        </p:nvSpPr>
        <p:spPr>
          <a:xfrm>
            <a:off x="1066800" y="9906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slave drivers treat the Hebrews? (1:11-14) </a:t>
            </a:r>
          </a:p>
          <a:p>
            <a:endParaRPr lang="en-US" sz="3200" b="1" dirty="0"/>
          </a:p>
          <a:p>
            <a:pPr marL="742950" indent="-742950">
              <a:buAutoNum type="arabicPeriod"/>
            </a:pPr>
            <a:r>
              <a:rPr lang="en-US" sz="3200" b="1" dirty="0"/>
              <a:t>They gave them little work and no rest. </a:t>
            </a:r>
          </a:p>
          <a:p>
            <a:pPr marL="742950" indent="-7429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“They made their lives bitter with harsh labor.”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They made them work hard, but then allowed them several days of rest.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87460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C4DBFA-5463-4BFF-AF54-044ED475651D}"/>
              </a:ext>
            </a:extLst>
          </p:cNvPr>
          <p:cNvSpPr/>
          <p:nvPr/>
        </p:nvSpPr>
        <p:spPr>
          <a:xfrm>
            <a:off x="1295400" y="11430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cities did the Israelites build for Pharaoh? (1:11)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Thebes and Cairo </a:t>
            </a:r>
          </a:p>
          <a:p>
            <a:pPr marL="742950" indent="-742950">
              <a:buAutoNum type="arabicPeriod"/>
            </a:pPr>
            <a:r>
              <a:rPr lang="en-US" sz="3600" b="1" dirty="0" err="1"/>
              <a:t>Pithom</a:t>
            </a:r>
            <a:r>
              <a:rPr lang="en-US" sz="3600" b="1" dirty="0"/>
              <a:t> and Rameses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Bethel and Jezreel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008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4420B2-CF54-4CFF-AD61-7CC63554022D}"/>
              </a:ext>
            </a:extLst>
          </p:cNvPr>
          <p:cNvSpPr/>
          <p:nvPr/>
        </p:nvSpPr>
        <p:spPr>
          <a:xfrm>
            <a:off x="1295400" y="1143000"/>
            <a:ext cx="6172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Who went from Canaan to Egypt? (1:1-5)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Jacob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 sons of Israel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 families of each son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37032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C4DBFA-5463-4BFF-AF54-044ED475651D}"/>
              </a:ext>
            </a:extLst>
          </p:cNvPr>
          <p:cNvSpPr/>
          <p:nvPr/>
        </p:nvSpPr>
        <p:spPr>
          <a:xfrm>
            <a:off x="1295400" y="11430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cities did the Israelites build for Pharaoh? (1:11)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Thebes and Cairo </a:t>
            </a:r>
          </a:p>
          <a:p>
            <a:pPr marL="742950" indent="-742950">
              <a:buAutoNum type="arabicPeriod"/>
            </a:pPr>
            <a:r>
              <a:rPr lang="en-US" sz="3600" b="1" dirty="0" err="1">
                <a:solidFill>
                  <a:srgbClr val="FFFF00"/>
                </a:solidFill>
              </a:rPr>
              <a:t>Pithom</a:t>
            </a:r>
            <a:r>
              <a:rPr lang="en-US" sz="3600" b="1" dirty="0">
                <a:solidFill>
                  <a:srgbClr val="FFFF00"/>
                </a:solidFill>
              </a:rPr>
              <a:t> and Rameses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Bethel and Jezreel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1482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2A551A-C5E7-4949-94D3-6CBCA805E2FE}"/>
              </a:ext>
            </a:extLst>
          </p:cNvPr>
          <p:cNvSpPr/>
          <p:nvPr/>
        </p:nvSpPr>
        <p:spPr>
          <a:xfrm>
            <a:off x="1219200" y="8382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kind of cities were </a:t>
            </a:r>
            <a:r>
              <a:rPr lang="en-US" sz="3600" b="1" dirty="0" err="1"/>
              <a:t>Pithom</a:t>
            </a:r>
            <a:r>
              <a:rPr lang="en-US" sz="3600" b="1" dirty="0"/>
              <a:t> and Rameses? (1:11)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Capital cities for Egypt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Cities where people paid their taxes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Store cities for Pharaoh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28465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2A551A-C5E7-4949-94D3-6CBCA805E2FE}"/>
              </a:ext>
            </a:extLst>
          </p:cNvPr>
          <p:cNvSpPr/>
          <p:nvPr/>
        </p:nvSpPr>
        <p:spPr>
          <a:xfrm>
            <a:off x="1219200" y="8382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kind of cities were </a:t>
            </a:r>
            <a:r>
              <a:rPr lang="en-US" sz="3600" b="1" dirty="0" err="1"/>
              <a:t>Pithom</a:t>
            </a:r>
            <a:r>
              <a:rPr lang="en-US" sz="3600" b="1" dirty="0"/>
              <a:t> and Rameses? (1:11)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Capital cities for Egypt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Cities where people paid their taxes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Store cities for Pharaoh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68783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9D972E-F85C-497C-A97D-DAE4F287ABC5}"/>
              </a:ext>
            </a:extLst>
          </p:cNvPr>
          <p:cNvSpPr/>
          <p:nvPr/>
        </p:nvSpPr>
        <p:spPr>
          <a:xfrm>
            <a:off x="914400" y="766732"/>
            <a:ext cx="7467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the Israelites were oppressed and multiplied in Egypt? (1:12)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Soon there were too many of them to live in Goshen.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Egyptians began to dread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struck them down.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decided to move to Pharaoh’s capitol city.</a:t>
            </a:r>
          </a:p>
        </p:txBody>
      </p:sp>
    </p:spTree>
    <p:extLst>
      <p:ext uri="{BB962C8B-B14F-4D97-AF65-F5344CB8AC3E}">
        <p14:creationId xmlns:p14="http://schemas.microsoft.com/office/powerpoint/2010/main" val="2877856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9D972E-F85C-497C-A97D-DAE4F287ABC5}"/>
              </a:ext>
            </a:extLst>
          </p:cNvPr>
          <p:cNvSpPr/>
          <p:nvPr/>
        </p:nvSpPr>
        <p:spPr>
          <a:xfrm>
            <a:off x="914400" y="766732"/>
            <a:ext cx="7467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the Israelites were oppressed and multiplied in Egypt? (1:12)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Soon there were too many of them to live in Goshen.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Egyptians began to dread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struck them down.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decided to move to Pharaoh’s capitol city.</a:t>
            </a:r>
          </a:p>
        </p:txBody>
      </p:sp>
    </p:spTree>
    <p:extLst>
      <p:ext uri="{BB962C8B-B14F-4D97-AF65-F5344CB8AC3E}">
        <p14:creationId xmlns:p14="http://schemas.microsoft.com/office/powerpoint/2010/main" val="2623094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77646C-F153-40E0-B27C-62B55732163E}"/>
              </a:ext>
            </a:extLst>
          </p:cNvPr>
          <p:cNvSpPr/>
          <p:nvPr/>
        </p:nvSpPr>
        <p:spPr>
          <a:xfrm>
            <a:off x="1066800" y="6858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order did Pharaoh give to the Hebrew midwives? (1:15-16)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Kill the Hebrew baby boys and let the baby girls live.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Send the baby boys to Canaan and keep the baby girls in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Kill the baby girls and let the baby boys live.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Kill all the Hebrew babies – both boys and girls.</a:t>
            </a:r>
          </a:p>
        </p:txBody>
      </p:sp>
    </p:spTree>
    <p:extLst>
      <p:ext uri="{BB962C8B-B14F-4D97-AF65-F5344CB8AC3E}">
        <p14:creationId xmlns:p14="http://schemas.microsoft.com/office/powerpoint/2010/main" val="2490265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77646C-F153-40E0-B27C-62B55732163E}"/>
              </a:ext>
            </a:extLst>
          </p:cNvPr>
          <p:cNvSpPr/>
          <p:nvPr/>
        </p:nvSpPr>
        <p:spPr>
          <a:xfrm>
            <a:off x="1066800" y="6858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order did Pharaoh give to the Hebrew midwives? (1:15-16)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Kill the Hebrew baby boys and let the baby girls live.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Send the baby boys to Canaan and keep the baby girls in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Kill the baby girls and let the baby boys live.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Kill all the Hebrew babies – both boys and girls.</a:t>
            </a:r>
          </a:p>
        </p:txBody>
      </p:sp>
    </p:spTree>
    <p:extLst>
      <p:ext uri="{BB962C8B-B14F-4D97-AF65-F5344CB8AC3E}">
        <p14:creationId xmlns:p14="http://schemas.microsoft.com/office/powerpoint/2010/main" val="1337540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1C50A3-56E5-4AD2-89C3-E7222F3DF06C}"/>
              </a:ext>
            </a:extLst>
          </p:cNvPr>
          <p:cNvSpPr/>
          <p:nvPr/>
        </p:nvSpPr>
        <p:spPr>
          <a:xfrm>
            <a:off x="1143000" y="10668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were the names of the Hebrew midwives? (1:15)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Shiphrah and Jochebed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Shiphrah and Puah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Puah and Abigail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3449314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1C50A3-56E5-4AD2-89C3-E7222F3DF06C}"/>
              </a:ext>
            </a:extLst>
          </p:cNvPr>
          <p:cNvSpPr/>
          <p:nvPr/>
        </p:nvSpPr>
        <p:spPr>
          <a:xfrm>
            <a:off x="1143000" y="10668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were the names of the Hebrew midwives? (1:15)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Shiphrah and Jochebed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Shiphrah and Puah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Puah and Abigail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30734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7FAD8-87C3-40E2-AAEF-A35FE5DED55F}"/>
              </a:ext>
            </a:extLst>
          </p:cNvPr>
          <p:cNvSpPr/>
          <p:nvPr/>
        </p:nvSpPr>
        <p:spPr>
          <a:xfrm>
            <a:off x="914400" y="914400"/>
            <a:ext cx="7086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Shiphrah and Puah do about Pharaoh’s order to kill the Hebrew boy babies? (1:17)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They feared God.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They did not do what Pharaoh said.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They let the Hebrew boy babies live.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355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4420B2-CF54-4CFF-AD61-7CC63554022D}"/>
              </a:ext>
            </a:extLst>
          </p:cNvPr>
          <p:cNvSpPr/>
          <p:nvPr/>
        </p:nvSpPr>
        <p:spPr>
          <a:xfrm>
            <a:off x="1295400" y="1143000"/>
            <a:ext cx="6172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Who went from Canaan to Egypt? (1:1-5)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Jacob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 sons of Israel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 families of each son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All of the above</a:t>
            </a:r>
            <a:r>
              <a:rPr lang="en-US" sz="3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4090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7FAD8-87C3-40E2-AAEF-A35FE5DED55F}"/>
              </a:ext>
            </a:extLst>
          </p:cNvPr>
          <p:cNvSpPr/>
          <p:nvPr/>
        </p:nvSpPr>
        <p:spPr>
          <a:xfrm>
            <a:off x="914400" y="914400"/>
            <a:ext cx="7086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Shiphrah and Puah do about Pharaoh’s order to kill the Hebrew boy babies? (1:17)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They feared God.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They did not do what Pharaoh said.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They let the Hebrew boy babies live. </a:t>
            </a:r>
          </a:p>
          <a:p>
            <a:pPr marL="742950" indent="-7429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42416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08AD01-DBB8-4689-AFAB-52C679095CCF}"/>
              </a:ext>
            </a:extLst>
          </p:cNvPr>
          <p:cNvSpPr/>
          <p:nvPr/>
        </p:nvSpPr>
        <p:spPr>
          <a:xfrm>
            <a:off x="9906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midwives answer Pharaoh when he asked why the baby boys survived? (1:19)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“Hebrew women don’t hire us to help them.”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Hebrew women “give birth before the midwives arrive.”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“Hebrew women have stopped having babies.”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75848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08AD01-DBB8-4689-AFAB-52C679095CCF}"/>
              </a:ext>
            </a:extLst>
          </p:cNvPr>
          <p:cNvSpPr/>
          <p:nvPr/>
        </p:nvSpPr>
        <p:spPr>
          <a:xfrm>
            <a:off x="9906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midwives answer Pharaoh when he asked why the baby boys survived? (1:19)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“Hebrew women don’t hire us to help them.”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Hebrew women “give birth before the midwives arrive.”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“Hebrew women have stopped having babies.”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11108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8DA315-3AC3-4052-825B-1413917A139E}"/>
              </a:ext>
            </a:extLst>
          </p:cNvPr>
          <p:cNvSpPr/>
          <p:nvPr/>
        </p:nvSpPr>
        <p:spPr>
          <a:xfrm>
            <a:off x="914400" y="7620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/>
              <a:t>What did the Lord do for Shiphrah and Puah? (1:20- 21) </a:t>
            </a:r>
          </a:p>
          <a:p>
            <a:endParaRPr lang="en-US" sz="3500" b="1" dirty="0"/>
          </a:p>
          <a:p>
            <a:pPr marL="514350" indent="-514350">
              <a:buAutoNum type="arabicPeriod"/>
            </a:pPr>
            <a:r>
              <a:rPr lang="en-US" sz="3500" b="1" dirty="0"/>
              <a:t>He said, “Thank you for saving the baby boys.”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He helped them escape from Egypt.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He was kind to them and gave them families of their own.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899800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8DA315-3AC3-4052-825B-1413917A139E}"/>
              </a:ext>
            </a:extLst>
          </p:cNvPr>
          <p:cNvSpPr/>
          <p:nvPr/>
        </p:nvSpPr>
        <p:spPr>
          <a:xfrm>
            <a:off x="914400" y="7620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/>
              <a:t>What did the Lord do for Shiphrah and Puah? (1:20- 21) </a:t>
            </a:r>
          </a:p>
          <a:p>
            <a:endParaRPr lang="en-US" sz="3500" b="1" dirty="0"/>
          </a:p>
          <a:p>
            <a:pPr marL="514350" indent="-514350">
              <a:buAutoNum type="arabicPeriod"/>
            </a:pPr>
            <a:r>
              <a:rPr lang="en-US" sz="3500" b="1" dirty="0"/>
              <a:t>He said, “Thank you for saving the baby boys.”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He helped them escape from Egypt. </a:t>
            </a:r>
          </a:p>
          <a:p>
            <a:pPr marL="514350" indent="-514350">
              <a:buAutoNum type="arabicPeriod"/>
            </a:pPr>
            <a:r>
              <a:rPr lang="en-US" sz="3500" b="1" dirty="0">
                <a:solidFill>
                  <a:srgbClr val="FFFF00"/>
                </a:solidFill>
              </a:rPr>
              <a:t>He was kind to them and gave them families of their own.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134843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49BFD4-BA2C-4B29-ADFA-7CB0168E35FB}"/>
              </a:ext>
            </a:extLst>
          </p:cNvPr>
          <p:cNvSpPr/>
          <p:nvPr/>
        </p:nvSpPr>
        <p:spPr>
          <a:xfrm>
            <a:off x="990600" y="7620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Pharaoh say to all the people of Egypt? (1:22)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Rejoice! All the Hebrew baby boys are dead.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Throw every Hebrew baby boy into the Nile, but let the girls live.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Report to me if you know of any Hebrew baby boys still alive.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12416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49BFD4-BA2C-4B29-ADFA-7CB0168E35FB}"/>
              </a:ext>
            </a:extLst>
          </p:cNvPr>
          <p:cNvSpPr/>
          <p:nvPr/>
        </p:nvSpPr>
        <p:spPr>
          <a:xfrm>
            <a:off x="990600" y="7620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Pharaoh say to all the people of Egypt? (1:22)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Rejoice! All the Hebrew baby boys are dead.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Throw every Hebrew baby boy into the Nile, but let the girls live.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Report to me if you know of any Hebrew baby boys still alive.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642949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70ED45C-42B6-4DF5-80B5-8C3817D9C117}"/>
              </a:ext>
            </a:extLst>
          </p:cNvPr>
          <p:cNvSpPr/>
          <p:nvPr/>
        </p:nvSpPr>
        <p:spPr>
          <a:xfrm>
            <a:off x="914400" y="859066"/>
            <a:ext cx="69342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/>
              <a:t>What did God say in Exodus 3:7? </a:t>
            </a:r>
          </a:p>
          <a:p>
            <a:endParaRPr lang="en-US" sz="3500" b="1" dirty="0"/>
          </a:p>
          <a:p>
            <a:pPr marL="514350" indent="-514350">
              <a:buAutoNum type="arabicPeriod"/>
            </a:pPr>
            <a:r>
              <a:rPr lang="en-US" sz="3500" b="1" dirty="0"/>
              <a:t>“I have indeed seen the misery of my people in Egypt.”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“I have heard them crying out because of their slave drivers.”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“I am concerned about their suffering.”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44144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70ED45C-42B6-4DF5-80B5-8C3817D9C117}"/>
              </a:ext>
            </a:extLst>
          </p:cNvPr>
          <p:cNvSpPr/>
          <p:nvPr/>
        </p:nvSpPr>
        <p:spPr>
          <a:xfrm>
            <a:off x="914400" y="859066"/>
            <a:ext cx="69342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/>
              <a:t>What did God say in Exodus 3:7? </a:t>
            </a:r>
          </a:p>
          <a:p>
            <a:endParaRPr lang="en-US" sz="3500" b="1" dirty="0"/>
          </a:p>
          <a:p>
            <a:pPr marL="514350" indent="-514350">
              <a:buAutoNum type="arabicPeriod"/>
            </a:pPr>
            <a:r>
              <a:rPr lang="en-US" sz="3500" b="1" dirty="0"/>
              <a:t>“I have indeed seen the misery of my people in Egypt.”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“I have heard them crying out because of their slave drivers.” </a:t>
            </a:r>
          </a:p>
          <a:p>
            <a:pPr marL="514350" indent="-514350">
              <a:buAutoNum type="arabicPeriod"/>
            </a:pPr>
            <a:r>
              <a:rPr lang="en-US" sz="3500" b="1" dirty="0"/>
              <a:t>“I am concerned about their suffering.” </a:t>
            </a:r>
          </a:p>
          <a:p>
            <a:pPr marL="514350" indent="-514350">
              <a:buAutoNum type="arabicPeriod"/>
            </a:pPr>
            <a:r>
              <a:rPr lang="en-US" sz="35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88519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B2E61B-181B-457D-9EB5-2C8F39E47202}"/>
              </a:ext>
            </a:extLst>
          </p:cNvPr>
          <p:cNvSpPr/>
          <p:nvPr/>
        </p:nvSpPr>
        <p:spPr>
          <a:xfrm>
            <a:off x="1143000" y="1066800"/>
            <a:ext cx="6553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Who was already in Egypt when Jacob and his family came? (1:5)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Joseph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Canaanites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Israelites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A lot of Jacob’s relatives</a:t>
            </a:r>
          </a:p>
        </p:txBody>
      </p:sp>
    </p:spTree>
    <p:extLst>
      <p:ext uri="{BB962C8B-B14F-4D97-AF65-F5344CB8AC3E}">
        <p14:creationId xmlns:p14="http://schemas.microsoft.com/office/powerpoint/2010/main" val="208848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B2E61B-181B-457D-9EB5-2C8F39E47202}"/>
              </a:ext>
            </a:extLst>
          </p:cNvPr>
          <p:cNvSpPr/>
          <p:nvPr/>
        </p:nvSpPr>
        <p:spPr>
          <a:xfrm>
            <a:off x="1143000" y="1066800"/>
            <a:ext cx="6553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Who was already in Egypt when Jacob and his family came? (1:5)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Joseph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Canaanites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Israelites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A lot of Jacob’s relatives</a:t>
            </a:r>
          </a:p>
        </p:txBody>
      </p:sp>
    </p:spTree>
    <p:extLst>
      <p:ext uri="{BB962C8B-B14F-4D97-AF65-F5344CB8AC3E}">
        <p14:creationId xmlns:p14="http://schemas.microsoft.com/office/powerpoint/2010/main" val="117689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2E1F1C-5872-4933-ADA7-FF2D814226E5}"/>
              </a:ext>
            </a:extLst>
          </p:cNvPr>
          <p:cNvSpPr/>
          <p:nvPr/>
        </p:nvSpPr>
        <p:spPr>
          <a:xfrm>
            <a:off x="990600" y="9144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changed in Egypt after Joseph and all his generation died? (1:7-9)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new king came into power.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“The Israelites were exceedingly fruitful; they multiplied greatly.”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new king became afraid of the Israelites.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7285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2E1F1C-5872-4933-ADA7-FF2D814226E5}"/>
              </a:ext>
            </a:extLst>
          </p:cNvPr>
          <p:cNvSpPr/>
          <p:nvPr/>
        </p:nvSpPr>
        <p:spPr>
          <a:xfrm>
            <a:off x="990600" y="9144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changed in Egypt after Joseph and all his generation died? (1:7-9)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new king came into power.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“The Israelites were exceedingly fruitful; they multiplied greatly.”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new king became afraid of the Israelites.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81072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12D3E6-0D7C-4C86-869C-F7F2D7EA2764}"/>
              </a:ext>
            </a:extLst>
          </p:cNvPr>
          <p:cNvSpPr/>
          <p:nvPr/>
        </p:nvSpPr>
        <p:spPr>
          <a:xfrm>
            <a:off x="914400" y="8382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does Exodus 1 say about the new king of Egypt? (1:8)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did not remember Jacob at all.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liked to read the stories about how Joseph saved Egypt from the famine.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Joseph meant nothing to him.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35021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12D3E6-0D7C-4C86-869C-F7F2D7EA2764}"/>
              </a:ext>
            </a:extLst>
          </p:cNvPr>
          <p:cNvSpPr/>
          <p:nvPr/>
        </p:nvSpPr>
        <p:spPr>
          <a:xfrm>
            <a:off x="914400" y="8382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does Exodus 1 say about the new king of Egypt? (1:8)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did not remember Jacob at all.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liked to read the stories about how Joseph saved Egypt from the famine.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Joseph meant nothing to him.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258064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1530</Words>
  <Application>Microsoft Office PowerPoint</Application>
  <PresentationFormat>On-screen Show (4:3)</PresentationFormat>
  <Paragraphs>224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1_Office Theme</vt:lpstr>
      <vt:lpstr>EXODUS Dig Site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2020-05-25T19:57:04Z</dcterms:modified>
</cp:coreProperties>
</file>