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5A83-1DDF-4707-9E11-E309BC09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tell the brothers to take with them to Egypt?  (43:12-12)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DEED5-D47A-48CB-BCA4-221F4FA53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best products of the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Double the amount of 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1103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5A83-1DDF-4707-9E11-E309BC09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tell the brothers to take with them to Egypt?  (43:12-12)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DEED5-D47A-48CB-BCA4-221F4FA53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best products of the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Double the amount of 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51404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62AAF-1691-4E8B-A3A7-1A0E7313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ask God Almighty to grant the brothers?  (43:14)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2B720-70E1-4B9B-AF55-BC74721F8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Mercy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Perfect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9429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62AAF-1691-4E8B-A3A7-1A0E7313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ask God Almighty to grant the brothers?  (43:14)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2B720-70E1-4B9B-AF55-BC74721F8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Mercy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Perfect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0460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9045-9E3E-41FC-9433-83A5457E4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took the brothers to Joseph’s house?  (43:24)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19B38-F587-4ABB-BB2C-1A1A7AEC8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Joseph’s steward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4050140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9045-9E3E-41FC-9433-83A5457E4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took the brothers to Joseph’s house?  (43:24)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19B38-F587-4ABB-BB2C-1A1A7AEC8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Joseph’s steward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2085984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C29B6-6211-427C-BF43-750F0EE7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bring to give to Joseph?  (43:15)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7495-5284-4104-BD8B-6A120EB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Double the amount of silver that was put in their sacks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gifts they brought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24062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C29B6-6211-427C-BF43-750F0EE7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bring to give to Joseph?  (43:15)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7495-5284-4104-BD8B-6A120EB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Double the amount of silver that was put in their sacks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gifts they brought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51608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9D08-AD38-47FB-A718-BDD11C9F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Joseph’s steward take the brothers to Joseph’s house?  </a:t>
            </a:r>
            <a:br>
              <a:rPr lang="en-US" dirty="0"/>
            </a:br>
            <a:r>
              <a:rPr lang="en-US" dirty="0"/>
              <a:t>(43:24-25)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0AEA7-316C-4923-9C57-CE248CFD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work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eat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01030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9D08-AD38-47FB-A718-BDD11C9F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Joseph’s steward take the brothers to Joseph’s house?  </a:t>
            </a:r>
            <a:br>
              <a:rPr lang="en-US" dirty="0"/>
            </a:br>
            <a:r>
              <a:rPr lang="en-US" dirty="0"/>
              <a:t>(43:24-25)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0AEA7-316C-4923-9C57-CE248CFD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work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going to eat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6878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1937-C4A2-4B8E-9A18-D9BCCD95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Israel send his sons back to Egypt?  (43:1-2)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E27CA-E45E-4FC3-B215-762A34C4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famine was still severe.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eaten all the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98971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DA9B-5120-459D-8C64-CACEE8B7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About whom did Joseph ask the brothers when he came home?  (43:26-27)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3A8BD-C48C-4781-B37D-9D1E609A3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</a:t>
            </a:r>
          </a:p>
        </p:txBody>
      </p:sp>
    </p:spTree>
    <p:extLst>
      <p:ext uri="{BB962C8B-B14F-4D97-AF65-F5344CB8AC3E}">
        <p14:creationId xmlns:p14="http://schemas.microsoft.com/office/powerpoint/2010/main" val="3401475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DA9B-5120-459D-8C64-CACEE8B7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About whom did Joseph ask the brothers when he came home?  (43:26-27)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3A8BD-C48C-4781-B37D-9D1E609A3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Their father</a:t>
            </a:r>
          </a:p>
        </p:txBody>
      </p:sp>
    </p:spTree>
    <p:extLst>
      <p:ext uri="{BB962C8B-B14F-4D97-AF65-F5344CB8AC3E}">
        <p14:creationId xmlns:p14="http://schemas.microsoft.com/office/powerpoint/2010/main" val="2199552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D2A3-DE79-4C3B-BA7B-4EF844D3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brother caused Joseph to be deeply moved?  (43:29-30)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8618F-89B1-440C-A5D2-25C30D84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Benjamin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</p:txBody>
      </p:sp>
    </p:spTree>
    <p:extLst>
      <p:ext uri="{BB962C8B-B14F-4D97-AF65-F5344CB8AC3E}">
        <p14:creationId xmlns:p14="http://schemas.microsoft.com/office/powerpoint/2010/main" val="259553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D2A3-DE79-4C3B-BA7B-4EF844D3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brother caused Joseph to be deeply moved?  (43:29-30)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8618F-89B1-440C-A5D2-25C30D84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Benjamin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</p:txBody>
      </p:sp>
    </p:spTree>
    <p:extLst>
      <p:ext uri="{BB962C8B-B14F-4D97-AF65-F5344CB8AC3E}">
        <p14:creationId xmlns:p14="http://schemas.microsoft.com/office/powerpoint/2010/main" val="771750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3AAC-1E69-4926-A91F-75F06B59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to Benjamin?  (43:29)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0A64A-BBD1-4ECB-B0C7-0A4E5182F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be gracious to you, my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brothers sold me as a slave when I was young.”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96500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3AAC-1E69-4926-A91F-75F06B59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to Benjamin?  (43:29)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0A64A-BBD1-4ECB-B0C7-0A4E5182F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“God be gracious to you, my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brothers sold me as a slave when I was young.”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00137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D6BA-7B72-4E93-B0D2-402C6BDF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steward put in Benjamin’s sack?  (44:1-2)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595A7-B6EF-4FFC-AA02-9243D2A8B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Joseph’s silver cup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56148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D6BA-7B72-4E93-B0D2-402C6BDF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steward put in Benjamin’s sack?  (44:1-2)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595A7-B6EF-4FFC-AA02-9243D2A8B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Joseph’s silver cup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1041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D463-A651-44BD-AD0A-4252B700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brothers left the city (in Egypt)?  (44:4)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1FC4-60DA-4478-AC5E-9E8D91105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Traders sold them more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sent his steward after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Thieves stole their grain.</a:t>
            </a:r>
          </a:p>
        </p:txBody>
      </p:sp>
    </p:spTree>
    <p:extLst>
      <p:ext uri="{BB962C8B-B14F-4D97-AF65-F5344CB8AC3E}">
        <p14:creationId xmlns:p14="http://schemas.microsoft.com/office/powerpoint/2010/main" val="12907632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D463-A651-44BD-AD0A-4252B700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brothers left the city (in Egypt)?  (44:4)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1FC4-60DA-4478-AC5E-9E8D91105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Traders sold them more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 sent his steward after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Thieves stole their grain.</a:t>
            </a:r>
          </a:p>
        </p:txBody>
      </p:sp>
    </p:spTree>
    <p:extLst>
      <p:ext uri="{BB962C8B-B14F-4D97-AF65-F5344CB8AC3E}">
        <p14:creationId xmlns:p14="http://schemas.microsoft.com/office/powerpoint/2010/main" val="348308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1937-C4A2-4B8E-9A18-D9BCCD95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Israel send his sons back to Egypt?  (43:1-2)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E27CA-E45E-4FC3-B215-762A34C4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famine was still severe.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eaten all the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55510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6A95-8E29-4D43-A999-D7081B47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brothers sure they did not have?  (44:7-9)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5FC7-149D-4F8B-A1F6-F80BDC3F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Joseph’s silver cup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Joseph’s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19727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6A95-8E29-4D43-A999-D7081B47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brothers sure they did not have?  (44:7-9)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5FC7-149D-4F8B-A1F6-F80BDC3F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Joseph’s silver cup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Joseph’s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21112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EE328-15FD-43CA-BE79-6B2A7BFD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384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say when they threw themselves at Joseph’s feet?  (44:14-16)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1C076-5898-49F3-8189-A69B02FC6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can we say?”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can we prove our innocence?”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94694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EE328-15FD-43CA-BE79-6B2A7BFD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384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say when they threw themselves at Joseph’s feet?  (44:14-16)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1C076-5898-49F3-8189-A69B02FC6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can we say?”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can we prove our innocence?”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396720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F1F41-7516-48D6-B15B-67EE97E3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Judah want to prove to Joseph?  (44:16)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30FE-E0CE-404C-9BE7-816B43DBD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paid for the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innocent.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842264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F1F41-7516-48D6-B15B-67EE97E3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Judah want to prove to Joseph?  (44:16)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30FE-E0CE-404C-9BE7-816B43DBD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paid for the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innocent.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95520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BD10-6481-4607-B2B3-8408CA776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would become his slave?  (44:17)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4A369-2689-4EC1-857D-BBEE7208E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one who did not pay for his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one who had the silver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94334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BD10-6481-4607-B2B3-8408CA776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would become his slave?  (44:17)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4A369-2689-4EC1-857D-BBEE7208E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one who did not pay for his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one who had the silver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63763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8314D-4D82-48B5-AF9C-A4EC98AF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Judah say to Joseph?  (44:33)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71B94-230E-4C2C-93A1-505F545B8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me become your slave instead of the boy.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the boy return with his brothers.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21819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8314D-4D82-48B5-AF9C-A4EC98AF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Judah say to Joseph?  (44:33)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71B94-230E-4C2C-93A1-505F545B8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me become your slave instead of the boy.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the boy return with his brothers.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1088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0AA4-7FE1-4FA1-B81A-F795E55A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Israel and his family ate all their grain?  (43:2)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28F24-B2E0-4BA4-B0E7-63C923961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told his sons to go back to Egypt to buy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tried to grow their own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6350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0AA4-7FE1-4FA1-B81A-F795E55A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Israel and his family ate all their grain?  (43:2)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28F24-B2E0-4BA4-B0E7-63C923961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Israel told his sons to go back to Egypt to buy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tried to grow their own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6082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1D70-AB77-46FD-B084-7E925718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say the brothers had brought on him?  (43:6)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58DC-3062-459D-97E0-7162399BB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Blessings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Trouble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2512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1D70-AB77-46FD-B084-7E925718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say the brothers had brought on him?  (43:6)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58DC-3062-459D-97E0-7162399BB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Blessings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Trouble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5368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7147-218D-4BA6-991B-0094D66A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he would bring Benjamin back safely?  (43:8-9)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A1AEF-39E4-44AF-B5FC-7C01DA86F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357441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7147-218D-4BA6-991B-0094D66A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he would bring Benjamin back safely?  (43:8-9)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A1AEF-39E4-44AF-B5FC-7C01DA86F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27366789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1050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GENESIS Dig Site 18</vt:lpstr>
      <vt:lpstr>Why did Israel send his sons back to Egypt?  (43:1-2)</vt:lpstr>
      <vt:lpstr>Why did Israel send his sons back to Egypt?  (43:1-2)</vt:lpstr>
      <vt:lpstr>What happened when Israel and his family ate all their grain?  (43:2)</vt:lpstr>
      <vt:lpstr>What happened when Israel and his family ate all their grain?  (43:2)</vt:lpstr>
      <vt:lpstr>What did Israel say the brothers had brought on him?  (43:6)</vt:lpstr>
      <vt:lpstr>What did Israel say the brothers had brought on him?  (43:6)</vt:lpstr>
      <vt:lpstr>Who said he would bring Benjamin back safely?  (43:8-9)</vt:lpstr>
      <vt:lpstr>Who said he would bring Benjamin back safely?  (43:8-9)</vt:lpstr>
      <vt:lpstr>What did Israel tell the brothers to take with them to Egypt?  (43:12-12)</vt:lpstr>
      <vt:lpstr>What did Israel tell the brothers to take with them to Egypt?  (43:12-12)</vt:lpstr>
      <vt:lpstr>What did Israel ask God Almighty to grant the brothers?  (43:14)</vt:lpstr>
      <vt:lpstr>What did Israel ask God Almighty to grant the brothers?  (43:14)</vt:lpstr>
      <vt:lpstr>Who took the brothers to Joseph’s house?  (43:24)</vt:lpstr>
      <vt:lpstr>Who took the brothers to Joseph’s house?  (43:24)</vt:lpstr>
      <vt:lpstr>What did the brothers bring to give to Joseph?  (43:15)</vt:lpstr>
      <vt:lpstr>What did the brothers bring to give to Joseph?  (43:15)</vt:lpstr>
      <vt:lpstr>Why did Joseph’s steward take the brothers to Joseph’s house?   (43:24-25)</vt:lpstr>
      <vt:lpstr>Why did Joseph’s steward take the brothers to Joseph’s house?   (43:24-25)</vt:lpstr>
      <vt:lpstr>About whom did Joseph ask the brothers when he came home?  (43:26-27)</vt:lpstr>
      <vt:lpstr>About whom did Joseph ask the brothers when he came home?  (43:26-27)</vt:lpstr>
      <vt:lpstr>Which brother caused Joseph to be deeply moved?  (43:29-30)</vt:lpstr>
      <vt:lpstr>Which brother caused Joseph to be deeply moved?  (43:29-30)</vt:lpstr>
      <vt:lpstr>What did Joseph say to Benjamin?  (43:29)</vt:lpstr>
      <vt:lpstr>What did Joseph say to Benjamin?  (43:29)</vt:lpstr>
      <vt:lpstr>What did the steward put in Benjamin’s sack?  (44:1-2)</vt:lpstr>
      <vt:lpstr>What did the steward put in Benjamin’s sack?  (44:1-2)</vt:lpstr>
      <vt:lpstr>What happened after the brothers left the city (in Egypt)?  (44:4)</vt:lpstr>
      <vt:lpstr>What happened after the brothers left the city (in Egypt)?  (44:4)</vt:lpstr>
      <vt:lpstr>What were the brothers sure they did not have?  (44:7-9)</vt:lpstr>
      <vt:lpstr>What were the brothers sure they did not have?  (44:7-9)</vt:lpstr>
      <vt:lpstr>What did the brothers say when they threw themselves at Joseph’s feet?  (44:14-16)</vt:lpstr>
      <vt:lpstr>What did the brothers say when they threw themselves at Joseph’s feet?  (44:14-16)</vt:lpstr>
      <vt:lpstr>What did Judah want to prove to Joseph?  (44:16)</vt:lpstr>
      <vt:lpstr>What did Judah want to prove to Joseph?  (44:16)</vt:lpstr>
      <vt:lpstr>Who did Joseph say would become his slave?  (44:17)</vt:lpstr>
      <vt:lpstr>Who did Joseph say would become his slave?  (44:17)</vt:lpstr>
      <vt:lpstr>What did Judah say to Joseph?  (44:33)</vt:lpstr>
      <vt:lpstr>What did Judah say to Joseph?  (44:33)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2019-08-19T20:30:27Z</dcterms:modified>
</cp:coreProperties>
</file>