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16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4F49E-F0C6-4C3E-971D-81329FE3A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Pharaoh see in his second dream?  (41:5-6)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A6D66-8ADA-4BDF-AF0D-7ACAAA2DB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Seven heads of healthy grain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Seven heads of scorched grain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339333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4F49E-F0C6-4C3E-971D-81329FE3A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Pharaoh see in his second dream?  (41:5-6)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A6D66-8ADA-4BDF-AF0D-7ACAAA2DB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Seven heads of healthy grain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Seven heads of scorched grain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632155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71E9D-200D-4FFA-8411-608D352A1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the seven healthy heads of grain?  (41:7)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5EA34-747E-43A2-8375-A64537BE8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swallowed by seven thin heads of grain.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swallowed by the cows.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became scorched.</a:t>
            </a:r>
          </a:p>
        </p:txBody>
      </p:sp>
    </p:spTree>
    <p:extLst>
      <p:ext uri="{BB962C8B-B14F-4D97-AF65-F5344CB8AC3E}">
        <p14:creationId xmlns:p14="http://schemas.microsoft.com/office/powerpoint/2010/main" val="578219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71E9D-200D-4FFA-8411-608D352A1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the seven healthy heads of grain?  (41:7)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5EA34-747E-43A2-8375-A64537BE8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were swallowed by seven thin heads of grain.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swallowed by the cows.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became scorched.</a:t>
            </a:r>
          </a:p>
        </p:txBody>
      </p:sp>
    </p:spTree>
    <p:extLst>
      <p:ext uri="{BB962C8B-B14F-4D97-AF65-F5344CB8AC3E}">
        <p14:creationId xmlns:p14="http://schemas.microsoft.com/office/powerpoint/2010/main" val="1563896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20947-99C3-4A2C-99EA-0C65F145F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Whom did Pharaoh first ask to interpret his dreams?  (41:8)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33F8C-9027-42E9-A7A1-C840DB120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chief cupbearer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Magicians and wise men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525279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20947-99C3-4A2C-99EA-0C65F145F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Whom did Pharaoh first ask to interpret his dreams?  (41:8)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33F8C-9027-42E9-A7A1-C840DB120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chief cupbearer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Magicians and wise men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530678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38A4D-8449-4BF9-9F67-24D262E45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Pharaoh send for the magicians and wise men?  (41:8))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A49D1-8FF2-4AEC-B94F-788B82317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very troubled.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always had lunch with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662778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38A4D-8449-4BF9-9F67-24D262E45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Pharaoh send for the magicians and wise men?  (41:8))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A49D1-8FF2-4AEC-B94F-788B82317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was very troubled.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always had lunch with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808836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42C37-64F8-4B17-93C6-587BBFBBF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magicians and wise men help Pharaoh?  (41:8)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661E0-6D11-49DC-91C4-0DCD697A0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calmed him down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interpreted his dreams.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could not help him.</a:t>
            </a:r>
          </a:p>
        </p:txBody>
      </p:sp>
    </p:spTree>
    <p:extLst>
      <p:ext uri="{BB962C8B-B14F-4D97-AF65-F5344CB8AC3E}">
        <p14:creationId xmlns:p14="http://schemas.microsoft.com/office/powerpoint/2010/main" val="3314644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42C37-64F8-4B17-93C6-587BBFBBF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magicians and wise men help Pharaoh?  (41:8)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661E0-6D11-49DC-91C4-0DCD697A0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calmed him down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interpreted his dreams.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could not help him.</a:t>
            </a:r>
          </a:p>
        </p:txBody>
      </p:sp>
    </p:spTree>
    <p:extLst>
      <p:ext uri="{BB962C8B-B14F-4D97-AF65-F5344CB8AC3E}">
        <p14:creationId xmlns:p14="http://schemas.microsoft.com/office/powerpoint/2010/main" val="3014004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4BC61-8FC3-4AC2-B0BA-F9E40ACAD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was Pharaoh standing in the dream he had one night?  (41:1-2)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DB92E-B333-4F16-B8A7-E33244A86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By his favorite pyramid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the Nile River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his wife</a:t>
            </a:r>
          </a:p>
        </p:txBody>
      </p:sp>
    </p:spTree>
    <p:extLst>
      <p:ext uri="{BB962C8B-B14F-4D97-AF65-F5344CB8AC3E}">
        <p14:creationId xmlns:p14="http://schemas.microsoft.com/office/powerpoint/2010/main" val="42939432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A5066-DA9B-43B3-B105-ECD0B6C6A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Pharaoh send for Joseph?  (41:9-13)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0232D-3703-4453-97A7-DA29A5F99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cupbearer remembered that Joseph had interpreted his dream.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 heard that Joseph could interpret dreams.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6012756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A5066-DA9B-43B3-B105-ECD0B6C6A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Pharaoh send for Joseph?  (41:9-13)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0232D-3703-4453-97A7-DA29A5F99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cupbearer remembered that Joseph had interpreted his dream.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 heard that Joseph could interpret dreams.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2927643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6CA36-F3C2-4C74-8930-45893176F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Pharaoh send for Joseph?  (41:12-15)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66BA9-540C-4BAD-95E5-D9A9BFABA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cupbearer told Pharaoh about Joseph.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 heard Joseph could interpret dreams.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7816220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6CA36-F3C2-4C74-8930-45893176F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Pharaoh send for Joseph?  (41:12-15)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66BA9-540C-4BAD-95E5-D9A9BFABA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cupbearer told Pharaoh about Joseph.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 heard Joseph could interpret dreams.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1765622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80720-D7EA-4B86-B18D-80B753C92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did Joseph say would give Pharaoh the answer he desired?  (41:16)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B93F7-D015-4EA7-B674-AC94AEBBD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magicians</a:t>
            </a:r>
          </a:p>
        </p:txBody>
      </p:sp>
    </p:spTree>
    <p:extLst>
      <p:ext uri="{BB962C8B-B14F-4D97-AF65-F5344CB8AC3E}">
        <p14:creationId xmlns:p14="http://schemas.microsoft.com/office/powerpoint/2010/main" val="42098262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80720-D7EA-4B86-B18D-80B753C92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did Joseph say would give Pharaoh the answer he desired?  (41:16)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B93F7-D015-4EA7-B674-AC94AEBBD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magicians</a:t>
            </a:r>
          </a:p>
        </p:txBody>
      </p:sp>
    </p:spTree>
    <p:extLst>
      <p:ext uri="{BB962C8B-B14F-4D97-AF65-F5344CB8AC3E}">
        <p14:creationId xmlns:p14="http://schemas.microsoft.com/office/powerpoint/2010/main" val="41083748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8CC2C-892B-4EB7-A010-04E993782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God going to do? </a:t>
            </a:r>
            <a:br>
              <a:rPr lang="en-US" dirty="0"/>
            </a:br>
            <a:r>
              <a:rPr lang="en-US" dirty="0"/>
              <a:t> (41:29-32)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2A9E8-6AA6-46C2-A80D-AFC5C5DE2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Bring seven years of abundance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Bring seven years of famine after the abundance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2805494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8CC2C-892B-4EB7-A010-04E993782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God going to do? </a:t>
            </a:r>
            <a:br>
              <a:rPr lang="en-US" dirty="0"/>
            </a:br>
            <a:r>
              <a:rPr lang="en-US" dirty="0"/>
              <a:t> (41:29-32)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2A9E8-6AA6-46C2-A80D-AFC5C5DE2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Bring seven years of abundance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Bring seven years of famine after the abundance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7488995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356C5-2549-482B-B24F-77550C01B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say Pharaoh should do?  (41:33-35)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2126E-06AD-49B8-AE55-933DEA1D9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Start buying grain from other countries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Collect grain during the abundant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Save water in wells</a:t>
            </a:r>
          </a:p>
        </p:txBody>
      </p:sp>
    </p:spTree>
    <p:extLst>
      <p:ext uri="{BB962C8B-B14F-4D97-AF65-F5344CB8AC3E}">
        <p14:creationId xmlns:p14="http://schemas.microsoft.com/office/powerpoint/2010/main" val="15868096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356C5-2549-482B-B24F-77550C01B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say Pharaoh should do?  (41:33-35)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2126E-06AD-49B8-AE55-933DEA1D9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Start buying grain from other countries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Collect grain during the abundant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Save water in wells</a:t>
            </a:r>
          </a:p>
        </p:txBody>
      </p:sp>
    </p:spTree>
    <p:extLst>
      <p:ext uri="{BB962C8B-B14F-4D97-AF65-F5344CB8AC3E}">
        <p14:creationId xmlns:p14="http://schemas.microsoft.com/office/powerpoint/2010/main" val="1612139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4BC61-8FC3-4AC2-B0BA-F9E40ACAD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was Pharaoh standing in the dream he had one night?  (41:1-2)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DB92E-B333-4F16-B8A7-E33244A86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By his favorite pyramid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By the Nile River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his wife</a:t>
            </a:r>
          </a:p>
        </p:txBody>
      </p:sp>
    </p:spTree>
    <p:extLst>
      <p:ext uri="{BB962C8B-B14F-4D97-AF65-F5344CB8AC3E}">
        <p14:creationId xmlns:p14="http://schemas.microsoft.com/office/powerpoint/2010/main" val="12798425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A735A-2535-4A86-B690-135CEFE59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Pharaoh and his officials think about Joseph’s plan?  (41:37)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DE266-EB61-4FC3-85BB-B7FA6E623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laughed and thought it was silly.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thought it was good.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2957154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A735A-2535-4A86-B690-135CEFE59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Pharaoh and his officials think about Joseph’s plan?  (41:37)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DE266-EB61-4FC3-85BB-B7FA6E623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laughed and thought it was silly.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thought it was good.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6253385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16134-A89B-43CD-960F-D7E44832B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Pharaoh put Joseph in charge?  (41:39-40)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3C081-9B0F-487A-893D-8EC331BEB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had made known to Joseph all things concerning the famine.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There was no one as discerning and wise as Joseph.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2313921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16134-A89B-43CD-960F-D7E44832B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Pharaoh put Joseph in charge?  (41:39-40)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3C081-9B0F-487A-893D-8EC331BEB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had made known to Joseph all things concerning the famine.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There was no one as discerning and wise as Joseph.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8824046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5E454-032D-487D-A910-9157EA09F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old was Joseph when he entered Pharaoh’s service?  (41:46)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639C0-6A84-4DB0-9375-D4F4540A0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17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30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40 years old</a:t>
            </a:r>
          </a:p>
        </p:txBody>
      </p:sp>
    </p:spTree>
    <p:extLst>
      <p:ext uri="{BB962C8B-B14F-4D97-AF65-F5344CB8AC3E}">
        <p14:creationId xmlns:p14="http://schemas.microsoft.com/office/powerpoint/2010/main" val="18945262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5E454-032D-487D-A910-9157EA09F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old was Joseph when he entered Pharaoh’s service?  (41:46)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639C0-6A84-4DB0-9375-D4F4540A0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17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30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40 years old</a:t>
            </a:r>
          </a:p>
        </p:txBody>
      </p:sp>
    </p:spTree>
    <p:extLst>
      <p:ext uri="{BB962C8B-B14F-4D97-AF65-F5344CB8AC3E}">
        <p14:creationId xmlns:p14="http://schemas.microsoft.com/office/powerpoint/2010/main" val="5970673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1D7EF-9FA3-4340-92BA-D33569B03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Joseph help prepare for the famine?  (41:46-48)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09D63-C1C2-43E0-BDCB-37444F635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traveled through Egypt collecting and storing grain.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went to other countries and bought grain from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5461714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1D7EF-9FA3-4340-92BA-D33569B03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Joseph help prepare for the famine?  (41:46-48)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09D63-C1C2-43E0-BDCB-37444F635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traveled through Egypt collecting and storing grain.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went to other countries and bought grain from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9183354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25516-E2C8-439C-A2C5-92521E448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the famine started?  (41:55-57)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14B4D-073B-42E8-9CF5-27EE899EF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people cried to Pharaoh for food.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People from other countries came to Egypt looking for food.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2608783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25516-E2C8-439C-A2C5-92521E448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the famine started?  (41:55-57)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14B4D-073B-42E8-9CF5-27EE899EF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people cried to Pharaoh for food.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People from other countries came to Egypt looking for food.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375499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AD55D-45BD-482F-9163-1BDBAFF8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ate the seven sleek cows in Pharaoh’s dream?  (41:3-4)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D77FD-0E55-4A22-9FBD-F7C3B47D8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Seven ugly cows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 and his officials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7373174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843B3-B6F9-45AC-BAF3-2691C230F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all the world come to Egypt to buy grain from Joseph?  (41:57)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FC075-C707-4BAE-98E6-EF8C70049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famine was severe everywhere.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grain in Egypt was the best in the world.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75870828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843B3-B6F9-45AC-BAF3-2691C230F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all the world come to Egypt to buy grain from Joseph?  (41:57)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FC075-C707-4BAE-98E6-EF8C70049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famine was severe everywhere.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grain in Egypt was the best in the world.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905733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AD55D-45BD-482F-9163-1BDBAFF8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ate the seven sleek cows in Pharaoh’s dream?  (41:3-4)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D77FD-0E55-4A22-9FBD-F7C3B47D8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Seven ugly cows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 and his officials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715064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57382-CE10-49B8-B9A3-1100843A2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in Pharaoh’s dream?  </a:t>
            </a:r>
            <a:br>
              <a:rPr lang="en-US" dirty="0"/>
            </a:br>
            <a:r>
              <a:rPr lang="en-US" dirty="0"/>
              <a:t>(41:2-7)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3983D-A0B2-477A-9715-0BD50E87D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cup bearer and 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Cows and grain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814421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57382-CE10-49B8-B9A3-1100843A2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in Pharaoh’s dream?  </a:t>
            </a:r>
            <a:br>
              <a:rPr lang="en-US" dirty="0"/>
            </a:br>
            <a:r>
              <a:rPr lang="en-US" dirty="0"/>
              <a:t>(41:2-7)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3983D-A0B2-477A-9715-0BD50E87D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cup bearer and 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Cows and grain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105125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2A8BA-56D4-45E1-A762-8F8F65CD8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ugly cows do in Pharaoh’s dream?  (41:4)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04D46-DAC4-4C49-880D-4C65CFAE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stayed in the river.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ate the good grain.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ate the fat cows.</a:t>
            </a:r>
          </a:p>
        </p:txBody>
      </p:sp>
    </p:spTree>
    <p:extLst>
      <p:ext uri="{BB962C8B-B14F-4D97-AF65-F5344CB8AC3E}">
        <p14:creationId xmlns:p14="http://schemas.microsoft.com/office/powerpoint/2010/main" val="2755401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2A8BA-56D4-45E1-A762-8F8F65CD8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ugly cows do in Pharaoh’s dream?  (41:4)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04D46-DAC4-4C49-880D-4C65CFAE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stayed in the river.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ate the good grain.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ate the fat cows.</a:t>
            </a:r>
          </a:p>
        </p:txBody>
      </p:sp>
    </p:spTree>
    <p:extLst>
      <p:ext uri="{BB962C8B-B14F-4D97-AF65-F5344CB8AC3E}">
        <p14:creationId xmlns:p14="http://schemas.microsoft.com/office/powerpoint/2010/main" val="108420130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1170</Words>
  <Application>Microsoft Office PowerPoint</Application>
  <PresentationFormat>On-screen Show (4:3)</PresentationFormat>
  <Paragraphs>162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Calibri</vt:lpstr>
      <vt:lpstr>1_Office Theme</vt:lpstr>
      <vt:lpstr>GENESIS Dig Site 16</vt:lpstr>
      <vt:lpstr>Where was Pharaoh standing in the dream he had one night?  (41:1-2)</vt:lpstr>
      <vt:lpstr>Where was Pharaoh standing in the dream he had one night?  (41:1-2)</vt:lpstr>
      <vt:lpstr>What ate the seven sleek cows in Pharaoh’s dream?  (41:3-4)</vt:lpstr>
      <vt:lpstr>What ate the seven sleek cows in Pharaoh’s dream?  (41:3-4)</vt:lpstr>
      <vt:lpstr>What was in Pharaoh’s dream?   (41:2-7)</vt:lpstr>
      <vt:lpstr>What was in Pharaoh’s dream?   (41:2-7)</vt:lpstr>
      <vt:lpstr>What did the ugly cows do in Pharaoh’s dream?  (41:4)</vt:lpstr>
      <vt:lpstr>What did the ugly cows do in Pharaoh’s dream?  (41:4)</vt:lpstr>
      <vt:lpstr>What did Pharaoh see in his second dream?  (41:5-6)</vt:lpstr>
      <vt:lpstr>What did Pharaoh see in his second dream?  (41:5-6)</vt:lpstr>
      <vt:lpstr>What happened to the seven healthy heads of grain?  (41:7)</vt:lpstr>
      <vt:lpstr>What happened to the seven healthy heads of grain?  (41:7)</vt:lpstr>
      <vt:lpstr>Whom did Pharaoh first ask to interpret his dreams?  (41:8)</vt:lpstr>
      <vt:lpstr>Whom did Pharaoh first ask to interpret his dreams?  (41:8)</vt:lpstr>
      <vt:lpstr>Why did Pharaoh send for the magicians and wise men?  (41:8))</vt:lpstr>
      <vt:lpstr>Why did Pharaoh send for the magicians and wise men?  (41:8))</vt:lpstr>
      <vt:lpstr>How did the magicians and wise men help Pharaoh?  (41:8)</vt:lpstr>
      <vt:lpstr>How did the magicians and wise men help Pharaoh?  (41:8)</vt:lpstr>
      <vt:lpstr>Why did Pharaoh send for Joseph?  (41:9-13)</vt:lpstr>
      <vt:lpstr>Why did Pharaoh send for Joseph?  (41:9-13)</vt:lpstr>
      <vt:lpstr>Why did Pharaoh send for Joseph?  (41:12-15)</vt:lpstr>
      <vt:lpstr>Why did Pharaoh send for Joseph?  (41:12-15)</vt:lpstr>
      <vt:lpstr>Who did Joseph say would give Pharaoh the answer he desired?  (41:16)</vt:lpstr>
      <vt:lpstr>Who did Joseph say would give Pharaoh the answer he desired?  (41:16)</vt:lpstr>
      <vt:lpstr>What was God going to do?   (41:29-32)</vt:lpstr>
      <vt:lpstr>What was God going to do?   (41:29-32)</vt:lpstr>
      <vt:lpstr>What did Joseph say Pharaoh should do?  (41:33-35)</vt:lpstr>
      <vt:lpstr>What did Joseph say Pharaoh should do?  (41:33-35)</vt:lpstr>
      <vt:lpstr>What did Pharaoh and his officials think about Joseph’s plan?  (41:37)</vt:lpstr>
      <vt:lpstr>What did Pharaoh and his officials think about Joseph’s plan?  (41:37)</vt:lpstr>
      <vt:lpstr>Why did Pharaoh put Joseph in charge?  (41:39-40)</vt:lpstr>
      <vt:lpstr>Why did Pharaoh put Joseph in charge?  (41:39-40)</vt:lpstr>
      <vt:lpstr>How old was Joseph when he entered Pharaoh’s service?  (41:46)</vt:lpstr>
      <vt:lpstr>How old was Joseph when he entered Pharaoh’s service?  (41:46)</vt:lpstr>
      <vt:lpstr>How did Joseph help prepare for the famine?  (41:46-48)</vt:lpstr>
      <vt:lpstr>How did Joseph help prepare for the famine?  (41:46-48)</vt:lpstr>
      <vt:lpstr>What happened when the famine started?  (41:55-57)</vt:lpstr>
      <vt:lpstr>What happened when the famine started?  (41:55-57)</vt:lpstr>
      <vt:lpstr>Why did all the world come to Egypt to buy grain from Joseph?  (41:57)</vt:lpstr>
      <vt:lpstr>Why did all the world come to Egypt to buy grain from Joseph?  (41:57)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18</cp:revision>
  <dcterms:created xsi:type="dcterms:W3CDTF">2016-04-16T17:22:52Z</dcterms:created>
  <dcterms:modified xsi:type="dcterms:W3CDTF">2019-08-15T13:08:26Z</dcterms:modified>
</cp:coreProperties>
</file>