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>
        <p:scale>
          <a:sx n="76" d="100"/>
          <a:sy n="76" d="100"/>
        </p:scale>
        <p:origin x="-1675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CF4DFD-F86A-4D12-8897-508E2CC5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kind of man was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8CA7F0-B527-4914-AAB1-109659D0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Blameless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774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CF4DFD-F86A-4D12-8897-508E2CC5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kind of man was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8CA7F0-B527-4914-AAB1-109659D0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Blameless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258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2B1119-F689-4038-B7F8-AD1F769B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names of Noah’s three sons?  (6:10)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72D80A-2518-491A-BCE2-91EC9E677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Cain, Abel and 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Shem, Ham and Japheth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085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2B1119-F689-4038-B7F8-AD1F769B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names of Noah’s three sons?  (6:10)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72D80A-2518-491A-BCE2-91EC9E677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Cain, Abel and 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Shem, Ham and Japheth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097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769D6-8039-481E-9B72-29787D38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God tell Noah to build?  (6:14)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5A3C8C-A0F6-4B87-9578-D62D8BBEC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canoe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 ark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329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769D6-8039-481E-9B72-29787D38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God tell Noah to build?  (6:14)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5A3C8C-A0F6-4B87-9578-D62D8BBEC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canoe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An ark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God tell Noah to build an ark?  (6:13-14)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was going to put an end to all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said a great earthquake was coming.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84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God tell Noah to build an ark?  (6:13-14)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 was going to put an end to all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said a great earthquake was coming.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983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God going to bring on the earth?  (6:17)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Floodwaters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Earthquakes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8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God going to bring on the earth?  (6:17)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Floodwaters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Earthquakes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94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603492-DFAB-49B0-964E-91259D1D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had become great on the earth?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F3E426-2754-4139-BD98-F4326B01E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Wickedness of the human 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Goodness of the human 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doesn’t say</a:t>
            </a:r>
          </a:p>
        </p:txBody>
      </p:sp>
    </p:spTree>
    <p:extLst>
      <p:ext uri="{BB962C8B-B14F-4D97-AF65-F5344CB8AC3E}">
        <p14:creationId xmlns:p14="http://schemas.microsoft.com/office/powerpoint/2010/main" val="5685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the Lord say could go on the ark with Noah?  (6:18)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Noah’s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12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the Lord say could go on the ark with Noah?  (6:18)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Noah’s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4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God going to establish His covenant with?  (6:18)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people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22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God going to establish His covenant with?  (6:18)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people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10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Noah find the animals to put on the ark?  (6:20)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sons went out and found all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animals came to Noah.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sent all the animals to a river.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11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Noah find the animals to put on the ark?  (6:20)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sons went out and found all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animals came to Noah.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sent all the animals to a river.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68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Noah do about God’s commands?  (6:22)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asked God to choose someone else to build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did everything just as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1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Noah do about God’s commands?  (6:22)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asked God to choose someone else to build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did everything just as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13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kinds of animals did Noah take on the ark?  (7:2)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79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kinds of animals did Noah take on the ark?  (7:2)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603492-DFAB-49B0-964E-91259D1D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had become great on the earth?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F3E426-2754-4139-BD98-F4326B01E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Wickedness of the human 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Goodness of the human 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doesn’t say</a:t>
            </a:r>
          </a:p>
        </p:txBody>
      </p:sp>
    </p:spTree>
    <p:extLst>
      <p:ext uri="{BB962C8B-B14F-4D97-AF65-F5344CB8AC3E}">
        <p14:creationId xmlns:p14="http://schemas.microsoft.com/office/powerpoint/2010/main" val="28525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the Lord say it would rain?  (7:4)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40 days and 40 nights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7 days and 7 nights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Two weeks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465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the Lord say it would rain?  (7:4)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40 days and 40 nights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7 days and 7 nights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Two weeks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51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much of what the Lord commanded him did Noah do?  (7:5)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what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Some of what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None of what God commanded.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29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much of what the Lord commanded him did Noah do?  (7:5)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what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Some of what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None of what God commanded.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15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old was Noah when he entered the ark?  (7:11, 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500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600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700 years old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385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old was Noah when he entered the ark?  (7:11, 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500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600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700 years old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79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after Noah, his family, and the animals entered the ark?  (7:11-13)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People asked God to let them get on the ark too.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rain began.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57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after Noah, his family, and the animals entered the ark?  (7:11-13)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People asked God to let them get on the ark too.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rain began.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362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on the day the rain started? (7:13-15)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Noah allowed some neighbors to go on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people asked for forgiveness from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Noah, his family, and the animals entered the ark.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4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on the day the rain started? (7:13-15)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Noah allowed some neighbors to go on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people asked for forgiveness from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Noah, his family, and the animals entered the ark.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12488C-6562-47DB-A7D9-7633D982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human race like when Noah lived on earth?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6110F0-F668-45EA-AFC2-A6AE2BA91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wicked.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thoughts were evil all the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345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shut Noah, his family, and the animals in the ark?  (7:16)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sons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04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shut Noah, his family, and the animals in the ark?  (7:16)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sons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80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12488C-6562-47DB-A7D9-7633D982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human race like when Noah lived on earth?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6110F0-F668-45EA-AFC2-A6AE2BA91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wicked.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thoughts were evil all the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794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F1D30E-4A08-4BF4-A3BC-7B845F812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feel about human beings wickedness?  (6:6)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B7084B-1EF6-4193-8A36-77F132E58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regretted that he had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heart was deeply troubled.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2089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F1D30E-4A08-4BF4-A3BC-7B845F812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feel about human beings wickedness?  (6:6)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B7084B-1EF6-4193-8A36-77F132E58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regretted that he had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heart was deeply troubled.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321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7ED362-E98D-45B5-B55E-B7F56470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found favor in the eyes of the Lord?  (6:8)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2D8DB1-84EF-4FC7-8B1C-E83C0F3D6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the men of the world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8399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7ED362-E98D-45B5-B55E-B7F56470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found favor in the eyes of the Lord?  (6:8)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2D8DB1-84EF-4FC7-8B1C-E83C0F3D6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the men of the world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25004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1128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GENESIS Dig Site 4</vt:lpstr>
      <vt:lpstr>What had become great on the earth?  (6:5)</vt:lpstr>
      <vt:lpstr>What had become great on the earth?  (6:5)</vt:lpstr>
      <vt:lpstr>What was the human race like when Noah lived on earth?  (6:5)</vt:lpstr>
      <vt:lpstr>What was the human race like when Noah lived on earth?  (6:5)</vt:lpstr>
      <vt:lpstr>How did the Lord feel about human beings wickedness?  (6:6)</vt:lpstr>
      <vt:lpstr>How did the Lord feel about human beings wickedness?  (6:6)</vt:lpstr>
      <vt:lpstr>Who found favor in the eyes of the Lord?  (6:8)</vt:lpstr>
      <vt:lpstr>Who found favor in the eyes of the Lord?  (6:8)</vt:lpstr>
      <vt:lpstr>What kind of man was Noah?  (6:9)</vt:lpstr>
      <vt:lpstr>What kind of man was Noah?  (6:9)</vt:lpstr>
      <vt:lpstr>What were the names of Noah’s three sons?  (6:10)</vt:lpstr>
      <vt:lpstr>What were the names of Noah’s three sons?  (6:10)</vt:lpstr>
      <vt:lpstr>What did God tell Noah to build?  (6:14)</vt:lpstr>
      <vt:lpstr>What did God tell Noah to build?  (6:14)</vt:lpstr>
      <vt:lpstr>Why did God tell Noah to build an ark?  (6:13-14)</vt:lpstr>
      <vt:lpstr>Why did God tell Noah to build an ark?  (6:13-14)</vt:lpstr>
      <vt:lpstr>What was God going to bring on the earth?  (6:17)</vt:lpstr>
      <vt:lpstr>What was God going to bring on the earth?  (6:17)</vt:lpstr>
      <vt:lpstr>Who did the Lord say could go on the ark with Noah?  (6:18)</vt:lpstr>
      <vt:lpstr>Who did the Lord say could go on the ark with Noah?  (6:18)</vt:lpstr>
      <vt:lpstr>Who was God going to establish His covenant with?  (6:18)</vt:lpstr>
      <vt:lpstr>Who was God going to establish His covenant with?  (6:18)</vt:lpstr>
      <vt:lpstr>How did Noah find the animals to put on the ark?  (6:20)</vt:lpstr>
      <vt:lpstr>How did Noah find the animals to put on the ark?  (6:20)</vt:lpstr>
      <vt:lpstr>What did Noah do about God’s commands?  (6:22)</vt:lpstr>
      <vt:lpstr>What did Noah do about God’s commands?  (6:22)</vt:lpstr>
      <vt:lpstr>What kinds of animals did Noah take on the ark?  (7:2)</vt:lpstr>
      <vt:lpstr>What kinds of animals did Noah take on the ark?  (7:2)</vt:lpstr>
      <vt:lpstr>How long did the Lord say it would rain?  (7:4)</vt:lpstr>
      <vt:lpstr>How long did the Lord say it would rain?  (7:4)</vt:lpstr>
      <vt:lpstr>How much of what the Lord commanded him did Noah do?  (7:5)</vt:lpstr>
      <vt:lpstr>How much of what the Lord commanded him did Noah do?  (7:5)</vt:lpstr>
      <vt:lpstr>How old was Noah when he entered the ark?  (7:11, 13)</vt:lpstr>
      <vt:lpstr>How old was Noah when he entered the ark?  (7:11, 13)</vt:lpstr>
      <vt:lpstr>What happened after Noah, his family, and the animals entered the ark?  (7:11-13)</vt:lpstr>
      <vt:lpstr>What happened after Noah, his family, and the animals entered the ark?  (7:11-13)</vt:lpstr>
      <vt:lpstr>What happened on the day the rain started? (7:13-15)</vt:lpstr>
      <vt:lpstr>What happened on the day the rain started? (7:13-15)</vt:lpstr>
      <vt:lpstr>Who shut Noah, his family, and the animals in the ark?  (7:16)</vt:lpstr>
      <vt:lpstr>Who shut Noah, his family, and the animals in the ark?  (7:16)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19</cp:revision>
  <dcterms:created xsi:type="dcterms:W3CDTF">2016-04-16T17:22:52Z</dcterms:created>
  <dcterms:modified xsi:type="dcterms:W3CDTF">2019-06-01T08:34:49Z</dcterms:modified>
</cp:coreProperties>
</file>