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5C0B0-2206-4DE5-BD73-AB7C64B4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name did God give to the darkness?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DC8D4E-4D82-4411-A6AC-05899B4F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Late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Midnight</a:t>
            </a:r>
          </a:p>
        </p:txBody>
      </p:sp>
    </p:spTree>
    <p:extLst>
      <p:ext uri="{BB962C8B-B14F-4D97-AF65-F5344CB8AC3E}">
        <p14:creationId xmlns:p14="http://schemas.microsoft.com/office/powerpoint/2010/main" val="164605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5C0B0-2206-4DE5-BD73-AB7C64B4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name did God give to the darkness?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DC8D4E-4D82-4411-A6AC-05899B4F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Late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Midnight</a:t>
            </a:r>
          </a:p>
        </p:txBody>
      </p:sp>
    </p:spTree>
    <p:extLst>
      <p:ext uri="{BB962C8B-B14F-4D97-AF65-F5344CB8AC3E}">
        <p14:creationId xmlns:p14="http://schemas.microsoft.com/office/powerpoint/2010/main" val="351393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D7CFB8-912E-41B7-93D1-70C15148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on the second day?  (1:7-8)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C8D79D-24D4-4250-BBF5-4D82B7DEE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Created the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Separated the 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Created man</a:t>
            </a:r>
          </a:p>
        </p:txBody>
      </p:sp>
    </p:spTree>
    <p:extLst>
      <p:ext uri="{BB962C8B-B14F-4D97-AF65-F5344CB8AC3E}">
        <p14:creationId xmlns:p14="http://schemas.microsoft.com/office/powerpoint/2010/main" val="2632147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D7CFB8-912E-41B7-93D1-70C15148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on the second day?  (1:7-8)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C8D79D-24D4-4250-BBF5-4D82B7DEE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Created the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Separated the 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Created man</a:t>
            </a:r>
          </a:p>
        </p:txBody>
      </p:sp>
    </p:spTree>
    <p:extLst>
      <p:ext uri="{BB962C8B-B14F-4D97-AF65-F5344CB8AC3E}">
        <p14:creationId xmlns:p14="http://schemas.microsoft.com/office/powerpoint/2010/main" val="139688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9AD595-D653-4EA9-B53D-C21658AF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that separated the waters?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223EB-9BAC-4B63-ABA1-AF5A654D2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251725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9AD595-D653-4EA9-B53D-C21658AF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that separated the waters?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223EB-9BAC-4B63-ABA1-AF5A654D2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689283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6BD57-6CDB-419F-BD6D-BCDB3945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the land to produce on the third day?  (1:11,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E0485-89DF-444C-9ABC-F8A3B7390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 and wild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Trees and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1631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6BD57-6CDB-419F-BD6D-BCDB3945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the land to produce on the third day?  (1:11,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E0485-89DF-444C-9ABC-F8A3B7390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 and wild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Trees and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06474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DB56D-78D8-4E27-8A13-0A654BEF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fourth day of creation?  (1:16)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A38ACC-5D50-462B-ACCB-9452D2E5F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placed the greater and lesser lights in the sky and made the stars.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fish and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animals.</a:t>
            </a:r>
          </a:p>
        </p:txBody>
      </p:sp>
    </p:spTree>
    <p:extLst>
      <p:ext uri="{BB962C8B-B14F-4D97-AF65-F5344CB8AC3E}">
        <p14:creationId xmlns:p14="http://schemas.microsoft.com/office/powerpoint/2010/main" val="210815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DB56D-78D8-4E27-8A13-0A654BEF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fourth day of creation?  (1:16)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A38ACC-5D50-462B-ACCB-9452D2E5F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placed the greater and lesser lights in the sky and made the stars.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fish and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animals.</a:t>
            </a:r>
          </a:p>
        </p:txBody>
      </p:sp>
    </p:spTree>
    <p:extLst>
      <p:ext uri="{BB962C8B-B14F-4D97-AF65-F5344CB8AC3E}">
        <p14:creationId xmlns:p14="http://schemas.microsoft.com/office/powerpoint/2010/main" val="78201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FFEDF-B884-41E3-B5FE-828ABE45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created the heavens and the earth?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8A270D-16A5-4CEB-9F88-3CCA5561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080740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996D0-1962-48B6-AFE4-80B3A3A1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create the greater and the lesser lights?  (1:14-18)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FE6E2-7948-420B-88FA-D0C9BFBE1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govern the 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mark the sacred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5606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996D0-1962-48B6-AFE4-80B3A3A1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create the greater and the lesser lights?  (1:14-18)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FE6E2-7948-420B-88FA-D0C9BFBE1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govern the 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mark the sacred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75039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3693F1-52ED-4EA2-A829-3876B18E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set the two lights in the vault of the sky?  (1:17)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02E1D-667C-4F05-9E7F-F1342CF3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give light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have something to do on the fourth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64697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3693F1-52ED-4EA2-A829-3876B18E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set the two lights in the vault of the sky?  (1:17)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02E1D-667C-4F05-9E7F-F1342CF3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give light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have something to do on the fourth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26478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F619F-AEF9-4E1A-BD81-25259868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God create birds?  (1:20,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D51ACB-459D-4917-B212-F38791E84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fifth day</a:t>
            </a:r>
          </a:p>
        </p:txBody>
      </p:sp>
    </p:spTree>
    <p:extLst>
      <p:ext uri="{BB962C8B-B14F-4D97-AF65-F5344CB8AC3E}">
        <p14:creationId xmlns:p14="http://schemas.microsoft.com/office/powerpoint/2010/main" val="2172641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F619F-AEF9-4E1A-BD81-25259868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God create birds?  (1:20,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D51ACB-459D-4917-B212-F38791E84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fifth day</a:t>
            </a:r>
          </a:p>
        </p:txBody>
      </p:sp>
    </p:spTree>
    <p:extLst>
      <p:ext uri="{BB962C8B-B14F-4D97-AF65-F5344CB8AC3E}">
        <p14:creationId xmlns:p14="http://schemas.microsoft.com/office/powerpoint/2010/main" val="2691090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A6F9E-528F-46E4-8159-B58C98C4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to the creatures of the sea and the birds?  (1:20,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85E7F8-3478-48E3-80F4-D3319DCB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where I have put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 the seas and increase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51940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A6F9E-528F-46E4-8159-B58C98C4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to the creatures of the sea and the birds?  (1:20,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85E7F8-3478-48E3-80F4-D3319DCB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where I have put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“Fill the seas and increase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0403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98604-F0E7-440E-BDE8-2720F20C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created?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82221C-6BFD-4A29-B638-A90A57AF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image of God</a:t>
            </a:r>
          </a:p>
        </p:txBody>
      </p:sp>
    </p:spTree>
    <p:extLst>
      <p:ext uri="{BB962C8B-B14F-4D97-AF65-F5344CB8AC3E}">
        <p14:creationId xmlns:p14="http://schemas.microsoft.com/office/powerpoint/2010/main" val="643227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98604-F0E7-440E-BDE8-2720F20C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created?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82221C-6BFD-4A29-B638-A90A57AF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image of God</a:t>
            </a:r>
          </a:p>
        </p:txBody>
      </p:sp>
    </p:spTree>
    <p:extLst>
      <p:ext uri="{BB962C8B-B14F-4D97-AF65-F5344CB8AC3E}">
        <p14:creationId xmlns:p14="http://schemas.microsoft.com/office/powerpoint/2010/main" val="179595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FFEDF-B884-41E3-B5FE-828ABE45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created the heavens and the earth?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8A270D-16A5-4CEB-9F88-3CCA5561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363024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8FA72-6A4C-470D-AE25-EE55BCB7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mankind to rule over?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286F2-CE87-4118-8F0B-CCCB02BC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Fish, birds and livestock.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Wild animals and all creatures that move on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72425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8FA72-6A4C-470D-AE25-EE55BCB7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mankind to rule over?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286F2-CE87-4118-8F0B-CCCB02BC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Fish, birds and livestock.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Wild animals and all creatures that move on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32929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22547-7CA4-4947-91FE-0F83A737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man and woman to eat in the garden?  (1:29)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C5D57-495D-4412-AEE7-F30BA7E1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633715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22547-7CA4-4947-91FE-0F83A737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man and woman to eat in the garden?  (1:29)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C5D57-495D-4412-AEE7-F30BA7E1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Seed-bearing plants and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28644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79634-9A35-4844-BBB0-21DBDA2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think about all that He had made?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C1E1C4-6BC1-49B2-9BCA-3F36D11C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mostly good.</a:t>
            </a:r>
          </a:p>
        </p:txBody>
      </p:sp>
    </p:spTree>
    <p:extLst>
      <p:ext uri="{BB962C8B-B14F-4D97-AF65-F5344CB8AC3E}">
        <p14:creationId xmlns:p14="http://schemas.microsoft.com/office/powerpoint/2010/main" val="170897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79634-9A35-4844-BBB0-21DBDA2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think about all that He had made?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C1E1C4-6BC1-49B2-9BCA-3F36D11C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was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mostly good.</a:t>
            </a:r>
          </a:p>
        </p:txBody>
      </p:sp>
    </p:spTree>
    <p:extLst>
      <p:ext uri="{BB962C8B-B14F-4D97-AF65-F5344CB8AC3E}">
        <p14:creationId xmlns:p14="http://schemas.microsoft.com/office/powerpoint/2010/main" val="2899014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FDDDC-F292-473A-A3A5-DC0BEBE6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on the seventh day?  (2:2-3)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556FE-91FD-437C-AA02-B25D35E7A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blessed the day and made it holy.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rested.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790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FDDDC-F292-473A-A3A5-DC0BEBE6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on the seventh day?  (2:2-3)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556FE-91FD-437C-AA02-B25D35E7A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blessed the day and made it holy.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rested.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68652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0D4D8-D0B7-4A32-A776-B6BC94CF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what did God form a man?  (2:7)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6C636-64E8-45D3-A76A-ED662C5E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dust of the 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36922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0D4D8-D0B7-4A32-A776-B6BC94CF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what did God form a man?  (2:7)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6C636-64E8-45D3-A76A-ED662C5E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dust of the 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877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CB135F-A061-4F3F-87EC-B51E9EB5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75ACF4-D9B5-4EEB-917A-C716BFB95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Green and full of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Formless, empty, and dark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8925142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E8C74-347F-4BB8-93CA-A37F5CB0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breath into the nostrils of man?  (2:7)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7BA3B6-D5C9-486C-B477-BD326926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Dust of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great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breath of life.</a:t>
            </a:r>
          </a:p>
        </p:txBody>
      </p:sp>
    </p:spTree>
    <p:extLst>
      <p:ext uri="{BB962C8B-B14F-4D97-AF65-F5344CB8AC3E}">
        <p14:creationId xmlns:p14="http://schemas.microsoft.com/office/powerpoint/2010/main" val="1288094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E8C74-347F-4BB8-93CA-A37F5CB0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breath into the nostrils of man?  (2:7)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7BA3B6-D5C9-486C-B477-BD326926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Dust of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great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breath of life.</a:t>
            </a:r>
          </a:p>
        </p:txBody>
      </p:sp>
    </p:spTree>
    <p:extLst>
      <p:ext uri="{BB962C8B-B14F-4D97-AF65-F5344CB8AC3E}">
        <p14:creationId xmlns:p14="http://schemas.microsoft.com/office/powerpoint/2010/main" val="218590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CB135F-A061-4F3F-87EC-B51E9EB5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75ACF4-D9B5-4EEB-917A-C716BFB95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Green and full of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Formless, empty, and dark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372279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72F95-2295-42B2-8E05-2F8FC8A6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first day?  (1:3,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5321FC-92D2-48C6-9F91-AEB7D6E8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234973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72F95-2295-42B2-8E05-2F8FC8A6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first day?  (1:3,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5321FC-92D2-48C6-9F91-AEB7D6E8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374741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A5518-9DAD-4C3D-9E90-EB43C62B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name did God give to the light He created?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BBA91-DBF3-40AC-869D-848A728F1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Radiance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Sunshine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290535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A5518-9DAD-4C3D-9E90-EB43C62B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name did God give to the light He created?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BBA91-DBF3-40AC-869D-848A728F1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Radiance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Sunshine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23822307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1040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GENESIS Dig Site 1</vt:lpstr>
      <vt:lpstr>Who created the heavens and the earth?  (1:1)</vt:lpstr>
      <vt:lpstr>Who created the heavens and the earth?  (1:1)</vt:lpstr>
      <vt:lpstr>When God created the earth, what was it like at first?  (1:2)</vt:lpstr>
      <vt:lpstr>When God created the earth, what was it like at first?  (1:2)</vt:lpstr>
      <vt:lpstr>What did God create on the first day?  (1:3, 5)</vt:lpstr>
      <vt:lpstr>What did God create on the first day?  (1:3, 5)</vt:lpstr>
      <vt:lpstr>What name did God give to the light He created?  (1:5)</vt:lpstr>
      <vt:lpstr>What name did God give to the light He created?  (1:5)</vt:lpstr>
      <vt:lpstr>What name did God give to the darkness?  (1:5)</vt:lpstr>
      <vt:lpstr>What name did God give to the darkness?  (1:5)</vt:lpstr>
      <vt:lpstr>What did God do on the second day?  (1:7-8)</vt:lpstr>
      <vt:lpstr>What did God do on the second day?  (1:7-8)</vt:lpstr>
      <vt:lpstr>What did God call the vault that separated the waters?  (1:6-8)</vt:lpstr>
      <vt:lpstr>What did God call the vault that separated the waters?  (1:6-8)</vt:lpstr>
      <vt:lpstr>What did God tell the land to produce on the third day?  (1:11, 13)</vt:lpstr>
      <vt:lpstr>What did God tell the land to produce on the third day?  (1:11, 13)</vt:lpstr>
      <vt:lpstr>What happened on the fourth day of creation?  (1:16)</vt:lpstr>
      <vt:lpstr>What happened on the fourth day of creation?  (1:16)</vt:lpstr>
      <vt:lpstr>Why did God create the greater and the lesser lights?  (1:14-18)</vt:lpstr>
      <vt:lpstr>Why did God create the greater and the lesser lights?  (1:14-18)</vt:lpstr>
      <vt:lpstr>Why did God set the two lights in the vault of the sky?  (1:17)</vt:lpstr>
      <vt:lpstr>Why did God set the two lights in the vault of the sky?  (1:17)</vt:lpstr>
      <vt:lpstr>When did God create birds?  (1:20, 23)</vt:lpstr>
      <vt:lpstr>When did God create birds?  (1:20, 23)</vt:lpstr>
      <vt:lpstr>What command did God give to the creatures of the sea and the birds?  (1:20, 23)</vt:lpstr>
      <vt:lpstr>What command did God give to the creatures of the sea and the birds?  (1:20, 23)</vt:lpstr>
      <vt:lpstr>In whose image was mankind created?  (1:26-27)</vt:lpstr>
      <vt:lpstr>In whose image was mankind created?  (1:26-27)</vt:lpstr>
      <vt:lpstr>What was mankind to rule over?  (1:26)</vt:lpstr>
      <vt:lpstr>What was mankind to rule over?  (1:26)</vt:lpstr>
      <vt:lpstr>What did God give the man and woman to eat in the garden?  (1:29)</vt:lpstr>
      <vt:lpstr>What did God give the man and woman to eat in the garden?  (1:29)</vt:lpstr>
      <vt:lpstr>What did God think about all that He had made?  (1:31)</vt:lpstr>
      <vt:lpstr>What did God think about all that He had made?  (1:31)</vt:lpstr>
      <vt:lpstr>What did God do on the seventh day?  (2:2-3)</vt:lpstr>
      <vt:lpstr>What did God do on the seventh day?  (2:2-3)</vt:lpstr>
      <vt:lpstr>From what did God form a man?  (2:7)</vt:lpstr>
      <vt:lpstr>From what did God form a man?  (2:7)</vt:lpstr>
      <vt:lpstr>What did God breath into the nostrils of man?  (2:7)</vt:lpstr>
      <vt:lpstr>What did God breath into the nostrils of man?  (2:7)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2019-05-30T14:37:10Z</dcterms:modified>
</cp:coreProperties>
</file>