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 id="2147483664" r:id="rId2"/>
  </p:sldMasterIdLst>
  <p:notesMasterIdLst>
    <p:notesMasterId r:id="rId68"/>
  </p:notesMasterIdLst>
  <p:sldIdLst>
    <p:sldId id="256" r:id="rId3"/>
    <p:sldId id="688" r:id="rId4"/>
    <p:sldId id="610" r:id="rId5"/>
    <p:sldId id="686" r:id="rId6"/>
    <p:sldId id="257" r:id="rId7"/>
    <p:sldId id="657" r:id="rId8"/>
    <p:sldId id="659" r:id="rId9"/>
    <p:sldId id="259" r:id="rId10"/>
    <p:sldId id="660" r:id="rId11"/>
    <p:sldId id="260" r:id="rId12"/>
    <p:sldId id="261" r:id="rId13"/>
    <p:sldId id="661" r:id="rId14"/>
    <p:sldId id="262" r:id="rId15"/>
    <p:sldId id="263" r:id="rId16"/>
    <p:sldId id="662" r:id="rId17"/>
    <p:sldId id="663" r:id="rId18"/>
    <p:sldId id="265" r:id="rId19"/>
    <p:sldId id="664" r:id="rId20"/>
    <p:sldId id="266" r:id="rId21"/>
    <p:sldId id="665" r:id="rId22"/>
    <p:sldId id="267" r:id="rId23"/>
    <p:sldId id="666" r:id="rId24"/>
    <p:sldId id="268" r:id="rId25"/>
    <p:sldId id="667" r:id="rId26"/>
    <p:sldId id="668" r:id="rId27"/>
    <p:sldId id="270" r:id="rId28"/>
    <p:sldId id="271" r:id="rId29"/>
    <p:sldId id="687" r:id="rId30"/>
    <p:sldId id="277" r:id="rId31"/>
    <p:sldId id="671" r:id="rId32"/>
    <p:sldId id="278" r:id="rId33"/>
    <p:sldId id="672" r:id="rId34"/>
    <p:sldId id="279" r:id="rId35"/>
    <p:sldId id="280" r:id="rId36"/>
    <p:sldId id="273" r:id="rId37"/>
    <p:sldId id="274" r:id="rId38"/>
    <p:sldId id="669" r:id="rId39"/>
    <p:sldId id="275" r:id="rId40"/>
    <p:sldId id="276" r:id="rId41"/>
    <p:sldId id="670" r:id="rId42"/>
    <p:sldId id="673" r:id="rId43"/>
    <p:sldId id="281" r:id="rId44"/>
    <p:sldId id="282" r:id="rId45"/>
    <p:sldId id="284" r:id="rId46"/>
    <p:sldId id="680" r:id="rId47"/>
    <p:sldId id="674" r:id="rId48"/>
    <p:sldId id="679" r:id="rId49"/>
    <p:sldId id="286" r:id="rId50"/>
    <p:sldId id="658" r:id="rId51"/>
    <p:sldId id="681" r:id="rId52"/>
    <p:sldId id="682" r:id="rId53"/>
    <p:sldId id="288" r:id="rId54"/>
    <p:sldId id="676" r:id="rId55"/>
    <p:sldId id="675" r:id="rId56"/>
    <p:sldId id="289" r:id="rId57"/>
    <p:sldId id="290" r:id="rId58"/>
    <p:sldId id="291" r:id="rId59"/>
    <p:sldId id="677" r:id="rId60"/>
    <p:sldId id="292" r:id="rId61"/>
    <p:sldId id="678" r:id="rId62"/>
    <p:sldId id="293" r:id="rId63"/>
    <p:sldId id="294" r:id="rId64"/>
    <p:sldId id="685" r:id="rId65"/>
    <p:sldId id="684" r:id="rId66"/>
    <p:sldId id="683" r:id="rId67"/>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p:cViewPr varScale="1">
        <p:scale>
          <a:sx n="116" d="100"/>
          <a:sy n="116" d="100"/>
        </p:scale>
        <p:origin x="1212" y="84"/>
      </p:cViewPr>
      <p:guideLst>
        <p:guide orient="horz" pos="2160"/>
        <p:guide pos="2880"/>
      </p:guideLst>
    </p:cSldViewPr>
  </p:slideViewPr>
  <p:notesTextViewPr>
    <p:cViewPr>
      <p:scale>
        <a:sx n="100" d="100"/>
        <a:sy n="100" d="100"/>
      </p:scale>
      <p:origin x="0" y="0"/>
    </p:cViewPr>
  </p:notesTextViewPr>
  <p:sorterViewPr>
    <p:cViewPr>
      <p:scale>
        <a:sx n="68" d="100"/>
        <a:sy n="68" d="100"/>
      </p:scale>
      <p:origin x="0" y="-325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175849474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1737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69" name="Shape 1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5620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77" name="Shape 1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3957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77" name="Shape 1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5834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84" name="Shape 1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4730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92" name="Shape 1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4967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92" name="Shape 1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02198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99" name="Shape 1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2148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99" name="Shape 1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7295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07" name="Shape 2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91773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07" name="Shape 2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7150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2448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14" name="Shape 2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335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21" name="Shape 2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48993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29" name="Shape 2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65493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29" name="Shape 2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3065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37" name="Shape 2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1419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60612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52040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91" name="Shape 2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70018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91" name="Shape 2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57113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00" name="Shape 3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9982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74574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00" name="Shape 3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26573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06" name="Shape 3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07029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61" name="Shape 2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75838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61" name="Shape 2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80760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68" name="Shape 2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75173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75" name="Shape 2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78351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275" name="Shape 2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28500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06" name="Shape 3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86735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13" name="Shape 3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08457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21" name="Shape 3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7083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34" name="Shape 1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28021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50" name="Shape 3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65367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50" name="Shape 3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19564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50" name="Shape 3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44205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58" name="Shape 3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1102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58" name="Shape 3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26005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66" name="Shape 3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92918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66" name="Shape 3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31144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72" name="Shape 3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53780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72" name="Shape 3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65879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72" name="Shape 3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3180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48" name="Shape 1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94448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78" name="Shape 3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24072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85" name="Shape 3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07722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85" name="Shape 3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50971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93" name="Shape 3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76099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393" name="Shape 3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30455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401" name="Shape 4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8214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48" name="Shape 1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6596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55" name="Shape 1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9299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62" name="Shape 1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7484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
        <p:nvSpPr>
          <p:cNvPr id="162" name="Shape 1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6589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xmlns="" id="{1D55BB9D-CFAD-4774-A452-4D16576DF171}"/>
              </a:ext>
            </a:extLst>
          </p:cNvPr>
          <p:cNvSpPr>
            <a:spLocks noGrp="1" noChangeArrowheads="1"/>
          </p:cNvSpPr>
          <p:nvPr>
            <p:ph type="dt" sz="half" idx="10"/>
          </p:nvPr>
        </p:nvSpPr>
        <p:spPr/>
        <p:txBody>
          <a:bodyPr/>
          <a:lstStyle>
            <a:lvl1pPr defTabSz="457200" fontAlgn="auto">
              <a:spcBef>
                <a:spcPts val="0"/>
              </a:spcBef>
              <a:spcAft>
                <a:spcPts val="0"/>
              </a:spcAf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5">
            <a:extLst>
              <a:ext uri="{FF2B5EF4-FFF2-40B4-BE49-F238E27FC236}">
                <a16:creationId xmlns:a16="http://schemas.microsoft.com/office/drawing/2014/main" xmlns="" id="{8C123A2D-A2E9-4798-A0A1-24A3EE5A28DC}"/>
              </a:ext>
            </a:extLst>
          </p:cNvPr>
          <p:cNvSpPr>
            <a:spLocks noGrp="1" noChangeArrowheads="1"/>
          </p:cNvSpPr>
          <p:nvPr>
            <p:ph type="ftr" sz="quarter" idx="11"/>
          </p:nvPr>
        </p:nvSpPr>
        <p:spPr/>
        <p:txBody>
          <a:bodyPr/>
          <a:lstStyle>
            <a:lvl1pPr defTabSz="457200" fontAlgn="auto">
              <a:spcBef>
                <a:spcPts val="0"/>
              </a:spcBef>
              <a:spcAft>
                <a:spcPts val="0"/>
              </a:spcAf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6">
            <a:extLst>
              <a:ext uri="{FF2B5EF4-FFF2-40B4-BE49-F238E27FC236}">
                <a16:creationId xmlns:a16="http://schemas.microsoft.com/office/drawing/2014/main" xmlns="" id="{C19419D6-7ECE-40E6-873D-C77DD3BED5B0}"/>
              </a:ext>
            </a:extLst>
          </p:cNvPr>
          <p:cNvSpPr>
            <a:spLocks noGrp="1" noChangeArrowheads="1"/>
          </p:cNvSpPr>
          <p:nvPr>
            <p:ph type="sldNum" sz="quarter" idx="12"/>
          </p:nvPr>
        </p:nvSpPr>
        <p:spPr/>
        <p:txBody>
          <a:bodyPr/>
          <a:lstStyle>
            <a:lvl1pPr defTabSz="457200" fontAlgn="auto">
              <a:spcBef>
                <a:spcPts val="0"/>
              </a:spcBef>
              <a:spcAft>
                <a:spcPts val="0"/>
              </a:spcAft>
              <a:defRPr>
                <a:latin typeface="Arial"/>
                <a:ea typeface="+mn-ea"/>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86D0F543-0577-47A2-B816-9932EAB0106E}"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951899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a:extLst>
              <a:ext uri="{FF2B5EF4-FFF2-40B4-BE49-F238E27FC236}">
                <a16:creationId xmlns:a16="http://schemas.microsoft.com/office/drawing/2014/main" xmlns="" id="{3BDFB541-88C6-458B-96E0-8EFBCCE65BFB}"/>
              </a:ext>
            </a:extLst>
          </p:cNvPr>
          <p:cNvSpPr>
            <a:spLocks noGrp="1" noChangeArrowheads="1"/>
          </p:cNvSpPr>
          <p:nvPr>
            <p:ph type="dt" sz="half" idx="10"/>
          </p:nvPr>
        </p:nvSpPr>
        <p:spPr/>
        <p:txBody>
          <a:bodyPr/>
          <a:lstStyle>
            <a:lvl1pPr defTabSz="457200" eaLnBrk="1" fontAlgn="auto" hangingPunct="1">
              <a:spcBef>
                <a:spcPts val="0"/>
              </a:spcBef>
              <a:spcAft>
                <a:spcPts val="0"/>
              </a:spcAft>
              <a:defRPr>
                <a:latin typeface="Times New Roman"/>
                <a:ea typeface="ＭＳ Ｐゴシック"/>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a:ea typeface="ＭＳ Ｐゴシック"/>
              <a:cs typeface="Arial" charset="0"/>
            </a:endParaRPr>
          </a:p>
        </p:txBody>
      </p:sp>
      <p:sp>
        <p:nvSpPr>
          <p:cNvPr id="5" name="Rectangle 24">
            <a:extLst>
              <a:ext uri="{FF2B5EF4-FFF2-40B4-BE49-F238E27FC236}">
                <a16:creationId xmlns:a16="http://schemas.microsoft.com/office/drawing/2014/main" xmlns="" id="{2BB18BBB-50CE-431A-BD49-65A607B775DC}"/>
              </a:ext>
            </a:extLst>
          </p:cNvPr>
          <p:cNvSpPr>
            <a:spLocks noGrp="1" noChangeArrowheads="1"/>
          </p:cNvSpPr>
          <p:nvPr>
            <p:ph type="ftr" sz="quarter" idx="11"/>
          </p:nvPr>
        </p:nvSpPr>
        <p:spPr/>
        <p:txBody>
          <a:bodyPr/>
          <a:lstStyle>
            <a:lvl1pPr defTabSz="457200" eaLnBrk="1" fontAlgn="auto" hangingPunct="1">
              <a:spcBef>
                <a:spcPts val="0"/>
              </a:spcBef>
              <a:spcAft>
                <a:spcPts val="0"/>
              </a:spcAft>
              <a:defRPr>
                <a:latin typeface="Times New Roman"/>
                <a:ea typeface="ＭＳ Ｐゴシック"/>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a:ea typeface="ＭＳ Ｐゴシック"/>
              <a:cs typeface="Arial" charset="0"/>
            </a:endParaRPr>
          </a:p>
        </p:txBody>
      </p:sp>
      <p:sp>
        <p:nvSpPr>
          <p:cNvPr id="6" name="Rectangle 25">
            <a:extLst>
              <a:ext uri="{FF2B5EF4-FFF2-40B4-BE49-F238E27FC236}">
                <a16:creationId xmlns:a16="http://schemas.microsoft.com/office/drawing/2014/main" xmlns="" id="{69A86300-8444-48C4-B795-EEC5AA72BCA5}"/>
              </a:ext>
            </a:extLst>
          </p:cNvPr>
          <p:cNvSpPr>
            <a:spLocks noGrp="1" noChangeArrowheads="1"/>
          </p:cNvSpPr>
          <p:nvPr>
            <p:ph type="sldNum" sz="quarter" idx="12"/>
          </p:nvPr>
        </p:nvSpPr>
        <p:spPr/>
        <p:txBody>
          <a:bodyPr/>
          <a:lstStyle>
            <a:lvl1pPr defTabSz="457200" eaLnBrk="1" fontAlgn="auto" hangingPunct="1">
              <a:spcBef>
                <a:spcPts val="0"/>
              </a:spcBef>
              <a:spcAft>
                <a:spcPts val="0"/>
              </a:spcAft>
              <a:defRPr>
                <a:latin typeface="Times New Roman"/>
                <a:ea typeface="ＭＳ Ｐゴシック"/>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92FB8F6-1294-4F98-83DE-C5F3FA06FF79}" type="slidenum">
              <a:rPr kumimoji="0" 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a:ea typeface="ＭＳ Ｐゴシック"/>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a:ea typeface="ＭＳ Ｐゴシック"/>
              <a:cs typeface="Arial" charset="0"/>
            </a:endParaRPr>
          </a:p>
        </p:txBody>
      </p:sp>
    </p:spTree>
    <p:extLst>
      <p:ext uri="{BB962C8B-B14F-4D97-AF65-F5344CB8AC3E}">
        <p14:creationId xmlns:p14="http://schemas.microsoft.com/office/powerpoint/2010/main" val="2070396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
        <p:nvSpPr>
          <p:cNvPr id="12" name="Shape 12"/>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Calibri"/>
              <a:buNone/>
              <a:defRPr/>
            </a:lvl1pPr>
            <a:lvl2pPr marL="457200" marR="0" indent="0" algn="ctr" rtl="0">
              <a:spcBef>
                <a:spcPts val="560"/>
              </a:spcBef>
              <a:buClr>
                <a:srgbClr val="888888"/>
              </a:buClr>
              <a:buFont typeface="Calibri"/>
              <a:buNone/>
              <a:defRPr/>
            </a:lvl2pPr>
            <a:lvl3pPr marL="914400" marR="0" indent="0" algn="ctr" rtl="0">
              <a:spcBef>
                <a:spcPts val="480"/>
              </a:spcBef>
              <a:buClr>
                <a:srgbClr val="888888"/>
              </a:buClr>
              <a:buFont typeface="Calibri"/>
              <a:buNone/>
              <a:defRPr/>
            </a:lvl3pPr>
            <a:lvl4pPr marL="1371600" marR="0" indent="0" algn="ctr" rtl="0">
              <a:spcBef>
                <a:spcPts val="400"/>
              </a:spcBef>
              <a:buClr>
                <a:srgbClr val="888888"/>
              </a:buClr>
              <a:buFont typeface="Calibri"/>
              <a:buNone/>
              <a:defRPr/>
            </a:lvl4pPr>
            <a:lvl5pPr marL="1828800" marR="0" indent="0" algn="ctr" rtl="0">
              <a:spcBef>
                <a:spcPts val="400"/>
              </a:spcBef>
              <a:buClr>
                <a:srgbClr val="888888"/>
              </a:buClr>
              <a:buFont typeface="Calibri"/>
              <a:buNone/>
              <a:defRPr/>
            </a:lvl5pPr>
            <a:lvl6pPr marL="2286000" marR="0" indent="0" algn="ctr" rtl="0">
              <a:spcBef>
                <a:spcPts val="400"/>
              </a:spcBef>
              <a:buClr>
                <a:srgbClr val="888888"/>
              </a:buClr>
              <a:buFont typeface="Calibri"/>
              <a:buNone/>
              <a:defRPr/>
            </a:lvl6pPr>
            <a:lvl7pPr marL="2743200" marR="0" indent="0" algn="ctr" rtl="0">
              <a:spcBef>
                <a:spcPts val="400"/>
              </a:spcBef>
              <a:buClr>
                <a:srgbClr val="888888"/>
              </a:buClr>
              <a:buFont typeface="Calibri"/>
              <a:buNone/>
              <a:defRPr/>
            </a:lvl7pPr>
            <a:lvl8pPr marL="3200400" marR="0" indent="0" algn="ctr" rtl="0">
              <a:spcBef>
                <a:spcPts val="400"/>
              </a:spcBef>
              <a:buClr>
                <a:srgbClr val="888888"/>
              </a:buClr>
              <a:buFont typeface="Calibri"/>
              <a:buNone/>
              <a:defRPr/>
            </a:lvl8pPr>
            <a:lvl9pPr marL="3657600" marR="0" indent="0" algn="ctr" rtl="0">
              <a:spcBef>
                <a:spcPts val="400"/>
              </a:spcBef>
              <a:buClr>
                <a:srgbClr val="888888"/>
              </a:buClr>
              <a:buFont typeface="Calibri"/>
              <a:buNone/>
              <a:defRPr/>
            </a:lvl9pPr>
          </a:lstStyle>
          <a:p>
            <a:endParaRPr/>
          </a:p>
        </p:txBody>
      </p:sp>
      <p:sp>
        <p:nvSpPr>
          <p:cNvPr id="13" name="Shape 1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14" name="Shape 1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
        <p:nvSpPr>
          <p:cNvPr id="15" name="Shape 15"/>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a:lvl1pPr>
            <a:lvl2pPr marL="457200" marR="0" indent="0" algn="l" rtl="0">
              <a:defRPr/>
            </a:lvl2pPr>
            <a:lvl3pPr marL="914400" marR="0" indent="0" algn="l" rtl="0">
              <a:defRPr/>
            </a:lvl3pPr>
            <a:lvl4pPr marL="1371600" marR="0" indent="0" algn="l" rtl="0">
              <a:defRPr/>
            </a:lvl4pPr>
            <a:lvl5pPr marL="1828800" marR="0" indent="0" algn="l" rtl="0">
              <a:defRPr/>
            </a:lvl5pPr>
            <a:lvl6pPr marL="2286000" marR="0" indent="0" algn="l" rtl="0">
              <a:defRPr/>
            </a:lvl6pPr>
            <a:lvl7pPr marL="2743200" marR="0" indent="0" algn="l" rtl="0">
              <a:defRPr/>
            </a:lvl7pPr>
            <a:lvl8pPr marL="3200400" marR="0" indent="0" algn="l" rtl="0">
              <a:defRPr/>
            </a:lvl8pPr>
            <a:lvl9pPr marL="3657600" marR="0" indent="0" algn="l" rtl="0">
              <a:defRPr/>
            </a:lvl9pPr>
          </a:lstStyle>
          <a:p>
            <a:endParaRPr/>
          </a:p>
        </p:txBody>
      </p:sp>
    </p:spTree>
    <p:extLst>
      <p:ext uri="{BB962C8B-B14F-4D97-AF65-F5344CB8AC3E}">
        <p14:creationId xmlns:p14="http://schemas.microsoft.com/office/powerpoint/2010/main" val="24032846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xmlns="" id="{E38018E2-F402-4E50-AE0B-57F807992E96}"/>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19" name="Rectangle 3">
            <a:extLst>
              <a:ext uri="{FF2B5EF4-FFF2-40B4-BE49-F238E27FC236}">
                <a16:creationId xmlns:a16="http://schemas.microsoft.com/office/drawing/2014/main" xmlns="" id="{B5488464-63E9-4A74-825F-A7BB76BB5902}"/>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xmlns="" id="{CC9336F9-6AB1-4A96-8F03-5F7B8313DF79}"/>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l" eaLnBrk="1" hangingPunct="1">
              <a:defRPr sz="1400">
                <a:solidFill>
                  <a:srgbClr val="000000"/>
                </a:solidFill>
                <a:latin typeface="Arial" panose="020B0604020202020204" pitchFamily="34" charset="0"/>
                <a:ea typeface="+mn-ea"/>
                <a:cs typeface="+mn-cs"/>
              </a:defRPr>
            </a:lvl1pPr>
          </a:lstStyle>
          <a:p>
            <a:pPr>
              <a:defRPr/>
            </a:pPr>
            <a:endParaRPr lang="en-US" altLang="en-US"/>
          </a:p>
        </p:txBody>
      </p:sp>
      <p:sp>
        <p:nvSpPr>
          <p:cNvPr id="1029" name="Rectangle 5">
            <a:extLst>
              <a:ext uri="{FF2B5EF4-FFF2-40B4-BE49-F238E27FC236}">
                <a16:creationId xmlns:a16="http://schemas.microsoft.com/office/drawing/2014/main" xmlns="" id="{449D9130-A351-4D15-BA0A-8451E245CCBF}"/>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anose="020B0604020202020204" pitchFamily="34" charset="0"/>
                <a:ea typeface="+mn-ea"/>
                <a:cs typeface="+mn-cs"/>
              </a:defRPr>
            </a:lvl1pPr>
          </a:lstStyle>
          <a:p>
            <a:pPr>
              <a:defRPr/>
            </a:pPr>
            <a:endParaRPr lang="en-US" altLang="en-US"/>
          </a:p>
        </p:txBody>
      </p:sp>
      <p:sp>
        <p:nvSpPr>
          <p:cNvPr id="1030" name="Rectangle 6">
            <a:extLst>
              <a:ext uri="{FF2B5EF4-FFF2-40B4-BE49-F238E27FC236}">
                <a16:creationId xmlns:a16="http://schemas.microsoft.com/office/drawing/2014/main" xmlns="" id="{C6327906-4078-4528-BAC7-6CF6E36A4B0A}"/>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ea typeface="ＭＳ Ｐゴシック" charset="0"/>
                <a:cs typeface="+mn-cs"/>
              </a:defRPr>
            </a:lvl1pPr>
          </a:lstStyle>
          <a:p>
            <a:pPr>
              <a:defRPr/>
            </a:pPr>
            <a:fld id="{84526EEB-B924-43E3-86BF-6B4B38FE08AE}" type="slidenum">
              <a:rPr lang="en-US"/>
              <a:pPr>
                <a:defRPr/>
              </a:pPr>
              <a:t>‹#›</a:t>
            </a:fld>
            <a:endParaRPr lang="en-US"/>
          </a:p>
        </p:txBody>
      </p:sp>
    </p:spTree>
    <p:extLst>
      <p:ext uri="{BB962C8B-B14F-4D97-AF65-F5344CB8AC3E}">
        <p14:creationId xmlns:p14="http://schemas.microsoft.com/office/powerpoint/2010/main" val="1344235515"/>
      </p:ext>
    </p:extLst>
  </p:cSld>
  <p:clrMap bg1="lt1" tx1="dk1" bg2="lt2" tx2="dk2" accent1="accent1" accent2="accent2" accent3="accent3" accent4="accent4" accent5="accent5" accent6="accent6" hlink="hlink" folHlink="folHlink"/>
  <p:sldLayoutIdLst>
    <p:sldLayoutId id="2147483663" r:id="rId1"/>
  </p:sldLayoutIdLst>
  <p:txStyles>
    <p:titleStyle>
      <a:lvl1pPr algn="ctr" rtl="0" eaLnBrk="0" fontAlgn="base" hangingPunct="0">
        <a:spcBef>
          <a:spcPct val="0"/>
        </a:spcBef>
        <a:spcAft>
          <a:spcPct val="0"/>
        </a:spcAft>
        <a:defRPr sz="4400" kern="12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gs>
            <a:gs pos="100000">
              <a:schemeClr val="bg1"/>
            </a:gs>
          </a:gsLst>
          <a:lin ang="5400000" scaled="1"/>
          <a:tileRect/>
        </a:gradFill>
        <a:effectLst/>
      </p:bgPr>
    </p:bg>
    <p:spTree>
      <p:nvGrpSpPr>
        <p:cNvPr id="1" name=""/>
        <p:cNvGrpSpPr/>
        <p:nvPr/>
      </p:nvGrpSpPr>
      <p:grpSpPr>
        <a:xfrm>
          <a:off x="0" y="0"/>
          <a:ext cx="0" cy="0"/>
          <a:chOff x="0" y="0"/>
          <a:chExt cx="0" cy="0"/>
        </a:xfrm>
      </p:grpSpPr>
      <p:grpSp>
        <p:nvGrpSpPr>
          <p:cNvPr id="10242" name="Group 2">
            <a:extLst>
              <a:ext uri="{FF2B5EF4-FFF2-40B4-BE49-F238E27FC236}">
                <a16:creationId xmlns:a16="http://schemas.microsoft.com/office/drawing/2014/main" xmlns="" id="{083CEBED-F8B3-4A2B-BCAE-54C80F7DD575}"/>
              </a:ext>
            </a:extLst>
          </p:cNvPr>
          <p:cNvGrpSpPr>
            <a:grpSpLocks/>
          </p:cNvGrpSpPr>
          <p:nvPr/>
        </p:nvGrpSpPr>
        <p:grpSpPr bwMode="auto">
          <a:xfrm>
            <a:off x="0" y="0"/>
            <a:ext cx="9144000" cy="6934200"/>
            <a:chOff x="0" y="0"/>
            <a:chExt cx="5760" cy="4368"/>
          </a:xfrm>
        </p:grpSpPr>
        <p:sp>
          <p:nvSpPr>
            <p:cNvPr id="4099" name="Freeform 3">
              <a:extLst>
                <a:ext uri="{FF2B5EF4-FFF2-40B4-BE49-F238E27FC236}">
                  <a16:creationId xmlns:a16="http://schemas.microsoft.com/office/drawing/2014/main" xmlns="" id="{975E1AF9-4498-4FC5-AA20-F1F24BCD3C06}"/>
                </a:ext>
              </a:extLst>
            </p:cNvPr>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a:ext uri="{91240B29-F687-4f45-9708-019B960494DF}"/>
            </a:extLst>
          </p:spPr>
          <p:txBody>
            <a:bodyPr/>
            <a:lstStyle/>
            <a:p>
              <a:pPr>
                <a:defRPr/>
              </a:pPr>
              <a:endParaRPr lang="en-US" b="1">
                <a:solidFill>
                  <a:srgbClr val="FFFFFF"/>
                </a:solidFill>
                <a:latin typeface="Times New Roman" charset="0"/>
              </a:endParaRPr>
            </a:p>
          </p:txBody>
        </p:sp>
        <p:sp>
          <p:nvSpPr>
            <p:cNvPr id="10249" name="Freeform 4">
              <a:extLst>
                <a:ext uri="{FF2B5EF4-FFF2-40B4-BE49-F238E27FC236}">
                  <a16:creationId xmlns:a16="http://schemas.microsoft.com/office/drawing/2014/main" xmlns="" id="{980C1169-F177-4A5C-A258-35B315F377E4}"/>
                </a:ext>
              </a:extLst>
            </p:cNvPr>
            <p:cNvSpPr>
              <a:spLocks/>
            </p:cNvSpPr>
            <p:nvPr/>
          </p:nvSpPr>
          <p:spPr bwMode="hidden">
            <a:xfrm>
              <a:off x="0" y="2496"/>
              <a:ext cx="2112" cy="1604"/>
            </a:xfrm>
            <a:custGeom>
              <a:avLst/>
              <a:gdLst>
                <a:gd name="T0" fmla="*/ 547 w 2123"/>
                <a:gd name="T1" fmla="*/ 566 h 1696"/>
                <a:gd name="T2" fmla="*/ 511 w 2123"/>
                <a:gd name="T3" fmla="*/ 370 h 1696"/>
                <a:gd name="T4" fmla="*/ 637 w 2123"/>
                <a:gd name="T5" fmla="*/ 215 h 1696"/>
                <a:gd name="T6" fmla="*/ 872 w 2123"/>
                <a:gd name="T7" fmla="*/ 319 h 1696"/>
                <a:gd name="T8" fmla="*/ 1148 w 2123"/>
                <a:gd name="T9" fmla="*/ 470 h 1696"/>
                <a:gd name="T10" fmla="*/ 1401 w 2123"/>
                <a:gd name="T11" fmla="*/ 601 h 1696"/>
                <a:gd name="T12" fmla="*/ 1701 w 2123"/>
                <a:gd name="T13" fmla="*/ 736 h 1696"/>
                <a:gd name="T14" fmla="*/ 1779 w 2123"/>
                <a:gd name="T15" fmla="*/ 765 h 1696"/>
                <a:gd name="T16" fmla="*/ 1736 w 2123"/>
                <a:gd name="T17" fmla="*/ 733 h 1696"/>
                <a:gd name="T18" fmla="*/ 1334 w 2123"/>
                <a:gd name="T19" fmla="*/ 542 h 1696"/>
                <a:gd name="T20" fmla="*/ 1028 w 2123"/>
                <a:gd name="T21" fmla="*/ 370 h 1696"/>
                <a:gd name="T22" fmla="*/ 679 w 2123"/>
                <a:gd name="T23" fmla="*/ 178 h 1696"/>
                <a:gd name="T24" fmla="*/ 944 w 2123"/>
                <a:gd name="T25" fmla="*/ 168 h 1696"/>
                <a:gd name="T26" fmla="*/ 1215 w 2123"/>
                <a:gd name="T27" fmla="*/ 172 h 1696"/>
                <a:gd name="T28" fmla="*/ 1526 w 2123"/>
                <a:gd name="T29" fmla="*/ 146 h 1696"/>
                <a:gd name="T30" fmla="*/ 2004 w 2123"/>
                <a:gd name="T31" fmla="*/ 106 h 1696"/>
                <a:gd name="T32" fmla="*/ 1960 w 2123"/>
                <a:gd name="T33" fmla="*/ 94 h 1696"/>
                <a:gd name="T34" fmla="*/ 1455 w 2123"/>
                <a:gd name="T35" fmla="*/ 140 h 1696"/>
                <a:gd name="T36" fmla="*/ 1142 w 2123"/>
                <a:gd name="T37" fmla="*/ 148 h 1696"/>
                <a:gd name="T38" fmla="*/ 715 w 2123"/>
                <a:gd name="T39" fmla="*/ 140 h 1696"/>
                <a:gd name="T40" fmla="*/ 775 w 2123"/>
                <a:gd name="T41" fmla="*/ 124 h 1696"/>
                <a:gd name="T42" fmla="*/ 1076 w 2123"/>
                <a:gd name="T43" fmla="*/ 0 h 1696"/>
                <a:gd name="T44" fmla="*/ 1028 w 2123"/>
                <a:gd name="T45" fmla="*/ 17 h 1696"/>
                <a:gd name="T46" fmla="*/ 955 w 2123"/>
                <a:gd name="T47" fmla="*/ 45 h 1696"/>
                <a:gd name="T48" fmla="*/ 811 w 2123"/>
                <a:gd name="T49" fmla="*/ 104 h 1696"/>
                <a:gd name="T50" fmla="*/ 637 w 2123"/>
                <a:gd name="T51" fmla="*/ 152 h 1696"/>
                <a:gd name="T52" fmla="*/ 601 w 2123"/>
                <a:gd name="T53" fmla="*/ 195 h 1696"/>
                <a:gd name="T54" fmla="*/ 286 w 2123"/>
                <a:gd name="T55" fmla="*/ 319 h 1696"/>
                <a:gd name="T56" fmla="*/ 0 w 2123"/>
                <a:gd name="T57" fmla="*/ 392 h 1696"/>
                <a:gd name="T58" fmla="*/ 0 w 2123"/>
                <a:gd name="T59" fmla="*/ 396 h 1696"/>
                <a:gd name="T60" fmla="*/ 0 w 2123"/>
                <a:gd name="T61" fmla="*/ 415 h 1696"/>
                <a:gd name="T62" fmla="*/ 283 w 2123"/>
                <a:gd name="T63" fmla="*/ 343 h 1696"/>
                <a:gd name="T64" fmla="*/ 559 w 2123"/>
                <a:gd name="T65" fmla="*/ 233 h 1696"/>
                <a:gd name="T66" fmla="*/ 477 w 2123"/>
                <a:gd name="T67" fmla="*/ 363 h 1696"/>
                <a:gd name="T68" fmla="*/ 493 w 2123"/>
                <a:gd name="T69" fmla="*/ 538 h 1696"/>
                <a:gd name="T70" fmla="*/ 438 w 2123"/>
                <a:gd name="T71" fmla="*/ 632 h 1696"/>
                <a:gd name="T72" fmla="*/ 307 w 2123"/>
                <a:gd name="T73" fmla="*/ 802 h 1696"/>
                <a:gd name="T74" fmla="*/ 301 w 2123"/>
                <a:gd name="T75" fmla="*/ 917 h 1696"/>
                <a:gd name="T76" fmla="*/ 307 w 2123"/>
                <a:gd name="T77" fmla="*/ 917 h 1696"/>
                <a:gd name="T78" fmla="*/ 325 w 2123"/>
                <a:gd name="T79" fmla="*/ 841 h 1696"/>
                <a:gd name="T80" fmla="*/ 547 w 2123"/>
                <a:gd name="T81" fmla="*/ 566 h 1696"/>
                <a:gd name="T82" fmla="*/ 547 w 2123"/>
                <a:gd name="T83" fmla="*/ 56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0" name="Freeform 5">
              <a:extLst>
                <a:ext uri="{FF2B5EF4-FFF2-40B4-BE49-F238E27FC236}">
                  <a16:creationId xmlns:a16="http://schemas.microsoft.com/office/drawing/2014/main" xmlns="" id="{EF29B4A6-CCFA-4EDE-881E-1980D360EA6B}"/>
                </a:ext>
              </a:extLst>
            </p:cNvPr>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1" name="Freeform 6">
              <a:extLst>
                <a:ext uri="{FF2B5EF4-FFF2-40B4-BE49-F238E27FC236}">
                  <a16:creationId xmlns:a16="http://schemas.microsoft.com/office/drawing/2014/main" xmlns="" id="{80FB8DFF-D24E-42A0-8486-41F88EF1E9F3}"/>
                </a:ext>
              </a:extLst>
            </p:cNvPr>
            <p:cNvSpPr>
              <a:spLocks/>
            </p:cNvSpPr>
            <p:nvPr/>
          </p:nvSpPr>
          <p:spPr bwMode="hidden">
            <a:xfrm>
              <a:off x="0" y="524"/>
              <a:ext cx="973" cy="1195"/>
            </a:xfrm>
            <a:custGeom>
              <a:avLst/>
              <a:gdLst>
                <a:gd name="T0" fmla="*/ 334 w 969"/>
                <a:gd name="T1" fmla="*/ 1219 h 1192"/>
                <a:gd name="T2" fmla="*/ 512 w 969"/>
                <a:gd name="T3" fmla="*/ 1225 h 1192"/>
                <a:gd name="T4" fmla="*/ 602 w 969"/>
                <a:gd name="T5" fmla="*/ 1183 h 1192"/>
                <a:gd name="T6" fmla="*/ 846 w 969"/>
                <a:gd name="T7" fmla="*/ 1118 h 1192"/>
                <a:gd name="T8" fmla="*/ 977 w 969"/>
                <a:gd name="T9" fmla="*/ 1088 h 1192"/>
                <a:gd name="T10" fmla="*/ 792 w 969"/>
                <a:gd name="T11" fmla="*/ 1019 h 1192"/>
                <a:gd name="T12" fmla="*/ 578 w 969"/>
                <a:gd name="T13" fmla="*/ 975 h 1192"/>
                <a:gd name="T14" fmla="*/ 208 w 969"/>
                <a:gd name="T15" fmla="*/ 993 h 1192"/>
                <a:gd name="T16" fmla="*/ 310 w 969"/>
                <a:gd name="T17" fmla="*/ 915 h 1192"/>
                <a:gd name="T18" fmla="*/ 518 w 969"/>
                <a:gd name="T19" fmla="*/ 825 h 1192"/>
                <a:gd name="T20" fmla="*/ 727 w 969"/>
                <a:gd name="T21" fmla="*/ 693 h 1192"/>
                <a:gd name="T22" fmla="*/ 733 w 969"/>
                <a:gd name="T23" fmla="*/ 693 h 1192"/>
                <a:gd name="T24" fmla="*/ 745 w 969"/>
                <a:gd name="T25" fmla="*/ 687 h 1192"/>
                <a:gd name="T26" fmla="*/ 786 w 969"/>
                <a:gd name="T27" fmla="*/ 669 h 1192"/>
                <a:gd name="T28" fmla="*/ 810 w 969"/>
                <a:gd name="T29" fmla="*/ 663 h 1192"/>
                <a:gd name="T30" fmla="*/ 822 w 969"/>
                <a:gd name="T31" fmla="*/ 651 h 1192"/>
                <a:gd name="T32" fmla="*/ 828 w 969"/>
                <a:gd name="T33" fmla="*/ 639 h 1192"/>
                <a:gd name="T34" fmla="*/ 822 w 969"/>
                <a:gd name="T35" fmla="*/ 633 h 1192"/>
                <a:gd name="T36" fmla="*/ 816 w 969"/>
                <a:gd name="T37" fmla="*/ 621 h 1192"/>
                <a:gd name="T38" fmla="*/ 816 w 969"/>
                <a:gd name="T39" fmla="*/ 586 h 1192"/>
                <a:gd name="T40" fmla="*/ 828 w 969"/>
                <a:gd name="T41" fmla="*/ 556 h 1192"/>
                <a:gd name="T42" fmla="*/ 840 w 969"/>
                <a:gd name="T43" fmla="*/ 526 h 1192"/>
                <a:gd name="T44" fmla="*/ 861 w 969"/>
                <a:gd name="T45" fmla="*/ 496 h 1192"/>
                <a:gd name="T46" fmla="*/ 877 w 969"/>
                <a:gd name="T47" fmla="*/ 466 h 1192"/>
                <a:gd name="T48" fmla="*/ 885 w 969"/>
                <a:gd name="T49" fmla="*/ 448 h 1192"/>
                <a:gd name="T50" fmla="*/ 893 w 969"/>
                <a:gd name="T51" fmla="*/ 442 h 1192"/>
                <a:gd name="T52" fmla="*/ 893 w 969"/>
                <a:gd name="T53" fmla="*/ 358 h 1192"/>
                <a:gd name="T54" fmla="*/ 893 w 969"/>
                <a:gd name="T55" fmla="*/ 352 h 1192"/>
                <a:gd name="T56" fmla="*/ 899 w 969"/>
                <a:gd name="T57" fmla="*/ 346 h 1192"/>
                <a:gd name="T58" fmla="*/ 917 w 969"/>
                <a:gd name="T59" fmla="*/ 316 h 1192"/>
                <a:gd name="T60" fmla="*/ 929 w 969"/>
                <a:gd name="T61" fmla="*/ 280 h 1192"/>
                <a:gd name="T62" fmla="*/ 941 w 969"/>
                <a:gd name="T63" fmla="*/ 250 h 1192"/>
                <a:gd name="T64" fmla="*/ 947 w 969"/>
                <a:gd name="T65" fmla="*/ 238 h 1192"/>
                <a:gd name="T66" fmla="*/ 953 w 969"/>
                <a:gd name="T67" fmla="*/ 226 h 1192"/>
                <a:gd name="T68" fmla="*/ 971 w 969"/>
                <a:gd name="T69" fmla="*/ 173 h 1192"/>
                <a:gd name="T70" fmla="*/ 989 w 969"/>
                <a:gd name="T71" fmla="*/ 137 h 1192"/>
                <a:gd name="T72" fmla="*/ 995 w 969"/>
                <a:gd name="T73" fmla="*/ 125 h 1192"/>
                <a:gd name="T74" fmla="*/ 995 w 969"/>
                <a:gd name="T75" fmla="*/ 119 h 1192"/>
                <a:gd name="T76" fmla="*/ 1013 w 969"/>
                <a:gd name="T77" fmla="*/ 0 h 1192"/>
                <a:gd name="T78" fmla="*/ 989 w 969"/>
                <a:gd name="T79" fmla="*/ 47 h 1192"/>
                <a:gd name="T80" fmla="*/ 816 w 969"/>
                <a:gd name="T81" fmla="*/ 113 h 1192"/>
                <a:gd name="T82" fmla="*/ 739 w 969"/>
                <a:gd name="T83" fmla="*/ 161 h 1192"/>
                <a:gd name="T84" fmla="*/ 482 w 969"/>
                <a:gd name="T85" fmla="*/ 244 h 1192"/>
                <a:gd name="T86" fmla="*/ 292 w 969"/>
                <a:gd name="T87" fmla="*/ 298 h 1192"/>
                <a:gd name="T88" fmla="*/ 184 w 969"/>
                <a:gd name="T89" fmla="*/ 304 h 1192"/>
                <a:gd name="T90" fmla="*/ 12 w 969"/>
                <a:gd name="T91" fmla="*/ 496 h 1192"/>
                <a:gd name="T92" fmla="*/ 0 w 969"/>
                <a:gd name="T93" fmla="*/ 520 h 1192"/>
                <a:gd name="T94" fmla="*/ 0 w 969"/>
                <a:gd name="T95" fmla="*/ 1219 h 1192"/>
                <a:gd name="T96" fmla="*/ 96 w 969"/>
                <a:gd name="T97" fmla="*/ 1213 h 1192"/>
                <a:gd name="T98" fmla="*/ 334 w 969"/>
                <a:gd name="T99" fmla="*/ 1219 h 1192"/>
                <a:gd name="T100" fmla="*/ 334 w 969"/>
                <a:gd name="T101" fmla="*/ 1219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2" name="Freeform 7">
              <a:extLst>
                <a:ext uri="{FF2B5EF4-FFF2-40B4-BE49-F238E27FC236}">
                  <a16:creationId xmlns:a16="http://schemas.microsoft.com/office/drawing/2014/main" xmlns="" id="{D22D8CE4-9477-4D99-8B1A-6262B7B1616D}"/>
                </a:ext>
              </a:extLst>
            </p:cNvPr>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3" name="Freeform 8">
              <a:extLst>
                <a:ext uri="{FF2B5EF4-FFF2-40B4-BE49-F238E27FC236}">
                  <a16:creationId xmlns:a16="http://schemas.microsoft.com/office/drawing/2014/main" xmlns="" id="{43A9FAFB-73F6-4A0E-906A-AE21C3E74917}"/>
                </a:ext>
              </a:extLst>
            </p:cNvPr>
            <p:cNvSpPr>
              <a:spLocks/>
            </p:cNvSpPr>
            <p:nvPr/>
          </p:nvSpPr>
          <p:spPr bwMode="hidden">
            <a:xfrm>
              <a:off x="3525" y="1"/>
              <a:ext cx="2185" cy="1508"/>
            </a:xfrm>
            <a:custGeom>
              <a:avLst/>
              <a:gdLst>
                <a:gd name="T0" fmla="*/ 1078 w 2176"/>
                <a:gd name="T1" fmla="*/ 789 h 1505"/>
                <a:gd name="T2" fmla="*/ 1245 w 2176"/>
                <a:gd name="T3" fmla="*/ 1258 h 1505"/>
                <a:gd name="T4" fmla="*/ 1000 w 2176"/>
                <a:gd name="T5" fmla="*/ 1215 h 1505"/>
                <a:gd name="T6" fmla="*/ 756 w 2176"/>
                <a:gd name="T7" fmla="*/ 1149 h 1505"/>
                <a:gd name="T8" fmla="*/ 464 w 2176"/>
                <a:gd name="T9" fmla="*/ 1131 h 1505"/>
                <a:gd name="T10" fmla="*/ 0 w 2176"/>
                <a:gd name="T11" fmla="*/ 1101 h 1505"/>
                <a:gd name="T12" fmla="*/ 30 w 2176"/>
                <a:gd name="T13" fmla="*/ 1137 h 1505"/>
                <a:gd name="T14" fmla="*/ 518 w 2176"/>
                <a:gd name="T15" fmla="*/ 1155 h 1505"/>
                <a:gd name="T16" fmla="*/ 810 w 2176"/>
                <a:gd name="T17" fmla="*/ 1209 h 1505"/>
                <a:gd name="T18" fmla="*/ 1185 w 2176"/>
                <a:gd name="T19" fmla="*/ 1334 h 1505"/>
                <a:gd name="T20" fmla="*/ 1120 w 2176"/>
                <a:gd name="T21" fmla="*/ 1352 h 1505"/>
                <a:gd name="T22" fmla="*/ 744 w 2176"/>
                <a:gd name="T23" fmla="*/ 1538 h 1505"/>
                <a:gd name="T24" fmla="*/ 798 w 2176"/>
                <a:gd name="T25" fmla="*/ 1514 h 1505"/>
                <a:gd name="T26" fmla="*/ 905 w 2176"/>
                <a:gd name="T27" fmla="*/ 1472 h 1505"/>
                <a:gd name="T28" fmla="*/ 1066 w 2176"/>
                <a:gd name="T29" fmla="*/ 1388 h 1505"/>
                <a:gd name="T30" fmla="*/ 1269 w 2176"/>
                <a:gd name="T31" fmla="*/ 1328 h 1505"/>
                <a:gd name="T32" fmla="*/ 1322 w 2176"/>
                <a:gd name="T33" fmla="*/ 1245 h 1505"/>
                <a:gd name="T34" fmla="*/ 1709 w 2176"/>
                <a:gd name="T35" fmla="*/ 1065 h 1505"/>
                <a:gd name="T36" fmla="*/ 2019 w 2176"/>
                <a:gd name="T37" fmla="*/ 975 h 1505"/>
                <a:gd name="T38" fmla="*/ 2275 w 2176"/>
                <a:gd name="T39" fmla="*/ 843 h 1505"/>
                <a:gd name="T40" fmla="*/ 2049 w 2176"/>
                <a:gd name="T41" fmla="*/ 933 h 1505"/>
                <a:gd name="T42" fmla="*/ 1733 w 2176"/>
                <a:gd name="T43" fmla="*/ 1011 h 1505"/>
                <a:gd name="T44" fmla="*/ 1405 w 2176"/>
                <a:gd name="T45" fmla="*/ 1173 h 1505"/>
                <a:gd name="T46" fmla="*/ 1567 w 2176"/>
                <a:gd name="T47" fmla="*/ 927 h 1505"/>
                <a:gd name="T48" fmla="*/ 1697 w 2176"/>
                <a:gd name="T49" fmla="*/ 556 h 1505"/>
                <a:gd name="T50" fmla="*/ 1817 w 2176"/>
                <a:gd name="T51" fmla="*/ 383 h 1505"/>
                <a:gd name="T52" fmla="*/ 2068 w 2176"/>
                <a:gd name="T53" fmla="*/ 60 h 1505"/>
                <a:gd name="T54" fmla="*/ 2095 w 2176"/>
                <a:gd name="T55" fmla="*/ 0 h 1505"/>
                <a:gd name="T56" fmla="*/ 2061 w 2176"/>
                <a:gd name="T57" fmla="*/ 0 h 1505"/>
                <a:gd name="T58" fmla="*/ 1673 w 2176"/>
                <a:gd name="T59" fmla="*/ 491 h 1505"/>
                <a:gd name="T60" fmla="*/ 1543 w 2176"/>
                <a:gd name="T61" fmla="*/ 909 h 1505"/>
                <a:gd name="T62" fmla="*/ 1310 w 2176"/>
                <a:gd name="T63" fmla="*/ 1197 h 1505"/>
                <a:gd name="T64" fmla="*/ 1185 w 2176"/>
                <a:gd name="T65" fmla="*/ 927 h 1505"/>
                <a:gd name="T66" fmla="*/ 1054 w 2176"/>
                <a:gd name="T67" fmla="*/ 551 h 1505"/>
                <a:gd name="T68" fmla="*/ 929 w 2176"/>
                <a:gd name="T69" fmla="*/ 222 h 1505"/>
                <a:gd name="T70" fmla="*/ 822 w 2176"/>
                <a:gd name="T71" fmla="*/ 0 h 1505"/>
                <a:gd name="T72" fmla="*/ 786 w 2176"/>
                <a:gd name="T73" fmla="*/ 0 h 1505"/>
                <a:gd name="T74" fmla="*/ 947 w 2176"/>
                <a:gd name="T75" fmla="*/ 365 h 1505"/>
                <a:gd name="T76" fmla="*/ 1078 w 2176"/>
                <a:gd name="T77" fmla="*/ 789 h 1505"/>
                <a:gd name="T78" fmla="*/ 1078 w 2176"/>
                <a:gd name="T79" fmla="*/ 789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4" name="Freeform 9">
              <a:extLst>
                <a:ext uri="{FF2B5EF4-FFF2-40B4-BE49-F238E27FC236}">
                  <a16:creationId xmlns:a16="http://schemas.microsoft.com/office/drawing/2014/main" xmlns="" id="{80B1A4EE-CED1-437D-AD8D-2158A6F0C888}"/>
                </a:ext>
              </a:extLst>
            </p:cNvPr>
            <p:cNvSpPr>
              <a:spLocks/>
            </p:cNvSpPr>
            <p:nvPr/>
          </p:nvSpPr>
          <p:spPr bwMode="hidden">
            <a:xfrm>
              <a:off x="0" y="649"/>
              <a:ext cx="816" cy="806"/>
            </a:xfrm>
            <a:custGeom>
              <a:avLst/>
              <a:gdLst>
                <a:gd name="T0" fmla="*/ 172 w 813"/>
                <a:gd name="T1" fmla="*/ 575 h 804"/>
                <a:gd name="T2" fmla="*/ 340 w 813"/>
                <a:gd name="T3" fmla="*/ 449 h 804"/>
                <a:gd name="T4" fmla="*/ 668 w 813"/>
                <a:gd name="T5" fmla="*/ 227 h 804"/>
                <a:gd name="T6" fmla="*/ 846 w 813"/>
                <a:gd name="T7" fmla="*/ 0 h 804"/>
                <a:gd name="T8" fmla="*/ 708 w 813"/>
                <a:gd name="T9" fmla="*/ 150 h 804"/>
                <a:gd name="T10" fmla="*/ 155 w 813"/>
                <a:gd name="T11" fmla="*/ 515 h 804"/>
                <a:gd name="T12" fmla="*/ 0 w 813"/>
                <a:gd name="T13" fmla="*/ 754 h 804"/>
                <a:gd name="T14" fmla="*/ 0 w 813"/>
                <a:gd name="T15" fmla="*/ 826 h 804"/>
                <a:gd name="T16" fmla="*/ 172 w 813"/>
                <a:gd name="T17" fmla="*/ 575 h 804"/>
                <a:gd name="T18" fmla="*/ 172 w 813"/>
                <a:gd name="T19" fmla="*/ 575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5" name="Freeform 10">
              <a:extLst>
                <a:ext uri="{FF2B5EF4-FFF2-40B4-BE49-F238E27FC236}">
                  <a16:creationId xmlns:a16="http://schemas.microsoft.com/office/drawing/2014/main" xmlns="" id="{4B1DDB51-1FED-42A6-A758-D51A8CD56843}"/>
                </a:ext>
              </a:extLst>
            </p:cNvPr>
            <p:cNvSpPr>
              <a:spLocks/>
            </p:cNvSpPr>
            <p:nvPr/>
          </p:nvSpPr>
          <p:spPr bwMode="hidden">
            <a:xfrm>
              <a:off x="0" y="1545"/>
              <a:ext cx="762" cy="107"/>
            </a:xfrm>
            <a:custGeom>
              <a:avLst/>
              <a:gdLst>
                <a:gd name="T0" fmla="*/ 482 w 759"/>
                <a:gd name="T1" fmla="*/ 66 h 107"/>
                <a:gd name="T2" fmla="*/ 792 w 759"/>
                <a:gd name="T3" fmla="*/ 0 h 107"/>
                <a:gd name="T4" fmla="*/ 518 w 759"/>
                <a:gd name="T5" fmla="*/ 36 h 107"/>
                <a:gd name="T6" fmla="*/ 149 w 759"/>
                <a:gd name="T7" fmla="*/ 48 h 107"/>
                <a:gd name="T8" fmla="*/ 0 w 759"/>
                <a:gd name="T9" fmla="*/ 78 h 107"/>
                <a:gd name="T10" fmla="*/ 0 w 759"/>
                <a:gd name="T11" fmla="*/ 107 h 107"/>
                <a:gd name="T12" fmla="*/ 96 w 759"/>
                <a:gd name="T13" fmla="*/ 89 h 107"/>
                <a:gd name="T14" fmla="*/ 482 w 759"/>
                <a:gd name="T15" fmla="*/ 66 h 107"/>
                <a:gd name="T16" fmla="*/ 482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6" name="Freeform 11">
              <a:extLst>
                <a:ext uri="{FF2B5EF4-FFF2-40B4-BE49-F238E27FC236}">
                  <a16:creationId xmlns:a16="http://schemas.microsoft.com/office/drawing/2014/main" xmlns="" id="{146C0114-5D2D-454C-BBA1-32E8294808EB}"/>
                </a:ext>
              </a:extLst>
            </p:cNvPr>
            <p:cNvSpPr>
              <a:spLocks/>
            </p:cNvSpPr>
            <p:nvPr/>
          </p:nvSpPr>
          <p:spPr bwMode="hidden">
            <a:xfrm>
              <a:off x="2314" y="3431"/>
              <a:ext cx="3182" cy="745"/>
            </a:xfrm>
            <a:custGeom>
              <a:avLst/>
              <a:gdLst>
                <a:gd name="T0" fmla="*/ 1453 w 3169"/>
                <a:gd name="T1" fmla="*/ 250 h 743"/>
                <a:gd name="T2" fmla="*/ 1811 w 3169"/>
                <a:gd name="T3" fmla="*/ 244 h 743"/>
                <a:gd name="T4" fmla="*/ 2186 w 3169"/>
                <a:gd name="T5" fmla="*/ 262 h 743"/>
                <a:gd name="T6" fmla="*/ 2620 w 3169"/>
                <a:gd name="T7" fmla="*/ 244 h 743"/>
                <a:gd name="T8" fmla="*/ 3313 w 3169"/>
                <a:gd name="T9" fmla="*/ 215 h 743"/>
                <a:gd name="T10" fmla="*/ 3258 w 3169"/>
                <a:gd name="T11" fmla="*/ 197 h 743"/>
                <a:gd name="T12" fmla="*/ 2532 w 3169"/>
                <a:gd name="T13" fmla="*/ 232 h 743"/>
                <a:gd name="T14" fmla="*/ 2093 w 3169"/>
                <a:gd name="T15" fmla="*/ 232 h 743"/>
                <a:gd name="T16" fmla="*/ 1525 w 3169"/>
                <a:gd name="T17" fmla="*/ 197 h 743"/>
                <a:gd name="T18" fmla="*/ 1613 w 3169"/>
                <a:gd name="T19" fmla="*/ 168 h 743"/>
                <a:gd name="T20" fmla="*/ 2133 w 3169"/>
                <a:gd name="T21" fmla="*/ 0 h 743"/>
                <a:gd name="T22" fmla="*/ 2049 w 3169"/>
                <a:gd name="T23" fmla="*/ 24 h 743"/>
                <a:gd name="T24" fmla="*/ 1924 w 3169"/>
                <a:gd name="T25" fmla="*/ 66 h 743"/>
                <a:gd name="T26" fmla="*/ 1679 w 3169"/>
                <a:gd name="T27" fmla="*/ 138 h 743"/>
                <a:gd name="T28" fmla="*/ 1404 w 3169"/>
                <a:gd name="T29" fmla="*/ 209 h 743"/>
                <a:gd name="T30" fmla="*/ 1323 w 3169"/>
                <a:gd name="T31" fmla="*/ 262 h 743"/>
                <a:gd name="T32" fmla="*/ 798 w 3169"/>
                <a:gd name="T33" fmla="*/ 424 h 743"/>
                <a:gd name="T34" fmla="*/ 346 w 3169"/>
                <a:gd name="T35" fmla="*/ 514 h 743"/>
                <a:gd name="T36" fmla="*/ 0 w 3169"/>
                <a:gd name="T37" fmla="*/ 639 h 743"/>
                <a:gd name="T38" fmla="*/ 310 w 3169"/>
                <a:gd name="T39" fmla="*/ 550 h 743"/>
                <a:gd name="T40" fmla="*/ 768 w 3169"/>
                <a:gd name="T41" fmla="*/ 460 h 743"/>
                <a:gd name="T42" fmla="*/ 1233 w 3169"/>
                <a:gd name="T43" fmla="*/ 322 h 743"/>
                <a:gd name="T44" fmla="*/ 1025 w 3169"/>
                <a:gd name="T45" fmla="*/ 502 h 743"/>
                <a:gd name="T46" fmla="*/ 911 w 3169"/>
                <a:gd name="T47" fmla="*/ 765 h 743"/>
                <a:gd name="T48" fmla="*/ 905 w 3169"/>
                <a:gd name="T49" fmla="*/ 765 h 743"/>
                <a:gd name="T50" fmla="*/ 977 w 3169"/>
                <a:gd name="T51" fmla="*/ 765 h 743"/>
                <a:gd name="T52" fmla="*/ 1066 w 3169"/>
                <a:gd name="T53" fmla="*/ 508 h 743"/>
                <a:gd name="T54" fmla="*/ 1354 w 3169"/>
                <a:gd name="T55" fmla="*/ 292 h 743"/>
                <a:gd name="T56" fmla="*/ 1599 w 3169"/>
                <a:gd name="T57" fmla="*/ 460 h 743"/>
                <a:gd name="T58" fmla="*/ 1849 w 3169"/>
                <a:gd name="T59" fmla="*/ 699 h 743"/>
                <a:gd name="T60" fmla="*/ 1942 w 3169"/>
                <a:gd name="T61" fmla="*/ 765 h 743"/>
                <a:gd name="T62" fmla="*/ 2007 w 3169"/>
                <a:gd name="T63" fmla="*/ 765 h 743"/>
                <a:gd name="T64" fmla="*/ 1769 w 3169"/>
                <a:gd name="T65" fmla="*/ 538 h 743"/>
                <a:gd name="T66" fmla="*/ 1453 w 3169"/>
                <a:gd name="T67" fmla="*/ 250 h 743"/>
                <a:gd name="T68" fmla="*/ 1453 w 3169"/>
                <a:gd name="T69" fmla="*/ 250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3" name="Rectangle 12">
              <a:extLst>
                <a:ext uri="{FF2B5EF4-FFF2-40B4-BE49-F238E27FC236}">
                  <a16:creationId xmlns:a16="http://schemas.microsoft.com/office/drawing/2014/main" xmlns="" id="{90B25F03-4DBB-4869-9AE6-9D3E72BEC856}"/>
                </a:ext>
              </a:extLst>
            </p:cNvPr>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oudy Old Style" panose="02020502050305020303" pitchFamily="18" charset="0"/>
                  <a:ea typeface="MS PGothic" panose="020B0600070205080204" pitchFamily="34" charset="-128"/>
                </a:defRPr>
              </a:lvl1pPr>
              <a:lvl2pPr marL="742950" indent="-285750">
                <a:defRPr>
                  <a:solidFill>
                    <a:schemeClr val="tx1"/>
                  </a:solidFill>
                  <a:latin typeface="Goudy Old Style" panose="02020502050305020303" pitchFamily="18" charset="0"/>
                  <a:ea typeface="MS PGothic" panose="020B0600070205080204" pitchFamily="34" charset="-128"/>
                </a:defRPr>
              </a:lvl2pPr>
              <a:lvl3pPr marL="1143000" indent="-228600">
                <a:defRPr>
                  <a:solidFill>
                    <a:schemeClr val="tx1"/>
                  </a:solidFill>
                  <a:latin typeface="Goudy Old Style" panose="02020502050305020303" pitchFamily="18" charset="0"/>
                  <a:ea typeface="MS PGothic" panose="020B0600070205080204" pitchFamily="34" charset="-128"/>
                </a:defRPr>
              </a:lvl3pPr>
              <a:lvl4pPr marL="1600200" indent="-228600">
                <a:defRPr>
                  <a:solidFill>
                    <a:schemeClr val="tx1"/>
                  </a:solidFill>
                  <a:latin typeface="Goudy Old Style" panose="02020502050305020303" pitchFamily="18" charset="0"/>
                  <a:ea typeface="MS PGothic" panose="020B0600070205080204" pitchFamily="34" charset="-128"/>
                </a:defRPr>
              </a:lvl4pPr>
              <a:lvl5pPr marL="2057400" indent="-228600">
                <a:defRPr>
                  <a:solidFill>
                    <a:schemeClr val="tx1"/>
                  </a:solidFill>
                  <a:latin typeface="Goudy Old Style" panose="0202050205030502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oudy Old Style" panose="0202050205030502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oudy Old Style" panose="0202050205030502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oudy Old Style" panose="0202050205030502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oudy Old Style" panose="02020502050305020303" pitchFamily="18" charset="0"/>
                  <a:ea typeface="MS PGothic" panose="020B0600070205080204" pitchFamily="34" charset="-128"/>
                </a:defRPr>
              </a:lvl9pPr>
            </a:lstStyle>
            <a:p>
              <a:pPr>
                <a:defRPr/>
              </a:pPr>
              <a:endParaRPr lang="en-US" altLang="en-US" b="1">
                <a:solidFill>
                  <a:srgbClr val="FFFFFF"/>
                </a:solidFill>
                <a:latin typeface="Times New Roman" panose="02020603050405020304" pitchFamily="18" charset="0"/>
              </a:endParaRPr>
            </a:p>
          </p:txBody>
        </p:sp>
        <p:sp>
          <p:nvSpPr>
            <p:cNvPr id="4114" name="Rectangle 13">
              <a:extLst>
                <a:ext uri="{FF2B5EF4-FFF2-40B4-BE49-F238E27FC236}">
                  <a16:creationId xmlns:a16="http://schemas.microsoft.com/office/drawing/2014/main" xmlns="" id="{B77F943B-2070-42FE-9D01-F5C774BE45CB}"/>
                </a:ext>
              </a:extLst>
            </p:cNvPr>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oudy Old Style" panose="02020502050305020303" pitchFamily="18" charset="0"/>
                  <a:ea typeface="MS PGothic" panose="020B0600070205080204" pitchFamily="34" charset="-128"/>
                </a:defRPr>
              </a:lvl1pPr>
              <a:lvl2pPr marL="742950" indent="-285750">
                <a:defRPr>
                  <a:solidFill>
                    <a:schemeClr val="tx1"/>
                  </a:solidFill>
                  <a:latin typeface="Goudy Old Style" panose="02020502050305020303" pitchFamily="18" charset="0"/>
                  <a:ea typeface="MS PGothic" panose="020B0600070205080204" pitchFamily="34" charset="-128"/>
                </a:defRPr>
              </a:lvl2pPr>
              <a:lvl3pPr marL="1143000" indent="-228600">
                <a:defRPr>
                  <a:solidFill>
                    <a:schemeClr val="tx1"/>
                  </a:solidFill>
                  <a:latin typeface="Goudy Old Style" panose="02020502050305020303" pitchFamily="18" charset="0"/>
                  <a:ea typeface="MS PGothic" panose="020B0600070205080204" pitchFamily="34" charset="-128"/>
                </a:defRPr>
              </a:lvl3pPr>
              <a:lvl4pPr marL="1600200" indent="-228600">
                <a:defRPr>
                  <a:solidFill>
                    <a:schemeClr val="tx1"/>
                  </a:solidFill>
                  <a:latin typeface="Goudy Old Style" panose="02020502050305020303" pitchFamily="18" charset="0"/>
                  <a:ea typeface="MS PGothic" panose="020B0600070205080204" pitchFamily="34" charset="-128"/>
                </a:defRPr>
              </a:lvl4pPr>
              <a:lvl5pPr marL="2057400" indent="-228600">
                <a:defRPr>
                  <a:solidFill>
                    <a:schemeClr val="tx1"/>
                  </a:solidFill>
                  <a:latin typeface="Goudy Old Style" panose="02020502050305020303"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oudy Old Style" panose="02020502050305020303"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oudy Old Style" panose="02020502050305020303"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oudy Old Style" panose="02020502050305020303"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oudy Old Style" panose="02020502050305020303" pitchFamily="18" charset="0"/>
                  <a:ea typeface="MS PGothic" panose="020B0600070205080204" pitchFamily="34" charset="-128"/>
                </a:defRPr>
              </a:lvl9pPr>
            </a:lstStyle>
            <a:p>
              <a:pPr>
                <a:defRPr/>
              </a:pPr>
              <a:endParaRPr lang="en-US" altLang="en-US" b="1">
                <a:solidFill>
                  <a:srgbClr val="FFFFFF"/>
                </a:solidFill>
                <a:latin typeface="Times New Roman" panose="02020603050405020304" pitchFamily="18" charset="0"/>
              </a:endParaRPr>
            </a:p>
          </p:txBody>
        </p:sp>
        <p:sp>
          <p:nvSpPr>
            <p:cNvPr id="2" name="Freeform 14">
              <a:extLst>
                <a:ext uri="{FF2B5EF4-FFF2-40B4-BE49-F238E27FC236}">
                  <a16:creationId xmlns:a16="http://schemas.microsoft.com/office/drawing/2014/main" xmlns="" id="{A6C8BA7F-691B-4F36-A82B-2D4CE97C3D3B}"/>
                </a:ext>
              </a:extLst>
            </p:cNvPr>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extLst>
          </p:spPr>
          <p:txBody>
            <a:bodyPr/>
            <a:lstStyle/>
            <a:p>
              <a:pPr>
                <a:defRPr/>
              </a:pPr>
              <a:endParaRPr lang="en-US" b="1">
                <a:solidFill>
                  <a:srgbClr val="FFFFFF"/>
                </a:solidFill>
                <a:latin typeface="Times New Roman" charset="0"/>
              </a:endParaRPr>
            </a:p>
          </p:txBody>
        </p:sp>
        <p:sp>
          <p:nvSpPr>
            <p:cNvPr id="3" name="Freeform 15">
              <a:extLst>
                <a:ext uri="{FF2B5EF4-FFF2-40B4-BE49-F238E27FC236}">
                  <a16:creationId xmlns:a16="http://schemas.microsoft.com/office/drawing/2014/main" xmlns="" id="{8A05C04F-A9BF-4DE7-B867-A3A1BAB9C34F}"/>
                </a:ext>
              </a:extLst>
            </p:cNvPr>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extLst>
          </p:spPr>
          <p:txBody>
            <a:bodyPr/>
            <a:lstStyle/>
            <a:p>
              <a:pPr>
                <a:defRPr/>
              </a:pPr>
              <a:endParaRPr lang="en-US" b="1">
                <a:solidFill>
                  <a:srgbClr val="FFFFFF"/>
                </a:solidFill>
                <a:latin typeface="Times New Roman" charset="0"/>
              </a:endParaRPr>
            </a:p>
          </p:txBody>
        </p:sp>
        <p:sp>
          <p:nvSpPr>
            <p:cNvPr id="4" name="Freeform 16">
              <a:extLst>
                <a:ext uri="{FF2B5EF4-FFF2-40B4-BE49-F238E27FC236}">
                  <a16:creationId xmlns:a16="http://schemas.microsoft.com/office/drawing/2014/main" xmlns="" id="{4B18D96A-E83A-4AD3-A746-83E620549046}"/>
                </a:ext>
              </a:extLst>
            </p:cNvPr>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a:ext uri="{91240B29-F687-4f45-9708-019B960494DF}"/>
            </a:extLst>
          </p:spPr>
          <p:txBody>
            <a:bodyPr/>
            <a:lstStyle/>
            <a:p>
              <a:pPr>
                <a:defRPr/>
              </a:pPr>
              <a:endParaRPr lang="en-US" b="1">
                <a:solidFill>
                  <a:srgbClr val="FFFFFF"/>
                </a:solidFill>
                <a:latin typeface="Times New Roman" charset="0"/>
              </a:endParaRPr>
            </a:p>
          </p:txBody>
        </p:sp>
        <p:sp>
          <p:nvSpPr>
            <p:cNvPr id="10262" name="Freeform 17">
              <a:extLst>
                <a:ext uri="{FF2B5EF4-FFF2-40B4-BE49-F238E27FC236}">
                  <a16:creationId xmlns:a16="http://schemas.microsoft.com/office/drawing/2014/main" xmlns="" id="{D2C3BA05-7C74-4879-96BF-2AF9ED8EE75E}"/>
                </a:ext>
              </a:extLst>
            </p:cNvPr>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3" name="Freeform 18">
              <a:extLst>
                <a:ext uri="{FF2B5EF4-FFF2-40B4-BE49-F238E27FC236}">
                  <a16:creationId xmlns:a16="http://schemas.microsoft.com/office/drawing/2014/main" xmlns="" id="{8B3A4B44-77B7-4375-A8EB-C8B5EA2F35B4}"/>
                </a:ext>
              </a:extLst>
            </p:cNvPr>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5" name="Freeform 19">
              <a:extLst>
                <a:ext uri="{FF2B5EF4-FFF2-40B4-BE49-F238E27FC236}">
                  <a16:creationId xmlns:a16="http://schemas.microsoft.com/office/drawing/2014/main" xmlns="" id="{E01D3763-98A6-40CE-807B-7464376DEF9B}"/>
                </a:ext>
              </a:extLst>
            </p:cNvPr>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a:ext uri="{91240B29-F687-4f45-9708-019B960494DF}"/>
            </a:extLst>
          </p:spPr>
          <p:txBody>
            <a:bodyPr/>
            <a:lstStyle/>
            <a:p>
              <a:pPr>
                <a:defRPr/>
              </a:pPr>
              <a:endParaRPr lang="en-US" b="1">
                <a:solidFill>
                  <a:srgbClr val="FFFFFF"/>
                </a:solidFill>
                <a:latin typeface="Times New Roman" charset="0"/>
              </a:endParaRPr>
            </a:p>
          </p:txBody>
        </p:sp>
        <p:sp>
          <p:nvSpPr>
            <p:cNvPr id="10265" name="Freeform 20">
              <a:extLst>
                <a:ext uri="{FF2B5EF4-FFF2-40B4-BE49-F238E27FC236}">
                  <a16:creationId xmlns:a16="http://schemas.microsoft.com/office/drawing/2014/main" xmlns="" id="{CBB1496D-C676-43F5-9FD7-2024473931A1}"/>
                </a:ext>
              </a:extLst>
            </p:cNvPr>
            <p:cNvSpPr>
              <a:spLocks/>
            </p:cNvSpPr>
            <p:nvPr/>
          </p:nvSpPr>
          <p:spPr bwMode="hidden">
            <a:xfrm>
              <a:off x="3160" y="1860"/>
              <a:ext cx="2162" cy="1934"/>
            </a:xfrm>
            <a:custGeom>
              <a:avLst/>
              <a:gdLst>
                <a:gd name="T0" fmla="*/ 1930 w 2153"/>
                <a:gd name="T1" fmla="*/ 873 h 1930"/>
                <a:gd name="T2" fmla="*/ 2025 w 2153"/>
                <a:gd name="T3" fmla="*/ 1041 h 1930"/>
                <a:gd name="T4" fmla="*/ 2150 w 2153"/>
                <a:gd name="T5" fmla="*/ 1190 h 1930"/>
                <a:gd name="T6" fmla="*/ 2216 w 2153"/>
                <a:gd name="T7" fmla="*/ 1279 h 1930"/>
                <a:gd name="T8" fmla="*/ 2252 w 2153"/>
                <a:gd name="T9" fmla="*/ 1327 h 1930"/>
                <a:gd name="T10" fmla="*/ 1977 w 2153"/>
                <a:gd name="T11" fmla="*/ 999 h 1930"/>
                <a:gd name="T12" fmla="*/ 1948 w 2153"/>
                <a:gd name="T13" fmla="*/ 951 h 1930"/>
                <a:gd name="T14" fmla="*/ 1868 w 2153"/>
                <a:gd name="T15" fmla="*/ 1273 h 1930"/>
                <a:gd name="T16" fmla="*/ 1854 w 2153"/>
                <a:gd name="T17" fmla="*/ 1519 h 1930"/>
                <a:gd name="T18" fmla="*/ 1906 w 2153"/>
                <a:gd name="T19" fmla="*/ 1950 h 1930"/>
                <a:gd name="T20" fmla="*/ 1875 w 2153"/>
                <a:gd name="T21" fmla="*/ 1974 h 1930"/>
                <a:gd name="T22" fmla="*/ 1827 w 2153"/>
                <a:gd name="T23" fmla="*/ 1567 h 1930"/>
                <a:gd name="T24" fmla="*/ 1806 w 2153"/>
                <a:gd name="T25" fmla="*/ 1321 h 1930"/>
                <a:gd name="T26" fmla="*/ 1847 w 2153"/>
                <a:gd name="T27" fmla="*/ 1107 h 1930"/>
                <a:gd name="T28" fmla="*/ 1854 w 2153"/>
                <a:gd name="T29" fmla="*/ 897 h 1930"/>
                <a:gd name="T30" fmla="*/ 1324 w 2153"/>
                <a:gd name="T31" fmla="*/ 1029 h 1930"/>
                <a:gd name="T32" fmla="*/ 864 w 2153"/>
                <a:gd name="T33" fmla="*/ 1154 h 1930"/>
                <a:gd name="T34" fmla="*/ 334 w 2153"/>
                <a:gd name="T35" fmla="*/ 1345 h 1930"/>
                <a:gd name="T36" fmla="*/ 18 w 2153"/>
                <a:gd name="T37" fmla="*/ 1453 h 1930"/>
                <a:gd name="T38" fmla="*/ 322 w 2153"/>
                <a:gd name="T39" fmla="*/ 1315 h 1930"/>
                <a:gd name="T40" fmla="*/ 715 w 2153"/>
                <a:gd name="T41" fmla="*/ 1166 h 1930"/>
                <a:gd name="T42" fmla="*/ 1066 w 2153"/>
                <a:gd name="T43" fmla="*/ 1059 h 1930"/>
                <a:gd name="T44" fmla="*/ 1477 w 2153"/>
                <a:gd name="T45" fmla="*/ 951 h 1930"/>
                <a:gd name="T46" fmla="*/ 1769 w 2153"/>
                <a:gd name="T47" fmla="*/ 837 h 1930"/>
                <a:gd name="T48" fmla="*/ 1399 w 2153"/>
                <a:gd name="T49" fmla="*/ 634 h 1930"/>
                <a:gd name="T50" fmla="*/ 905 w 2153"/>
                <a:gd name="T51" fmla="*/ 526 h 1930"/>
                <a:gd name="T52" fmla="*/ 238 w 2153"/>
                <a:gd name="T53" fmla="*/ 161 h 1930"/>
                <a:gd name="T54" fmla="*/ 0 w 2153"/>
                <a:gd name="T55" fmla="*/ 83 h 1930"/>
                <a:gd name="T56" fmla="*/ 340 w 2153"/>
                <a:gd name="T57" fmla="*/ 179 h 1930"/>
                <a:gd name="T58" fmla="*/ 745 w 2153"/>
                <a:gd name="T59" fmla="*/ 394 h 1930"/>
                <a:gd name="T60" fmla="*/ 977 w 2153"/>
                <a:gd name="T61" fmla="*/ 502 h 1930"/>
                <a:gd name="T62" fmla="*/ 1417 w 2153"/>
                <a:gd name="T63" fmla="*/ 604 h 1930"/>
                <a:gd name="T64" fmla="*/ 1727 w 2153"/>
                <a:gd name="T65" fmla="*/ 765 h 1930"/>
                <a:gd name="T66" fmla="*/ 1489 w 2153"/>
                <a:gd name="T67" fmla="*/ 472 h 1930"/>
                <a:gd name="T68" fmla="*/ 1346 w 2153"/>
                <a:gd name="T69" fmla="*/ 191 h 1930"/>
                <a:gd name="T70" fmla="*/ 1209 w 2153"/>
                <a:gd name="T71" fmla="*/ 0 h 1930"/>
                <a:gd name="T72" fmla="*/ 1405 w 2153"/>
                <a:gd name="T73" fmla="*/ 215 h 1930"/>
                <a:gd name="T74" fmla="*/ 1555 w 2153"/>
                <a:gd name="T75" fmla="*/ 496 h 1930"/>
                <a:gd name="T76" fmla="*/ 1827 w 2153"/>
                <a:gd name="T77" fmla="*/ 825 h 1930"/>
                <a:gd name="T78" fmla="*/ 1930 w 2153"/>
                <a:gd name="T79" fmla="*/ 873 h 1930"/>
                <a:gd name="T80" fmla="*/ 1930 w 2153"/>
                <a:gd name="T81" fmla="*/ 873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117" name="Rectangle 21">
            <a:extLst>
              <a:ext uri="{FF2B5EF4-FFF2-40B4-BE49-F238E27FC236}">
                <a16:creationId xmlns:a16="http://schemas.microsoft.com/office/drawing/2014/main" xmlns="" id="{62AB6D9F-4339-4E08-813A-8F66297D08DE}"/>
              </a:ext>
            </a:extLst>
          </p:cNvPr>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18" name="Rectangle 22">
            <a:extLst>
              <a:ext uri="{FF2B5EF4-FFF2-40B4-BE49-F238E27FC236}">
                <a16:creationId xmlns:a16="http://schemas.microsoft.com/office/drawing/2014/main" xmlns="" id="{BE1A69A6-6312-4054-9428-172C4FE8AD13}"/>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19" name="Rectangle 23">
            <a:extLst>
              <a:ext uri="{FF2B5EF4-FFF2-40B4-BE49-F238E27FC236}">
                <a16:creationId xmlns:a16="http://schemas.microsoft.com/office/drawing/2014/main" xmlns="" id="{B7D003E6-976D-4D87-940F-7C3BE9E21B26}"/>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defRPr sz="1400" b="0">
                <a:solidFill>
                  <a:srgbClr val="FFFFFF"/>
                </a:solidFill>
                <a:effectLst>
                  <a:outerShdw blurRad="38100" dist="38100" dir="2700000" algn="tl">
                    <a:srgbClr val="000000"/>
                  </a:outerShdw>
                </a:effectLst>
                <a:latin typeface="Times New Roman" charset="0"/>
                <a:ea typeface="ＭＳ Ｐゴシック" charset="0"/>
                <a:cs typeface="Arial" charset="0"/>
              </a:defRPr>
            </a:lvl1pPr>
          </a:lstStyle>
          <a:p>
            <a:pPr>
              <a:defRPr/>
            </a:pPr>
            <a:endParaRPr lang="en-US"/>
          </a:p>
        </p:txBody>
      </p:sp>
      <p:sp>
        <p:nvSpPr>
          <p:cNvPr id="4120" name="Rectangle 24">
            <a:extLst>
              <a:ext uri="{FF2B5EF4-FFF2-40B4-BE49-F238E27FC236}">
                <a16:creationId xmlns:a16="http://schemas.microsoft.com/office/drawing/2014/main" xmlns="" id="{971892C0-B5B9-466B-B454-359F93DA4A7C}"/>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ctr">
              <a:defRPr sz="1400" b="0">
                <a:solidFill>
                  <a:srgbClr val="FFFFFF"/>
                </a:solidFill>
                <a:effectLst>
                  <a:outerShdw blurRad="38100" dist="38100" dir="2700000" algn="tl">
                    <a:srgbClr val="000000"/>
                  </a:outerShdw>
                </a:effectLst>
                <a:latin typeface="Times New Roman" charset="0"/>
                <a:ea typeface="ＭＳ Ｐゴシック" charset="0"/>
                <a:cs typeface="Arial" charset="0"/>
              </a:defRPr>
            </a:lvl1pPr>
          </a:lstStyle>
          <a:p>
            <a:pPr>
              <a:defRPr/>
            </a:pPr>
            <a:endParaRPr lang="en-US"/>
          </a:p>
        </p:txBody>
      </p:sp>
      <p:sp>
        <p:nvSpPr>
          <p:cNvPr id="4121" name="Rectangle 25">
            <a:extLst>
              <a:ext uri="{FF2B5EF4-FFF2-40B4-BE49-F238E27FC236}">
                <a16:creationId xmlns:a16="http://schemas.microsoft.com/office/drawing/2014/main" xmlns="" id="{3BD1AD3F-0E84-4670-ADF2-029B854B68A2}"/>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r">
              <a:defRPr sz="1400" b="0">
                <a:solidFill>
                  <a:srgbClr val="FFFFFF"/>
                </a:solidFill>
                <a:effectLst>
                  <a:outerShdw blurRad="38100" dist="38100" dir="2700000" algn="tl">
                    <a:srgbClr val="000000"/>
                  </a:outerShdw>
                </a:effectLst>
                <a:latin typeface="Times New Roman" charset="0"/>
                <a:ea typeface="ＭＳ Ｐゴシック" charset="0"/>
                <a:cs typeface="Arial" charset="0"/>
              </a:defRPr>
            </a:lvl1pPr>
          </a:lstStyle>
          <a:p>
            <a:pPr>
              <a:defRPr/>
            </a:pPr>
            <a:fld id="{3527E05E-A751-420F-A569-74B39BEB86CC}" type="slidenum">
              <a:rPr lang="en-US"/>
              <a:pPr>
                <a:defRPr/>
              </a:pPr>
              <a:t>‹#›</a:t>
            </a:fld>
            <a:endParaRPr lang="en-US"/>
          </a:p>
        </p:txBody>
      </p:sp>
    </p:spTree>
    <p:extLst>
      <p:ext uri="{BB962C8B-B14F-4D97-AF65-F5344CB8AC3E}">
        <p14:creationId xmlns:p14="http://schemas.microsoft.com/office/powerpoint/2010/main" val="4014049792"/>
      </p:ext>
    </p:extLst>
  </p:cSld>
  <p:clrMap bg1="dk2" tx1="lt1" bg2="dk1" tx2="lt2" accent1="accent1" accent2="accent2" accent3="accent3" accent4="accent4" accent5="accent5" accent6="accent6" hlink="hlink" folHlink="folHlink"/>
  <p:sldLayoutIdLst>
    <p:sldLayoutId id="2147483665" r:id="rId1"/>
    <p:sldLayoutId id="2147483666" r:id="rId2"/>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S PGothic" panose="020B0600070205080204" pitchFamily="34" charset="-128"/>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ea typeface="MS PGothic" panose="020B0600070205080204" pitchFamily="34" charset="-128"/>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ea typeface="MS PGothic" panose="020B0600070205080204" pitchFamily="34" charset="-128"/>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ea typeface="MS PGothic" panose="020B0600070205080204" pitchFamily="34" charset="-128"/>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ea typeface="MS PGothic" panose="020B0600070205080204" pitchFamily="34" charset="-128"/>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ea typeface="ＭＳ Ｐゴシック"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ea typeface="ＭＳ Ｐゴシック"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ea typeface="ＭＳ Ｐゴシック"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ea typeface="ＭＳ Ｐゴシック" charset="0"/>
          <a:cs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S PGothic" panose="020B0600070205080204" pitchFamily="34" charset="-128"/>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8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60000"/>
        <a:buFont typeface="Wingdings" charset="0"/>
        <a:buChar char="n"/>
        <a:defRPr sz="2000">
          <a:solidFill>
            <a:schemeClr val="tx1"/>
          </a:solidFill>
          <a:effectLst>
            <a:outerShdw blurRad="38100" dist="38100" dir="2700000" algn="tl">
              <a:srgbClr val="000000"/>
            </a:outerShdw>
          </a:effectLst>
          <a:latin typeface="+mn-lt"/>
          <a:ea typeface="Arial" charset="0"/>
          <a:cs typeface="+mn-cs"/>
        </a:defRPr>
      </a:lvl6pPr>
      <a:lvl7pPr marL="2971800" indent="-228600" algn="l" rtl="0" fontAlgn="base">
        <a:spcBef>
          <a:spcPct val="20000"/>
        </a:spcBef>
        <a:spcAft>
          <a:spcPct val="0"/>
        </a:spcAft>
        <a:buClr>
          <a:schemeClr val="hlink"/>
        </a:buClr>
        <a:buSzPct val="60000"/>
        <a:buFont typeface="Wingdings" charset="0"/>
        <a:buChar char="n"/>
        <a:defRPr sz="2000">
          <a:solidFill>
            <a:schemeClr val="tx1"/>
          </a:solidFill>
          <a:effectLst>
            <a:outerShdw blurRad="38100" dist="38100" dir="2700000" algn="tl">
              <a:srgbClr val="000000"/>
            </a:outerShdw>
          </a:effectLst>
          <a:latin typeface="+mn-lt"/>
          <a:ea typeface="Arial" charset="0"/>
          <a:cs typeface="+mn-cs"/>
        </a:defRPr>
      </a:lvl7pPr>
      <a:lvl8pPr marL="3429000" indent="-228600" algn="l" rtl="0" fontAlgn="base">
        <a:spcBef>
          <a:spcPct val="20000"/>
        </a:spcBef>
        <a:spcAft>
          <a:spcPct val="0"/>
        </a:spcAft>
        <a:buClr>
          <a:schemeClr val="hlink"/>
        </a:buClr>
        <a:buSzPct val="60000"/>
        <a:buFont typeface="Wingdings" charset="0"/>
        <a:buChar char="n"/>
        <a:defRPr sz="2000">
          <a:solidFill>
            <a:schemeClr val="tx1"/>
          </a:solidFill>
          <a:effectLst>
            <a:outerShdw blurRad="38100" dist="38100" dir="2700000" algn="tl">
              <a:srgbClr val="000000"/>
            </a:outerShdw>
          </a:effectLst>
          <a:latin typeface="+mn-lt"/>
          <a:ea typeface="Arial" charset="0"/>
          <a:cs typeface="+mn-cs"/>
        </a:defRPr>
      </a:lvl8pPr>
      <a:lvl9pPr marL="3886200" indent="-228600" algn="l" rtl="0" fontAlgn="base">
        <a:spcBef>
          <a:spcPct val="20000"/>
        </a:spcBef>
        <a:spcAft>
          <a:spcPct val="0"/>
        </a:spcAft>
        <a:buClr>
          <a:schemeClr val="hlink"/>
        </a:buClr>
        <a:buSzPct val="60000"/>
        <a:buFont typeface="Wingdings" charset="0"/>
        <a:buChar char="n"/>
        <a:defRPr sz="2000">
          <a:solidFill>
            <a:schemeClr val="tx1"/>
          </a:solidFill>
          <a:effectLst>
            <a:outerShdw blurRad="38100" dist="38100" dir="2700000" algn="tl">
              <a:srgbClr val="000000"/>
            </a:outerShdw>
          </a:effectLst>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5.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Shape 80"/>
          <p:cNvPicPr preferRelativeResize="0"/>
          <p:nvPr/>
        </p:nvPicPr>
        <p:blipFill>
          <a:blip r:embed="rId3" cstate="email">
            <a:extLst>
              <a:ext uri="{28A0092B-C50C-407E-A947-70E740481C1C}">
                <a14:useLocalDpi xmlns:a14="http://schemas.microsoft.com/office/drawing/2010/main"/>
              </a:ext>
            </a:extLst>
          </a:blip>
          <a:stretch>
            <a:fillRect/>
          </a:stretch>
        </p:blipFill>
        <p:spPr>
          <a:xfrm>
            <a:off x="-1" y="29029"/>
            <a:ext cx="9144000" cy="6934200"/>
          </a:xfrm>
          <a:prstGeom prst="rect">
            <a:avLst/>
          </a:prstGeom>
        </p:spPr>
      </p:pic>
      <p:pic>
        <p:nvPicPr>
          <p:cNvPr id="82" name="Shape 82"/>
          <p:cNvPicPr preferRelativeResize="0"/>
          <p:nvPr/>
        </p:nvPicPr>
        <p:blipFill>
          <a:blip r:embed="rId4" cstate="email">
            <a:extLst>
              <a:ext uri="{28A0092B-C50C-407E-A947-70E740481C1C}">
                <a14:useLocalDpi xmlns:a14="http://schemas.microsoft.com/office/drawing/2010/main"/>
              </a:ext>
            </a:extLst>
          </a:blip>
          <a:stretch>
            <a:fillRect/>
          </a:stretch>
        </p:blipFill>
        <p:spPr>
          <a:xfrm>
            <a:off x="838200" y="3733800"/>
            <a:ext cx="1451572" cy="2462542"/>
          </a:xfrm>
          <a:prstGeom prst="rect">
            <a:avLst/>
          </a:prstGeom>
        </p:spPr>
      </p:pic>
      <p:pic>
        <p:nvPicPr>
          <p:cNvPr id="83" name="Shape 83"/>
          <p:cNvPicPr preferRelativeResize="0"/>
          <p:nvPr/>
        </p:nvPicPr>
        <p:blipFill>
          <a:blip r:embed="rId5" cstate="email">
            <a:extLst>
              <a:ext uri="{28A0092B-C50C-407E-A947-70E740481C1C}">
                <a14:useLocalDpi xmlns:a14="http://schemas.microsoft.com/office/drawing/2010/main"/>
              </a:ext>
            </a:extLst>
          </a:blip>
          <a:stretch>
            <a:fillRect/>
          </a:stretch>
        </p:blipFill>
        <p:spPr>
          <a:xfrm>
            <a:off x="5699125" y="2538828"/>
            <a:ext cx="3444874" cy="4319170"/>
          </a:xfrm>
          <a:prstGeom prst="rect">
            <a:avLst/>
          </a:prstGeom>
        </p:spPr>
      </p:pic>
      <p:sp>
        <p:nvSpPr>
          <p:cNvPr id="7" name="Title 1">
            <a:extLst>
              <a:ext uri="{FF2B5EF4-FFF2-40B4-BE49-F238E27FC236}">
                <a16:creationId xmlns:a16="http://schemas.microsoft.com/office/drawing/2014/main" xmlns="" id="{9767B016-4826-4122-82F2-176AF1BB9ED0}"/>
              </a:ext>
            </a:extLst>
          </p:cNvPr>
          <p:cNvSpPr txBox="1">
            <a:spLocks/>
          </p:cNvSpPr>
          <p:nvPr/>
        </p:nvSpPr>
        <p:spPr bwMode="auto">
          <a:xfrm>
            <a:off x="-457200" y="16948"/>
            <a:ext cx="7188200" cy="1293813"/>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25" tIns="91425" rIns="91425" bIns="91425" numCol="1" anchor="ctr" anchorCtr="0" compatLnSpc="1">
            <a:prstTxWarp prst="textNoShape">
              <a:avLst/>
            </a:prstTxWarp>
            <a:noAutofit/>
          </a:bodyPr>
          <a:lstStyle>
            <a:lvl1pPr marL="0" marR="0" indent="0" algn="ctr" rtl="0" eaLnBrk="0" fontAlgn="base" hangingPunct="0">
              <a:spcBef>
                <a:spcPts val="0"/>
              </a:spcBef>
              <a:spcAft>
                <a:spcPct val="0"/>
              </a:spcAft>
              <a:buClr>
                <a:schemeClr val="dk1"/>
              </a:buClr>
              <a:buFont typeface="Calibri"/>
              <a:buNone/>
              <a:defRPr sz="4400" b="1">
                <a:solidFill>
                  <a:schemeClr val="tx2"/>
                </a:solidFill>
                <a:effectLst>
                  <a:outerShdw blurRad="38100" dist="38100" dir="2700000" algn="tl">
                    <a:srgbClr val="000000"/>
                  </a:outerShdw>
                </a:effectLst>
                <a:latin typeface="+mj-lt"/>
                <a:ea typeface="MS PGothic" panose="020B0600070205080204" pitchFamily="34" charset="-128"/>
                <a:cs typeface="+mj-cs"/>
              </a:defRPr>
            </a:lvl1pPr>
            <a:lvl2pPr marL="0" marR="0" indent="0"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ea typeface="MS PGothic" panose="020B0600070205080204" pitchFamily="34" charset="-128"/>
                <a:cs typeface="Arial" charset="0"/>
              </a:defRPr>
            </a:lvl2pPr>
            <a:lvl3pPr marL="0" marR="0" indent="0"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ea typeface="MS PGothic" panose="020B0600070205080204" pitchFamily="34" charset="-128"/>
                <a:cs typeface="Arial" charset="0"/>
              </a:defRPr>
            </a:lvl3pPr>
            <a:lvl4pPr marL="0" marR="0" indent="0"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ea typeface="MS PGothic" panose="020B0600070205080204" pitchFamily="34" charset="-128"/>
                <a:cs typeface="Arial" charset="0"/>
              </a:defRPr>
            </a:lvl4pPr>
            <a:lvl5pPr marL="0" marR="0" indent="0"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ea typeface="MS PGothic" panose="020B0600070205080204" pitchFamily="34" charset="-128"/>
                <a:cs typeface="Arial" charset="0"/>
              </a:defRPr>
            </a:lvl5pPr>
            <a:lvl6pPr marL="0" marR="0" indent="0" algn="l"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ea typeface="ＭＳ Ｐゴシック" charset="0"/>
                <a:cs typeface="Arial" charset="0"/>
              </a:defRPr>
            </a:lvl6pPr>
            <a:lvl7pPr marL="0" marR="0" indent="0" algn="l"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ea typeface="ＭＳ Ｐゴシック" charset="0"/>
                <a:cs typeface="Arial" charset="0"/>
              </a:defRPr>
            </a:lvl7pPr>
            <a:lvl8pPr marL="0" marR="0" indent="0" algn="l"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ea typeface="ＭＳ Ｐゴシック" charset="0"/>
                <a:cs typeface="Arial" charset="0"/>
              </a:defRPr>
            </a:lvl8pPr>
            <a:lvl9pPr marL="0" marR="0" indent="0" algn="l"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ea typeface="ＭＳ Ｐゴシック" charset="0"/>
                <a:cs typeface="Arial" charset="0"/>
              </a:defRPr>
            </a:lvl9pPr>
          </a:lstStyle>
          <a:p>
            <a:pPr eaLnBrk="1" fontAlgn="auto" hangingPunct="1">
              <a:spcAft>
                <a:spcPts val="0"/>
              </a:spcAft>
              <a:defRPr/>
            </a:pPr>
            <a:r>
              <a:rPr lang="en-US" altLang="en-US" sz="9600" dirty="0"/>
              <a:t>Dig Site 18</a:t>
            </a:r>
            <a:endParaRPr lang="en-US" sz="10000" dirty="0"/>
          </a:p>
        </p:txBody>
      </p:sp>
      <p:sp>
        <p:nvSpPr>
          <p:cNvPr id="3" name="Rectangle 2">
            <a:extLst>
              <a:ext uri="{FF2B5EF4-FFF2-40B4-BE49-F238E27FC236}">
                <a16:creationId xmlns:a16="http://schemas.microsoft.com/office/drawing/2014/main" xmlns="" id="{DE1CB4B2-492C-4689-BBC0-C9B9A2CD4A99}"/>
              </a:ext>
            </a:extLst>
          </p:cNvPr>
          <p:cNvSpPr/>
          <p:nvPr/>
        </p:nvSpPr>
        <p:spPr>
          <a:xfrm>
            <a:off x="381000" y="1676400"/>
            <a:ext cx="5638800" cy="1200329"/>
          </a:xfrm>
          <a:prstGeom prst="rect">
            <a:avLst/>
          </a:prstGeom>
        </p:spPr>
        <p:txBody>
          <a:bodyPr wrap="square">
            <a:spAutoFit/>
          </a:bodyPr>
          <a:lstStyle/>
          <a:p>
            <a:pPr lvl="0" eaLnBrk="0" fontAlgn="base" hangingPunct="0">
              <a:spcBef>
                <a:spcPct val="0"/>
              </a:spcBef>
              <a:spcAft>
                <a:spcPct val="0"/>
              </a:spcAft>
              <a:defRPr/>
            </a:pPr>
            <a:r>
              <a:rPr lang="en-US" altLang="en-US" sz="3600" b="1" kern="1200" dirty="0">
                <a:solidFill>
                  <a:schemeClr val="accent4">
                    <a:lumMod val="10000"/>
                  </a:schemeClr>
                </a:solidFill>
                <a:latin typeface="+mj-lt"/>
              </a:rPr>
              <a:t>Genesis 43:1-15, </a:t>
            </a:r>
            <a:r>
              <a:rPr lang="en-US" sz="3600" b="1" dirty="0">
                <a:solidFill>
                  <a:schemeClr val="accent4">
                    <a:lumMod val="10000"/>
                  </a:schemeClr>
                </a:solidFill>
                <a:latin typeface="+mj-lt"/>
              </a:rPr>
              <a:t>23</a:t>
            </a:r>
            <a:r>
              <a:rPr lang="en-US" sz="3600" b="1" i="1" dirty="0">
                <a:solidFill>
                  <a:schemeClr val="accent4">
                    <a:lumMod val="10000"/>
                  </a:schemeClr>
                </a:solidFill>
                <a:latin typeface="+mj-lt"/>
              </a:rPr>
              <a:t>b</a:t>
            </a:r>
            <a:r>
              <a:rPr lang="en-US" sz="3600" b="1" dirty="0">
                <a:solidFill>
                  <a:schemeClr val="accent4">
                    <a:lumMod val="10000"/>
                  </a:schemeClr>
                </a:solidFill>
                <a:latin typeface="+mj-lt"/>
              </a:rPr>
              <a:t>-32; </a:t>
            </a:r>
          </a:p>
          <a:p>
            <a:pPr eaLnBrk="0" fontAlgn="base" hangingPunct="0">
              <a:spcBef>
                <a:spcPct val="0"/>
              </a:spcBef>
              <a:spcAft>
                <a:spcPct val="0"/>
              </a:spcAft>
              <a:defRPr/>
            </a:pPr>
            <a:r>
              <a:rPr lang="en-US" sz="3600" b="1" dirty="0">
                <a:solidFill>
                  <a:schemeClr val="accent4">
                    <a:lumMod val="10000"/>
                  </a:schemeClr>
                </a:solidFill>
                <a:latin typeface="+mj-lt"/>
              </a:rPr>
              <a:t>               44:1-18, 33-34</a:t>
            </a:r>
            <a:endParaRPr lang="en-US" sz="3600" dirty="0">
              <a:solidFill>
                <a:schemeClr val="accent4">
                  <a:lumMod val="10000"/>
                </a:schemeClr>
              </a:solidFill>
              <a:latin typeface="+mj-lt"/>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ctrTitle"/>
          </p:nvPr>
        </p:nvSpPr>
        <p:spPr>
          <a:xfrm>
            <a:off x="609600" y="914400"/>
            <a:ext cx="7848599" cy="17525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dirty="0"/>
          </a:p>
        </p:txBody>
      </p:sp>
      <p:sp>
        <p:nvSpPr>
          <p:cNvPr id="151" name="Shape 151"/>
          <p:cNvSpPr/>
          <p:nvPr/>
        </p:nvSpPr>
        <p:spPr>
          <a:xfrm>
            <a:off x="1737875" y="608451"/>
            <a:ext cx="6553200" cy="1525150"/>
          </a:xfrm>
          <a:prstGeom prst="wedgeRoundRectCallout">
            <a:avLst>
              <a:gd name="adj1" fmla="val -70526"/>
              <a:gd name="adj2" fmla="val -61040"/>
              <a:gd name="adj3" fmla="val 16667"/>
            </a:avLst>
          </a:prstGeom>
          <a:solidFill>
            <a:schemeClr val="accent1">
              <a:lumMod val="50000"/>
            </a:schemeClr>
          </a:solidFill>
          <a:ln w="9525" cap="flat">
            <a:solidFill>
              <a:srgbClr val="7030A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b="0" i="0" u="none" strike="noStrike" cap="none" baseline="0" dirty="0">
                <a:solidFill>
                  <a:schemeClr val="lt1"/>
                </a:solidFill>
                <a:latin typeface="Calibri"/>
                <a:ea typeface="Calibri"/>
                <a:cs typeface="Calibri"/>
                <a:sym typeface="Calibri"/>
              </a:rPr>
              <a:t>If you will send our brother along with us, we will go down and buy food for you.</a:t>
            </a:r>
          </a:p>
        </p:txBody>
      </p:sp>
      <p:pic>
        <p:nvPicPr>
          <p:cNvPr id="152" name="Shape 152"/>
          <p:cNvPicPr preferRelativeResize="0"/>
          <p:nvPr/>
        </p:nvPicPr>
        <p:blipFill>
          <a:blip r:embed="rId3"/>
          <a:stretch>
            <a:fillRect/>
          </a:stretch>
        </p:blipFill>
        <p:spPr>
          <a:xfrm flipH="1">
            <a:off x="152400" y="3322075"/>
            <a:ext cx="8991599" cy="3379100"/>
          </a:xfrm>
          <a:prstGeom prst="rect">
            <a:avLst/>
          </a:prstGeom>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p:nvPr/>
        </p:nvSpPr>
        <p:spPr>
          <a:xfrm>
            <a:off x="1423725" y="384975"/>
            <a:ext cx="6553200" cy="1832400"/>
          </a:xfrm>
          <a:prstGeom prst="wedgeRoundRectCallout">
            <a:avLst>
              <a:gd name="adj1" fmla="val -70526"/>
              <a:gd name="adj2" fmla="val -61040"/>
              <a:gd name="adj3" fmla="val 16667"/>
            </a:avLst>
          </a:prstGeom>
          <a:solidFill>
            <a:schemeClr val="accent2">
              <a:lumMod val="75000"/>
            </a:schemeClr>
          </a:solidFill>
          <a:ln w="9525" cap="flat">
            <a:solidFill>
              <a:srgbClr val="7030A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b="0" i="0" u="none" strike="noStrike" cap="none" baseline="0" dirty="0">
                <a:solidFill>
                  <a:schemeClr val="lt1"/>
                </a:solidFill>
                <a:latin typeface="Calibri"/>
                <a:ea typeface="Calibri"/>
                <a:cs typeface="Calibri"/>
                <a:sym typeface="Calibri"/>
              </a:rPr>
              <a:t>But if you will not send him, we will not go down, because the man said to us, </a:t>
            </a:r>
          </a:p>
        </p:txBody>
      </p:sp>
      <p:pic>
        <p:nvPicPr>
          <p:cNvPr id="159" name="Shape 159"/>
          <p:cNvPicPr preferRelativeResize="0"/>
          <p:nvPr/>
        </p:nvPicPr>
        <p:blipFill>
          <a:blip r:embed="rId3"/>
          <a:stretch>
            <a:fillRect/>
          </a:stretch>
        </p:blipFill>
        <p:spPr>
          <a:xfrm>
            <a:off x="3307825" y="2217375"/>
            <a:ext cx="2965624" cy="2970725"/>
          </a:xfrm>
          <a:prstGeom prst="rect">
            <a:avLst/>
          </a:prstGeom>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Shape 158"/>
          <p:cNvSpPr/>
          <p:nvPr/>
        </p:nvSpPr>
        <p:spPr>
          <a:xfrm>
            <a:off x="1572425" y="5188100"/>
            <a:ext cx="6553200" cy="1600199"/>
          </a:xfrm>
          <a:prstGeom prst="wedgeRoundRectCallout">
            <a:avLst>
              <a:gd name="adj1" fmla="val -70526"/>
              <a:gd name="adj2" fmla="val -61040"/>
              <a:gd name="adj3" fmla="val 16667"/>
            </a:avLst>
          </a:prstGeom>
          <a:solidFill>
            <a:schemeClr val="accent1">
              <a:lumMod val="50000"/>
            </a:schemeClr>
          </a:solidFill>
          <a:ln w="9525" cap="flat">
            <a:solidFill>
              <a:srgbClr val="7030A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b="0" i="0" u="none" strike="noStrike" cap="none" baseline="0" dirty="0">
                <a:solidFill>
                  <a:schemeClr val="lt1"/>
                </a:solidFill>
                <a:latin typeface="Calibri"/>
                <a:ea typeface="Calibri"/>
                <a:cs typeface="Calibri"/>
                <a:sym typeface="Calibri"/>
              </a:rPr>
              <a:t>‘You will not see my face again unless your brother is with you.’</a:t>
            </a:r>
          </a:p>
        </p:txBody>
      </p:sp>
      <p:pic>
        <p:nvPicPr>
          <p:cNvPr id="159" name="Shape 159"/>
          <p:cNvPicPr preferRelativeResize="0"/>
          <p:nvPr/>
        </p:nvPicPr>
        <p:blipFill>
          <a:blip r:embed="rId3"/>
          <a:stretch>
            <a:fillRect/>
          </a:stretch>
        </p:blipFill>
        <p:spPr>
          <a:xfrm>
            <a:off x="3307825" y="2217375"/>
            <a:ext cx="2965624" cy="2970725"/>
          </a:xfrm>
          <a:prstGeom prst="rect">
            <a:avLst/>
          </a:prstGeom>
        </p:spPr>
      </p:pic>
    </p:spTree>
    <p:extLst>
      <p:ext uri="{BB962C8B-B14F-4D97-AF65-F5344CB8AC3E}">
        <p14:creationId xmlns:p14="http://schemas.microsoft.com/office/powerpoint/2010/main" val="737460663"/>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ctrTitle"/>
          </p:nvPr>
        </p:nvSpPr>
        <p:spPr>
          <a:xfrm>
            <a:off x="1493575" y="496025"/>
            <a:ext cx="7848599" cy="17526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dirty="0">
                <a:solidFill>
                  <a:schemeClr val="bg1">
                    <a:lumMod val="50000"/>
                  </a:schemeClr>
                </a:solidFill>
                <a:latin typeface="Calibri"/>
                <a:ea typeface="Calibri"/>
                <a:cs typeface="Calibri"/>
                <a:sym typeface="Calibri"/>
              </a:rPr>
              <a:t>Israel asked,</a:t>
            </a:r>
          </a:p>
        </p:txBody>
      </p:sp>
      <p:sp>
        <p:nvSpPr>
          <p:cNvPr id="165" name="Shape 165"/>
          <p:cNvSpPr/>
          <p:nvPr/>
        </p:nvSpPr>
        <p:spPr>
          <a:xfrm>
            <a:off x="2627700" y="4401525"/>
            <a:ext cx="5714999" cy="1676399"/>
          </a:xfrm>
          <a:prstGeom prst="wedgeRoundRectCallout">
            <a:avLst>
              <a:gd name="adj1" fmla="val -70526"/>
              <a:gd name="adj2" fmla="val -61040"/>
              <a:gd name="adj3" fmla="val 16667"/>
            </a:avLst>
          </a:prstGeom>
          <a:solidFill>
            <a:schemeClr val="accent1">
              <a:lumMod val="50000"/>
            </a:schemeClr>
          </a:solidFill>
          <a:ln w="57150" cap="flat">
            <a:solidFill>
              <a:srgbClr val="3F315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b="0" i="0" u="none" strike="noStrike" cap="none" baseline="0" dirty="0">
                <a:solidFill>
                  <a:schemeClr val="lt1"/>
                </a:solidFill>
                <a:latin typeface="Calibri"/>
                <a:ea typeface="Calibri"/>
                <a:cs typeface="Calibri"/>
                <a:sym typeface="Calibri"/>
              </a:rPr>
              <a:t>Why did you bring this trouble on me by telling the man you had another brother?</a:t>
            </a:r>
          </a:p>
        </p:txBody>
      </p:sp>
      <p:pic>
        <p:nvPicPr>
          <p:cNvPr id="166" name="Shape 166"/>
          <p:cNvPicPr preferRelativeResize="0"/>
          <p:nvPr/>
        </p:nvPicPr>
        <p:blipFill>
          <a:blip r:embed="rId3"/>
          <a:stretch>
            <a:fillRect/>
          </a:stretch>
        </p:blipFill>
        <p:spPr>
          <a:xfrm>
            <a:off x="727150" y="1240425"/>
            <a:ext cx="2752600" cy="2671075"/>
          </a:xfrm>
          <a:prstGeom prst="rect">
            <a:avLst/>
          </a:prstGeom>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ctrTitle"/>
          </p:nvPr>
        </p:nvSpPr>
        <p:spPr>
          <a:xfrm>
            <a:off x="457200" y="228600"/>
            <a:ext cx="7848599" cy="17525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dirty="0">
                <a:solidFill>
                  <a:schemeClr val="bg1">
                    <a:lumMod val="50000"/>
                  </a:schemeClr>
                </a:solidFill>
                <a:latin typeface="Calibri"/>
                <a:ea typeface="Calibri"/>
                <a:cs typeface="Calibri"/>
                <a:sym typeface="Calibri"/>
              </a:rPr>
              <a:t>They replied,</a:t>
            </a:r>
          </a:p>
        </p:txBody>
      </p:sp>
      <p:sp>
        <p:nvSpPr>
          <p:cNvPr id="172" name="Shape 172"/>
          <p:cNvSpPr/>
          <p:nvPr/>
        </p:nvSpPr>
        <p:spPr>
          <a:xfrm>
            <a:off x="1524000" y="1676400"/>
            <a:ext cx="6553200" cy="2057400"/>
          </a:xfrm>
          <a:prstGeom prst="wedgeRoundRectCallout">
            <a:avLst>
              <a:gd name="adj1" fmla="val -57017"/>
              <a:gd name="adj2" fmla="val 70029"/>
              <a:gd name="adj3" fmla="val 16667"/>
            </a:avLst>
          </a:prstGeom>
          <a:solidFill>
            <a:schemeClr val="accent1">
              <a:lumMod val="50000"/>
            </a:schemeClr>
          </a:solidFill>
          <a:ln w="9525" cap="flat">
            <a:solidFill>
              <a:srgbClr val="7030A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b="0" i="0" u="none" strike="noStrike" cap="none" baseline="0" dirty="0">
                <a:solidFill>
                  <a:schemeClr val="lt1"/>
                </a:solidFill>
                <a:latin typeface="Calibri"/>
                <a:ea typeface="Calibri"/>
                <a:cs typeface="Calibri"/>
                <a:sym typeface="Calibri"/>
              </a:rPr>
              <a:t>The man questioned us closely about ourselves and our family. ‘Is your father still living?’ he asked us. ‘Do you have another brother?’</a:t>
            </a:r>
          </a:p>
        </p:txBody>
      </p:sp>
      <p:pic>
        <p:nvPicPr>
          <p:cNvPr id="174" name="Shape 174"/>
          <p:cNvPicPr preferRelativeResize="0"/>
          <p:nvPr/>
        </p:nvPicPr>
        <p:blipFill>
          <a:blip r:embed="rId3" cstate="email">
            <a:extLst>
              <a:ext uri="{28A0092B-C50C-407E-A947-70E740481C1C}">
                <a14:useLocalDpi xmlns:a14="http://schemas.microsoft.com/office/drawing/2010/main"/>
              </a:ext>
            </a:extLst>
          </a:blip>
          <a:stretch>
            <a:fillRect/>
          </a:stretch>
        </p:blipFill>
        <p:spPr>
          <a:xfrm>
            <a:off x="0" y="3733800"/>
            <a:ext cx="1451572" cy="2462542"/>
          </a:xfrm>
          <a:prstGeom prst="rect">
            <a:avLst/>
          </a:prstGeom>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3" name="Shape 173"/>
          <p:cNvSpPr/>
          <p:nvPr/>
        </p:nvSpPr>
        <p:spPr>
          <a:xfrm>
            <a:off x="1600200" y="3733800"/>
            <a:ext cx="6553200" cy="2057400"/>
          </a:xfrm>
          <a:prstGeom prst="wedgeRoundRectCallout">
            <a:avLst>
              <a:gd name="adj1" fmla="val -70526"/>
              <a:gd name="adj2" fmla="val -61040"/>
              <a:gd name="adj3" fmla="val 16667"/>
            </a:avLst>
          </a:prstGeom>
          <a:solidFill>
            <a:schemeClr val="accent1">
              <a:lumMod val="50000"/>
            </a:schemeClr>
          </a:solidFill>
          <a:ln w="9525" cap="flat">
            <a:solidFill>
              <a:srgbClr val="7030A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b="0" i="0" u="none" strike="noStrike" cap="none" baseline="0" dirty="0">
                <a:solidFill>
                  <a:schemeClr val="lt1"/>
                </a:solidFill>
                <a:latin typeface="Calibri"/>
                <a:ea typeface="Calibri"/>
                <a:cs typeface="Calibri"/>
                <a:sym typeface="Calibri"/>
              </a:rPr>
              <a:t>We simply answered his questions. How were we to know he would say, ‘Bring your brother down here’?</a:t>
            </a:r>
          </a:p>
        </p:txBody>
      </p:sp>
      <p:pic>
        <p:nvPicPr>
          <p:cNvPr id="174" name="Shape 174"/>
          <p:cNvPicPr preferRelativeResize="0"/>
          <p:nvPr/>
        </p:nvPicPr>
        <p:blipFill>
          <a:blip r:embed="rId3" cstate="email">
            <a:extLst>
              <a:ext uri="{28A0092B-C50C-407E-A947-70E740481C1C}">
                <a14:useLocalDpi xmlns:a14="http://schemas.microsoft.com/office/drawing/2010/main"/>
              </a:ext>
            </a:extLst>
          </a:blip>
          <a:stretch>
            <a:fillRect/>
          </a:stretch>
        </p:blipFill>
        <p:spPr>
          <a:xfrm>
            <a:off x="0" y="3733800"/>
            <a:ext cx="1451572" cy="2462542"/>
          </a:xfrm>
          <a:prstGeom prst="rect">
            <a:avLst/>
          </a:prstGeom>
        </p:spPr>
      </p:pic>
    </p:spTree>
    <p:extLst>
      <p:ext uri="{BB962C8B-B14F-4D97-AF65-F5344CB8AC3E}">
        <p14:creationId xmlns:p14="http://schemas.microsoft.com/office/powerpoint/2010/main" val="227601944"/>
      </p:ext>
    </p:extLst>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80" name="Shape 180"/>
          <p:cNvSpPr/>
          <p:nvPr/>
        </p:nvSpPr>
        <p:spPr>
          <a:xfrm>
            <a:off x="1362250" y="2329725"/>
            <a:ext cx="6553200" cy="2057400"/>
          </a:xfrm>
          <a:prstGeom prst="wedgeRoundRectCallout">
            <a:avLst>
              <a:gd name="adj1" fmla="val -70526"/>
              <a:gd name="adj2" fmla="val -61040"/>
              <a:gd name="adj3" fmla="val 16667"/>
            </a:avLst>
          </a:prstGeom>
          <a:solidFill>
            <a:schemeClr val="accent1">
              <a:lumMod val="50000"/>
            </a:schemeClr>
          </a:solidFill>
          <a:ln w="9525" cap="flat">
            <a:solidFill>
              <a:srgbClr val="7030A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b="0" i="0" u="none" strike="noStrike" cap="none" baseline="0" dirty="0">
                <a:solidFill>
                  <a:schemeClr val="lt1"/>
                </a:solidFill>
                <a:latin typeface="Calibri"/>
                <a:ea typeface="Calibri"/>
                <a:cs typeface="Calibri"/>
                <a:sym typeface="Calibri"/>
              </a:rPr>
              <a:t>Send the boy along with me and we will go at once, so that we and you and our children may live and not die. </a:t>
            </a:r>
          </a:p>
        </p:txBody>
      </p:sp>
      <p:pic>
        <p:nvPicPr>
          <p:cNvPr id="181" name="Shape 181"/>
          <p:cNvPicPr preferRelativeResize="0"/>
          <p:nvPr/>
        </p:nvPicPr>
        <p:blipFill>
          <a:blip r:embed="rId3"/>
          <a:stretch>
            <a:fillRect/>
          </a:stretch>
        </p:blipFill>
        <p:spPr>
          <a:xfrm>
            <a:off x="2922850" y="4515300"/>
            <a:ext cx="2573075" cy="2200275"/>
          </a:xfrm>
          <a:prstGeom prst="rect">
            <a:avLst/>
          </a:prstGeom>
        </p:spPr>
      </p:pic>
      <p:sp>
        <p:nvSpPr>
          <p:cNvPr id="5" name="Shape 179">
            <a:extLst>
              <a:ext uri="{FF2B5EF4-FFF2-40B4-BE49-F238E27FC236}">
                <a16:creationId xmlns:a16="http://schemas.microsoft.com/office/drawing/2014/main" xmlns="" id="{7F3C9E4C-FE08-4BB0-A712-AC95760C1C2B}"/>
              </a:ext>
            </a:extLst>
          </p:cNvPr>
          <p:cNvSpPr txBox="1">
            <a:spLocks noGrp="1"/>
          </p:cNvSpPr>
          <p:nvPr>
            <p:ph type="ctrTitle"/>
          </p:nvPr>
        </p:nvSpPr>
        <p:spPr>
          <a:xfrm>
            <a:off x="533400" y="685800"/>
            <a:ext cx="7848599" cy="17525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dirty="0">
                <a:solidFill>
                  <a:schemeClr val="bg1">
                    <a:lumMod val="50000"/>
                  </a:schemeClr>
                </a:solidFill>
                <a:latin typeface="Calibri"/>
                <a:ea typeface="Calibri"/>
                <a:cs typeface="Calibri"/>
                <a:sym typeface="Calibri"/>
              </a:rPr>
              <a:t>Then Judah said to Israel his father,</a:t>
            </a:r>
          </a:p>
        </p:txBody>
      </p:sp>
    </p:spTree>
    <p:extLst>
      <p:ext uri="{BB962C8B-B14F-4D97-AF65-F5344CB8AC3E}">
        <p14:creationId xmlns:p14="http://schemas.microsoft.com/office/powerpoint/2010/main" val="1465440867"/>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7" name="Shape 187"/>
          <p:cNvSpPr/>
          <p:nvPr/>
        </p:nvSpPr>
        <p:spPr>
          <a:xfrm>
            <a:off x="1813375" y="333800"/>
            <a:ext cx="6553200" cy="2057400"/>
          </a:xfrm>
          <a:prstGeom prst="wedgeRoundRectCallout">
            <a:avLst>
              <a:gd name="adj1" fmla="val -70526"/>
              <a:gd name="adj2" fmla="val -61040"/>
              <a:gd name="adj3" fmla="val 16667"/>
            </a:avLst>
          </a:prstGeom>
          <a:solidFill>
            <a:schemeClr val="accent1">
              <a:lumMod val="50000"/>
            </a:schemeClr>
          </a:solidFill>
          <a:ln w="9525" cap="flat">
            <a:solidFill>
              <a:srgbClr val="7030A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b="0" i="0" u="none" strike="noStrike" cap="none" baseline="0" dirty="0">
                <a:solidFill>
                  <a:schemeClr val="lt1"/>
                </a:solidFill>
                <a:latin typeface="Calibri"/>
                <a:ea typeface="Calibri"/>
                <a:cs typeface="Calibri"/>
                <a:sym typeface="Calibri"/>
              </a:rPr>
              <a:t>I myself will guarantee his safety; you can hold me personally responsible for him. </a:t>
            </a:r>
            <a:endParaRPr lang="en-US" sz="3200" dirty="0">
              <a:solidFill>
                <a:schemeClr val="lt1"/>
              </a:solidFill>
              <a:latin typeface="Calibri"/>
              <a:ea typeface="Calibri"/>
              <a:cs typeface="Calibri"/>
              <a:sym typeface="Calibri"/>
            </a:endParaRPr>
          </a:p>
        </p:txBody>
      </p:sp>
      <p:pic>
        <p:nvPicPr>
          <p:cNvPr id="189" name="Shape 189"/>
          <p:cNvPicPr preferRelativeResize="0"/>
          <p:nvPr/>
        </p:nvPicPr>
        <p:blipFill>
          <a:blip r:embed="rId3"/>
          <a:stretch>
            <a:fillRect/>
          </a:stretch>
        </p:blipFill>
        <p:spPr>
          <a:xfrm>
            <a:off x="3207975" y="2520550"/>
            <a:ext cx="3521674" cy="2057400"/>
          </a:xfrm>
          <a:prstGeom prst="rect">
            <a:avLst/>
          </a:prstGeom>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8" name="Shape 188"/>
          <p:cNvSpPr/>
          <p:nvPr/>
        </p:nvSpPr>
        <p:spPr>
          <a:xfrm>
            <a:off x="1905000" y="4707300"/>
            <a:ext cx="6553200" cy="2057400"/>
          </a:xfrm>
          <a:prstGeom prst="wedgeRoundRectCallout">
            <a:avLst>
              <a:gd name="adj1" fmla="val -70526"/>
              <a:gd name="adj2" fmla="val -61040"/>
              <a:gd name="adj3" fmla="val 16667"/>
            </a:avLst>
          </a:prstGeom>
          <a:solidFill>
            <a:schemeClr val="accent1">
              <a:lumMod val="50000"/>
            </a:schemeClr>
          </a:solidFill>
          <a:ln w="9525" cap="flat">
            <a:solidFill>
              <a:srgbClr val="7030A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b="0" i="0" u="none" strike="noStrike" cap="none" baseline="0" dirty="0">
                <a:solidFill>
                  <a:schemeClr val="lt1"/>
                </a:solidFill>
                <a:latin typeface="Calibri"/>
                <a:ea typeface="Calibri"/>
                <a:cs typeface="Calibri"/>
                <a:sym typeface="Calibri"/>
              </a:rPr>
              <a:t>If I do not bring him back to you and set him here before you, I will bear the blame before you all my life.</a:t>
            </a:r>
          </a:p>
        </p:txBody>
      </p:sp>
      <p:pic>
        <p:nvPicPr>
          <p:cNvPr id="189" name="Shape 189"/>
          <p:cNvPicPr preferRelativeResize="0"/>
          <p:nvPr/>
        </p:nvPicPr>
        <p:blipFill>
          <a:blip r:embed="rId3"/>
          <a:stretch>
            <a:fillRect/>
          </a:stretch>
        </p:blipFill>
        <p:spPr>
          <a:xfrm>
            <a:off x="3207975" y="2520550"/>
            <a:ext cx="3521674" cy="2057400"/>
          </a:xfrm>
          <a:prstGeom prst="rect">
            <a:avLst/>
          </a:prstGeom>
        </p:spPr>
      </p:pic>
    </p:spTree>
    <p:extLst>
      <p:ext uri="{BB962C8B-B14F-4D97-AF65-F5344CB8AC3E}">
        <p14:creationId xmlns:p14="http://schemas.microsoft.com/office/powerpoint/2010/main" val="934087385"/>
      </p:ext>
    </p:extLst>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ctrTitle"/>
          </p:nvPr>
        </p:nvSpPr>
        <p:spPr>
          <a:xfrm>
            <a:off x="609600" y="2590800"/>
            <a:ext cx="7848599" cy="17525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a:p>
        </p:txBody>
      </p:sp>
      <p:sp>
        <p:nvSpPr>
          <p:cNvPr id="195" name="Shape 195"/>
          <p:cNvSpPr/>
          <p:nvPr/>
        </p:nvSpPr>
        <p:spPr>
          <a:xfrm>
            <a:off x="1905000" y="916775"/>
            <a:ext cx="6553200" cy="2057400"/>
          </a:xfrm>
          <a:prstGeom prst="wedgeRoundRectCallout">
            <a:avLst>
              <a:gd name="adj1" fmla="val -70526"/>
              <a:gd name="adj2" fmla="val -61040"/>
              <a:gd name="adj3" fmla="val 16667"/>
            </a:avLst>
          </a:prstGeom>
          <a:solidFill>
            <a:schemeClr val="accent1">
              <a:lumMod val="50000"/>
            </a:schemeClr>
          </a:solidFill>
          <a:ln w="9525" cap="flat">
            <a:solidFill>
              <a:srgbClr val="7030A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b="0" i="0" u="none" strike="noStrike" cap="none" baseline="0" dirty="0">
                <a:solidFill>
                  <a:schemeClr val="lt1"/>
                </a:solidFill>
                <a:latin typeface="Calibri"/>
                <a:ea typeface="Calibri"/>
                <a:cs typeface="Calibri"/>
                <a:sym typeface="Calibri"/>
              </a:rPr>
              <a:t>As it is, if we had not delayed, we could have gone and returned twice.</a:t>
            </a:r>
          </a:p>
        </p:txBody>
      </p:sp>
      <p:pic>
        <p:nvPicPr>
          <p:cNvPr id="196" name="Shape 196"/>
          <p:cNvPicPr preferRelativeResize="0"/>
          <p:nvPr/>
        </p:nvPicPr>
        <p:blipFill>
          <a:blip r:embed="rId3"/>
          <a:stretch>
            <a:fillRect/>
          </a:stretch>
        </p:blipFill>
        <p:spPr>
          <a:xfrm>
            <a:off x="381000" y="3200400"/>
            <a:ext cx="4591024" cy="3464650"/>
          </a:xfrm>
          <a:prstGeom prst="rect">
            <a:avLst/>
          </a:prstGeom>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Shape 80"/>
          <p:cNvPicPr preferRelativeResize="0"/>
          <p:nvPr/>
        </p:nvPicPr>
        <p:blipFill>
          <a:blip r:embed="rId3" cstate="email">
            <a:extLst>
              <a:ext uri="{28A0092B-C50C-407E-A947-70E740481C1C}">
                <a14:useLocalDpi xmlns:a14="http://schemas.microsoft.com/office/drawing/2010/main"/>
              </a:ext>
            </a:extLst>
          </a:blip>
          <a:stretch>
            <a:fillRect/>
          </a:stretch>
        </p:blipFill>
        <p:spPr>
          <a:xfrm>
            <a:off x="-1" y="29029"/>
            <a:ext cx="9144000" cy="6934200"/>
          </a:xfrm>
          <a:prstGeom prst="rect">
            <a:avLst/>
          </a:prstGeom>
        </p:spPr>
      </p:pic>
      <p:pic>
        <p:nvPicPr>
          <p:cNvPr id="82" name="Shape 82"/>
          <p:cNvPicPr preferRelativeResize="0"/>
          <p:nvPr/>
        </p:nvPicPr>
        <p:blipFill>
          <a:blip r:embed="rId4" cstate="email">
            <a:extLst>
              <a:ext uri="{28A0092B-C50C-407E-A947-70E740481C1C}">
                <a14:useLocalDpi xmlns:a14="http://schemas.microsoft.com/office/drawing/2010/main"/>
              </a:ext>
            </a:extLst>
          </a:blip>
          <a:stretch>
            <a:fillRect/>
          </a:stretch>
        </p:blipFill>
        <p:spPr>
          <a:xfrm>
            <a:off x="838200" y="3733800"/>
            <a:ext cx="1451572" cy="2462542"/>
          </a:xfrm>
          <a:prstGeom prst="rect">
            <a:avLst/>
          </a:prstGeom>
        </p:spPr>
      </p:pic>
      <p:pic>
        <p:nvPicPr>
          <p:cNvPr id="83" name="Shape 83"/>
          <p:cNvPicPr preferRelativeResize="0"/>
          <p:nvPr/>
        </p:nvPicPr>
        <p:blipFill>
          <a:blip r:embed="rId5" cstate="email">
            <a:extLst>
              <a:ext uri="{28A0092B-C50C-407E-A947-70E740481C1C}">
                <a14:useLocalDpi xmlns:a14="http://schemas.microsoft.com/office/drawing/2010/main"/>
              </a:ext>
            </a:extLst>
          </a:blip>
          <a:stretch>
            <a:fillRect/>
          </a:stretch>
        </p:blipFill>
        <p:spPr>
          <a:xfrm>
            <a:off x="5699125" y="2538828"/>
            <a:ext cx="3444874" cy="4319170"/>
          </a:xfrm>
          <a:prstGeom prst="rect">
            <a:avLst/>
          </a:prstGeom>
        </p:spPr>
      </p:pic>
      <p:sp>
        <p:nvSpPr>
          <p:cNvPr id="2" name="Rectangle 1">
            <a:extLst>
              <a:ext uri="{FF2B5EF4-FFF2-40B4-BE49-F238E27FC236}">
                <a16:creationId xmlns:a16="http://schemas.microsoft.com/office/drawing/2014/main" xmlns="" id="{7D0BB575-97C8-4FF2-BB14-203F1AE3B946}"/>
              </a:ext>
            </a:extLst>
          </p:cNvPr>
          <p:cNvSpPr/>
          <p:nvPr/>
        </p:nvSpPr>
        <p:spPr>
          <a:xfrm>
            <a:off x="2667000" y="540771"/>
            <a:ext cx="5029200" cy="3785652"/>
          </a:xfrm>
          <a:prstGeom prst="rect">
            <a:avLst/>
          </a:prstGeom>
        </p:spPr>
        <p:txBody>
          <a:bodyPr wrap="square">
            <a:spAutoFit/>
          </a:bodyPr>
          <a:lstStyle/>
          <a:p>
            <a:r>
              <a:rPr lang="en-US" altLang="en-US" sz="8000" b="1" dirty="0">
                <a:latin typeface="Century Gothic" panose="020B0502020202020204" pitchFamily="34" charset="0"/>
              </a:rPr>
              <a:t>FACE</a:t>
            </a:r>
          </a:p>
          <a:p>
            <a:r>
              <a:rPr lang="en-US" sz="8000" b="1" dirty="0">
                <a:latin typeface="Century Gothic" panose="020B0502020202020204" pitchFamily="34" charset="0"/>
              </a:rPr>
              <a:t>TO</a:t>
            </a:r>
          </a:p>
          <a:p>
            <a:r>
              <a:rPr lang="en-US" sz="8000" b="1" dirty="0">
                <a:latin typeface="Century Gothic" panose="020B0502020202020204" pitchFamily="34" charset="0"/>
              </a:rPr>
              <a:t>FACE</a:t>
            </a:r>
          </a:p>
        </p:txBody>
      </p:sp>
    </p:spTree>
    <p:extLst>
      <p:ext uri="{BB962C8B-B14F-4D97-AF65-F5344CB8AC3E}">
        <p14:creationId xmlns:p14="http://schemas.microsoft.com/office/powerpoint/2010/main" val="3326328877"/>
      </p:ext>
    </p:extLst>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ctrTitle"/>
          </p:nvPr>
        </p:nvSpPr>
        <p:spPr>
          <a:xfrm>
            <a:off x="609600" y="2590800"/>
            <a:ext cx="7848599" cy="17525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dirty="0"/>
          </a:p>
        </p:txBody>
      </p:sp>
      <p:sp>
        <p:nvSpPr>
          <p:cNvPr id="195" name="Shape 195"/>
          <p:cNvSpPr/>
          <p:nvPr/>
        </p:nvSpPr>
        <p:spPr>
          <a:xfrm>
            <a:off x="1905000" y="916775"/>
            <a:ext cx="6553200" cy="2057400"/>
          </a:xfrm>
          <a:prstGeom prst="wedgeRoundRectCallout">
            <a:avLst>
              <a:gd name="adj1" fmla="val -70526"/>
              <a:gd name="adj2" fmla="val -61040"/>
              <a:gd name="adj3" fmla="val 16667"/>
            </a:avLst>
          </a:prstGeom>
          <a:solidFill>
            <a:schemeClr val="accent1">
              <a:lumMod val="50000"/>
            </a:schemeClr>
          </a:solidFill>
          <a:ln w="9525" cap="flat">
            <a:solidFill>
              <a:srgbClr val="7030A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b="0" i="0" u="none" strike="noStrike" cap="none" baseline="0" dirty="0">
                <a:solidFill>
                  <a:schemeClr val="lt1"/>
                </a:solidFill>
                <a:latin typeface="Calibri"/>
                <a:ea typeface="Calibri"/>
                <a:cs typeface="Calibri"/>
                <a:sym typeface="Calibri"/>
              </a:rPr>
              <a:t>As it is, if we had not delayed, we could have gone and returned twice.</a:t>
            </a:r>
          </a:p>
        </p:txBody>
      </p:sp>
      <p:pic>
        <p:nvPicPr>
          <p:cNvPr id="196" name="Shape 196"/>
          <p:cNvPicPr preferRelativeResize="0"/>
          <p:nvPr/>
        </p:nvPicPr>
        <p:blipFill>
          <a:blip r:embed="rId3"/>
          <a:stretch>
            <a:fillRect/>
          </a:stretch>
        </p:blipFill>
        <p:spPr>
          <a:xfrm>
            <a:off x="185160" y="3234860"/>
            <a:ext cx="4343400" cy="3124200"/>
          </a:xfrm>
          <a:prstGeom prst="rect">
            <a:avLst/>
          </a:prstGeom>
        </p:spPr>
      </p:pic>
      <p:pic>
        <p:nvPicPr>
          <p:cNvPr id="5" name="Shape 196">
            <a:extLst>
              <a:ext uri="{FF2B5EF4-FFF2-40B4-BE49-F238E27FC236}">
                <a16:creationId xmlns:a16="http://schemas.microsoft.com/office/drawing/2014/main" xmlns="" id="{806EFC6B-8E02-475C-97B3-3EA09E270F6E}"/>
              </a:ext>
            </a:extLst>
          </p:cNvPr>
          <p:cNvPicPr preferRelativeResize="0"/>
          <p:nvPr/>
        </p:nvPicPr>
        <p:blipFill>
          <a:blip r:embed="rId3"/>
          <a:stretch>
            <a:fillRect/>
          </a:stretch>
        </p:blipFill>
        <p:spPr>
          <a:xfrm>
            <a:off x="4876800" y="3200400"/>
            <a:ext cx="4038600" cy="3103926"/>
          </a:xfrm>
          <a:prstGeom prst="rect">
            <a:avLst/>
          </a:prstGeom>
        </p:spPr>
      </p:pic>
    </p:spTree>
    <p:extLst>
      <p:ext uri="{BB962C8B-B14F-4D97-AF65-F5344CB8AC3E}">
        <p14:creationId xmlns:p14="http://schemas.microsoft.com/office/powerpoint/2010/main" val="4277083865"/>
      </p:ext>
    </p:extLst>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ctrTitle"/>
          </p:nvPr>
        </p:nvSpPr>
        <p:spPr>
          <a:xfrm>
            <a:off x="754575" y="0"/>
            <a:ext cx="7848599" cy="13511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dirty="0">
                <a:solidFill>
                  <a:schemeClr val="dk1"/>
                </a:solidFill>
                <a:latin typeface="Calibri"/>
                <a:ea typeface="Calibri"/>
                <a:cs typeface="Calibri"/>
                <a:sym typeface="Calibri"/>
              </a:rPr>
              <a:t> </a:t>
            </a:r>
            <a:r>
              <a:rPr lang="en-US" sz="3000" b="0" i="0" u="none" strike="noStrike" cap="none" baseline="0" dirty="0">
                <a:solidFill>
                  <a:schemeClr val="bg1">
                    <a:lumMod val="50000"/>
                  </a:schemeClr>
                </a:solidFill>
                <a:latin typeface="Calibri"/>
                <a:ea typeface="Calibri"/>
                <a:cs typeface="Calibri"/>
                <a:sym typeface="Calibri"/>
              </a:rPr>
              <a:t>Then their father Israel said to them, </a:t>
            </a:r>
          </a:p>
        </p:txBody>
      </p:sp>
      <p:sp>
        <p:nvSpPr>
          <p:cNvPr id="202" name="Shape 202"/>
          <p:cNvSpPr/>
          <p:nvPr/>
        </p:nvSpPr>
        <p:spPr>
          <a:xfrm>
            <a:off x="1592775" y="1046175"/>
            <a:ext cx="6096000" cy="1904999"/>
          </a:xfrm>
          <a:prstGeom prst="wedgeRoundRectCallout">
            <a:avLst>
              <a:gd name="adj1" fmla="val -70526"/>
              <a:gd name="adj2" fmla="val -61040"/>
              <a:gd name="adj3" fmla="val 16667"/>
            </a:avLst>
          </a:prstGeom>
          <a:solidFill>
            <a:schemeClr val="accent1">
              <a:lumMod val="50000"/>
            </a:schemeClr>
          </a:solidFill>
          <a:ln w="57150" cap="flat">
            <a:solidFill>
              <a:srgbClr val="3F315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b="0" i="0" u="none" strike="noStrike" cap="none" baseline="0" dirty="0">
                <a:solidFill>
                  <a:schemeClr val="lt1"/>
                </a:solidFill>
                <a:latin typeface="Calibri"/>
                <a:ea typeface="Calibri"/>
                <a:cs typeface="Calibri"/>
                <a:sym typeface="Calibri"/>
              </a:rPr>
              <a:t>If it must be, then do this: Put some of the best products of the land in your bags and take them down to the man as a</a:t>
            </a:r>
            <a:r>
              <a:rPr lang="en-US" sz="3200" dirty="0">
                <a:solidFill>
                  <a:schemeClr val="lt1"/>
                </a:solidFill>
                <a:latin typeface="Calibri"/>
                <a:ea typeface="Calibri"/>
                <a:cs typeface="Calibri"/>
                <a:sym typeface="Calibri"/>
              </a:rPr>
              <a:t> gift</a:t>
            </a:r>
          </a:p>
        </p:txBody>
      </p:sp>
      <p:pic>
        <p:nvPicPr>
          <p:cNvPr id="204" name="Shape 204"/>
          <p:cNvPicPr preferRelativeResize="0"/>
          <p:nvPr/>
        </p:nvPicPr>
        <p:blipFill>
          <a:blip r:embed="rId3"/>
          <a:stretch>
            <a:fillRect/>
          </a:stretch>
        </p:blipFill>
        <p:spPr>
          <a:xfrm>
            <a:off x="2849050" y="3006912"/>
            <a:ext cx="3063025" cy="1814149"/>
          </a:xfrm>
          <a:prstGeom prst="rect">
            <a:avLst/>
          </a:prstGeom>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ctrTitle"/>
          </p:nvPr>
        </p:nvSpPr>
        <p:spPr>
          <a:xfrm>
            <a:off x="754575" y="0"/>
            <a:ext cx="7848599" cy="13511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dirty="0">
                <a:solidFill>
                  <a:schemeClr val="dk1"/>
                </a:solidFill>
                <a:latin typeface="Calibri"/>
                <a:ea typeface="Calibri"/>
                <a:cs typeface="Calibri"/>
                <a:sym typeface="Calibri"/>
              </a:rPr>
              <a:t> </a:t>
            </a:r>
            <a:r>
              <a:rPr lang="en-US" sz="3000" b="0" i="0" u="none" strike="noStrike" cap="none" baseline="0" dirty="0">
                <a:solidFill>
                  <a:schemeClr val="bg1">
                    <a:lumMod val="50000"/>
                  </a:schemeClr>
                </a:solidFill>
                <a:latin typeface="Calibri"/>
                <a:ea typeface="Calibri"/>
                <a:cs typeface="Calibri"/>
                <a:sym typeface="Calibri"/>
              </a:rPr>
              <a:t>Then their father Israel said to them, </a:t>
            </a:r>
          </a:p>
        </p:txBody>
      </p:sp>
      <p:sp>
        <p:nvSpPr>
          <p:cNvPr id="203" name="Shape 203"/>
          <p:cNvSpPr/>
          <p:nvPr/>
        </p:nvSpPr>
        <p:spPr>
          <a:xfrm>
            <a:off x="1668975" y="4876800"/>
            <a:ext cx="6019799" cy="1981199"/>
          </a:xfrm>
          <a:prstGeom prst="wedgeRoundRectCallout">
            <a:avLst>
              <a:gd name="adj1" fmla="val -70526"/>
              <a:gd name="adj2" fmla="val -61040"/>
              <a:gd name="adj3" fmla="val 16667"/>
            </a:avLst>
          </a:prstGeom>
          <a:solidFill>
            <a:schemeClr val="accent1">
              <a:lumMod val="50000"/>
            </a:schemeClr>
          </a:solidFill>
          <a:ln w="57150" cap="flat">
            <a:solidFill>
              <a:srgbClr val="3F315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b="0" i="0" u="none" strike="noStrike" cap="none" baseline="0" dirty="0">
                <a:solidFill>
                  <a:schemeClr val="lt1"/>
                </a:solidFill>
                <a:latin typeface="Calibri"/>
                <a:ea typeface="Calibri"/>
                <a:cs typeface="Calibri"/>
                <a:sym typeface="Calibri"/>
              </a:rPr>
              <a:t>—a little balm and a little honey, some spices and myrrh, some pistachio nuts and almonds.</a:t>
            </a:r>
          </a:p>
        </p:txBody>
      </p:sp>
      <p:pic>
        <p:nvPicPr>
          <p:cNvPr id="204" name="Shape 204"/>
          <p:cNvPicPr preferRelativeResize="0"/>
          <p:nvPr/>
        </p:nvPicPr>
        <p:blipFill>
          <a:blip r:embed="rId3"/>
          <a:stretch>
            <a:fillRect/>
          </a:stretch>
        </p:blipFill>
        <p:spPr>
          <a:xfrm>
            <a:off x="2849050" y="3006912"/>
            <a:ext cx="3063025" cy="1814149"/>
          </a:xfrm>
          <a:prstGeom prst="rect">
            <a:avLst/>
          </a:prstGeom>
        </p:spPr>
      </p:pic>
    </p:spTree>
    <p:extLst>
      <p:ext uri="{BB962C8B-B14F-4D97-AF65-F5344CB8AC3E}">
        <p14:creationId xmlns:p14="http://schemas.microsoft.com/office/powerpoint/2010/main" val="3147732453"/>
      </p:ext>
    </p:extLst>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ctrTitle"/>
          </p:nvPr>
        </p:nvSpPr>
        <p:spPr>
          <a:xfrm>
            <a:off x="609600" y="2590800"/>
            <a:ext cx="7848599" cy="17525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dirty="0"/>
          </a:p>
        </p:txBody>
      </p:sp>
      <p:sp>
        <p:nvSpPr>
          <p:cNvPr id="210" name="Shape 210"/>
          <p:cNvSpPr/>
          <p:nvPr/>
        </p:nvSpPr>
        <p:spPr>
          <a:xfrm>
            <a:off x="1943325" y="693075"/>
            <a:ext cx="6172199" cy="2438399"/>
          </a:xfrm>
          <a:prstGeom prst="wedgeRoundRectCallout">
            <a:avLst>
              <a:gd name="adj1" fmla="val -70526"/>
              <a:gd name="adj2" fmla="val -61040"/>
              <a:gd name="adj3" fmla="val 16667"/>
            </a:avLst>
          </a:prstGeom>
          <a:solidFill>
            <a:schemeClr val="accent1">
              <a:lumMod val="50000"/>
            </a:schemeClr>
          </a:solidFill>
          <a:ln w="57150" cap="flat">
            <a:solidFill>
              <a:srgbClr val="3F315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b="0" i="0" u="none" strike="noStrike" cap="none" baseline="0" dirty="0">
                <a:solidFill>
                  <a:schemeClr val="lt1"/>
                </a:solidFill>
                <a:latin typeface="Calibri"/>
                <a:ea typeface="Calibri"/>
                <a:cs typeface="Calibri"/>
                <a:sym typeface="Calibri"/>
              </a:rPr>
              <a:t>Take double the amount of silver with you, for you must return the silver that was put back into the mouths of your sacks. Perhaps it was a mistake.</a:t>
            </a:r>
          </a:p>
        </p:txBody>
      </p:sp>
      <p:pic>
        <p:nvPicPr>
          <p:cNvPr id="211" name="Shape 211"/>
          <p:cNvPicPr preferRelativeResize="0"/>
          <p:nvPr/>
        </p:nvPicPr>
        <p:blipFill>
          <a:blip r:embed="rId3"/>
          <a:stretch>
            <a:fillRect/>
          </a:stretch>
        </p:blipFill>
        <p:spPr>
          <a:xfrm>
            <a:off x="2044900" y="3298375"/>
            <a:ext cx="5645849" cy="3382724"/>
          </a:xfrm>
          <a:prstGeom prst="rect">
            <a:avLst/>
          </a:prstGeom>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7" name="Shape 217"/>
          <p:cNvSpPr/>
          <p:nvPr/>
        </p:nvSpPr>
        <p:spPr>
          <a:xfrm>
            <a:off x="1964850" y="4005950"/>
            <a:ext cx="6019799" cy="1981199"/>
          </a:xfrm>
          <a:prstGeom prst="wedgeRoundRectCallout">
            <a:avLst>
              <a:gd name="adj1" fmla="val -70526"/>
              <a:gd name="adj2" fmla="val -61040"/>
              <a:gd name="adj3" fmla="val 16667"/>
            </a:avLst>
          </a:prstGeom>
          <a:solidFill>
            <a:schemeClr val="accent1">
              <a:lumMod val="50000"/>
            </a:schemeClr>
          </a:solidFill>
          <a:ln w="57150" cap="flat">
            <a:solidFill>
              <a:srgbClr val="3F315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b="0" i="0" u="none" strike="noStrike" cap="none" baseline="0" dirty="0">
                <a:solidFill>
                  <a:schemeClr val="lt1"/>
                </a:solidFill>
                <a:latin typeface="Calibri"/>
                <a:ea typeface="Calibri"/>
                <a:cs typeface="Calibri"/>
                <a:sym typeface="Calibri"/>
              </a:rPr>
              <a:t>Take your brother also and go back to the man at once. </a:t>
            </a:r>
          </a:p>
        </p:txBody>
      </p:sp>
      <p:pic>
        <p:nvPicPr>
          <p:cNvPr id="218" name="Shape 218"/>
          <p:cNvPicPr preferRelativeResize="0"/>
          <p:nvPr/>
        </p:nvPicPr>
        <p:blipFill>
          <a:blip r:embed="rId3"/>
          <a:stretch>
            <a:fillRect/>
          </a:stretch>
        </p:blipFill>
        <p:spPr>
          <a:xfrm>
            <a:off x="2356750" y="462625"/>
            <a:ext cx="5399325" cy="3031675"/>
          </a:xfrm>
          <a:prstGeom prst="rect">
            <a:avLst/>
          </a:prstGeom>
        </p:spPr>
      </p:pic>
    </p:spTree>
    <p:extLst>
      <p:ext uri="{BB962C8B-B14F-4D97-AF65-F5344CB8AC3E}">
        <p14:creationId xmlns:p14="http://schemas.microsoft.com/office/powerpoint/2010/main" val="1255328648"/>
      </p:ext>
    </p:extLst>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4" name="Shape 224"/>
          <p:cNvSpPr/>
          <p:nvPr/>
        </p:nvSpPr>
        <p:spPr>
          <a:xfrm>
            <a:off x="1703601" y="212250"/>
            <a:ext cx="5992600" cy="2454750"/>
          </a:xfrm>
          <a:prstGeom prst="wedgeRoundRectCallout">
            <a:avLst>
              <a:gd name="adj1" fmla="val -70526"/>
              <a:gd name="adj2" fmla="val -61040"/>
              <a:gd name="adj3" fmla="val 16667"/>
            </a:avLst>
          </a:prstGeom>
          <a:solidFill>
            <a:schemeClr val="accent1">
              <a:lumMod val="50000"/>
            </a:schemeClr>
          </a:solidFill>
          <a:ln w="57150" cap="flat">
            <a:solidFill>
              <a:srgbClr val="3F3151"/>
            </a:solidFill>
            <a:prstDash val="solid"/>
            <a:round/>
            <a:headEnd type="none" w="med" len="med"/>
            <a:tailEnd type="none" w="med" len="med"/>
          </a:ln>
        </p:spPr>
        <p:txBody>
          <a:bodyPr lIns="91425" tIns="45700" rIns="91425" bIns="45700" anchor="ctr" anchorCtr="0">
            <a:noAutofit/>
          </a:bodyPr>
          <a:lstStyle/>
          <a:p>
            <a:pPr lvl="0" algn="ctr">
              <a:buSzPct val="25000"/>
            </a:pPr>
            <a:r>
              <a:rPr lang="en-US" sz="3200" b="0" u="none" strike="noStrike" cap="none" baseline="0" dirty="0">
                <a:solidFill>
                  <a:schemeClr val="lt1"/>
                </a:solidFill>
                <a:latin typeface="Calibri" panose="020F0502020204030204" pitchFamily="34" charset="0"/>
                <a:ea typeface="Calibri"/>
                <a:cs typeface="Calibri" panose="020F0502020204030204" pitchFamily="34" charset="0"/>
                <a:sym typeface="Calibri"/>
              </a:rPr>
              <a:t>And may God Almighty (</a:t>
            </a:r>
            <a:r>
              <a:rPr lang="en-US" sz="3200" dirty="0">
                <a:solidFill>
                  <a:schemeClr val="tx1"/>
                </a:solidFill>
                <a:latin typeface="Calibri" panose="020F0502020204030204" pitchFamily="34" charset="0"/>
                <a:cs typeface="Calibri" panose="020F0502020204030204" pitchFamily="34" charset="0"/>
              </a:rPr>
              <a:t>El-Shaddai)</a:t>
            </a:r>
            <a:r>
              <a:rPr lang="en-US" sz="3200" b="0" u="none" strike="noStrike" cap="none" baseline="0" dirty="0">
                <a:solidFill>
                  <a:schemeClr val="lt1"/>
                </a:solidFill>
                <a:latin typeface="Calibri" panose="020F0502020204030204" pitchFamily="34" charset="0"/>
                <a:ea typeface="Calibri"/>
                <a:cs typeface="Calibri" panose="020F0502020204030204" pitchFamily="34" charset="0"/>
                <a:sym typeface="Calibri"/>
              </a:rPr>
              <a:t> grant you mercy before the man so that he will let your other brother and Benjamin come back with you.</a:t>
            </a:r>
          </a:p>
        </p:txBody>
      </p:sp>
      <p:pic>
        <p:nvPicPr>
          <p:cNvPr id="226" name="Shape 226"/>
          <p:cNvPicPr preferRelativeResize="0"/>
          <p:nvPr/>
        </p:nvPicPr>
        <p:blipFill>
          <a:blip r:embed="rId3"/>
          <a:stretch>
            <a:fillRect/>
          </a:stretch>
        </p:blipFill>
        <p:spPr>
          <a:xfrm>
            <a:off x="2438400" y="2743200"/>
            <a:ext cx="4408725" cy="2335000"/>
          </a:xfrm>
          <a:prstGeom prst="rect">
            <a:avLst/>
          </a:prstGeom>
        </p:spPr>
      </p:pic>
    </p:spTree>
    <p:extLst>
      <p:ext uri="{BB962C8B-B14F-4D97-AF65-F5344CB8AC3E}">
        <p14:creationId xmlns:p14="http://schemas.microsoft.com/office/powerpoint/2010/main" val="2313810780"/>
      </p:ext>
    </p:extLst>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5" name="Shape 225"/>
          <p:cNvSpPr/>
          <p:nvPr/>
        </p:nvSpPr>
        <p:spPr>
          <a:xfrm>
            <a:off x="1997525" y="4876801"/>
            <a:ext cx="6019799" cy="1143000"/>
          </a:xfrm>
          <a:prstGeom prst="wedgeRoundRectCallout">
            <a:avLst>
              <a:gd name="adj1" fmla="val -70526"/>
              <a:gd name="adj2" fmla="val -61040"/>
              <a:gd name="adj3" fmla="val 16667"/>
            </a:avLst>
          </a:prstGeom>
          <a:solidFill>
            <a:schemeClr val="accent1">
              <a:lumMod val="50000"/>
            </a:schemeClr>
          </a:solidFill>
          <a:ln w="57150" cap="flat">
            <a:solidFill>
              <a:srgbClr val="3F315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b="0" i="0" u="none" strike="noStrike" cap="none" baseline="0" dirty="0">
                <a:solidFill>
                  <a:schemeClr val="lt1"/>
                </a:solidFill>
                <a:latin typeface="Calibri"/>
                <a:ea typeface="Calibri"/>
                <a:cs typeface="Calibri"/>
                <a:sym typeface="Calibri"/>
              </a:rPr>
              <a:t>As for me, if I am bereaved, I am bereaved.</a:t>
            </a:r>
          </a:p>
        </p:txBody>
      </p:sp>
      <p:pic>
        <p:nvPicPr>
          <p:cNvPr id="226" name="Shape 226"/>
          <p:cNvPicPr preferRelativeResize="0"/>
          <p:nvPr/>
        </p:nvPicPr>
        <p:blipFill>
          <a:blip r:embed="rId3"/>
          <a:stretch>
            <a:fillRect/>
          </a:stretch>
        </p:blipFill>
        <p:spPr>
          <a:xfrm>
            <a:off x="2367637" y="2209800"/>
            <a:ext cx="4408725" cy="2335000"/>
          </a:xfrm>
          <a:prstGeom prst="rect">
            <a:avLst/>
          </a:prstGeom>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ctrTitle"/>
          </p:nvPr>
        </p:nvSpPr>
        <p:spPr>
          <a:xfrm>
            <a:off x="609600" y="1676400"/>
            <a:ext cx="7848599" cy="3429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0" b="0" i="0" u="none" strike="noStrike" cap="none" baseline="0" dirty="0">
                <a:solidFill>
                  <a:schemeClr val="dk1"/>
                </a:solidFill>
                <a:latin typeface="Calibri"/>
                <a:ea typeface="Calibri"/>
                <a:cs typeface="Calibri"/>
                <a:sym typeface="Calibri"/>
              </a:rPr>
              <a:t> </a:t>
            </a:r>
            <a:r>
              <a:rPr lang="en-US" sz="3950" b="0" i="0" u="none" strike="noStrike" cap="none" baseline="0" dirty="0">
                <a:solidFill>
                  <a:schemeClr val="accent4">
                    <a:lumMod val="10000"/>
                  </a:schemeClr>
                </a:solidFill>
                <a:latin typeface="Calibri"/>
                <a:ea typeface="Calibri"/>
                <a:cs typeface="Calibri"/>
                <a:sym typeface="Calibri"/>
              </a:rPr>
              <a:t>So the men took the gifts and double the amount of silver, and Benjamin also. They hurried down to </a:t>
            </a:r>
            <a:r>
              <a:rPr lang="en-US" sz="3950" b="0" i="1" u="none" strike="noStrike" cap="none" baseline="0" dirty="0">
                <a:solidFill>
                  <a:schemeClr val="accent4">
                    <a:lumMod val="10000"/>
                  </a:schemeClr>
                </a:solidFill>
                <a:latin typeface="Calibri"/>
                <a:ea typeface="Calibri"/>
                <a:cs typeface="Calibri"/>
                <a:sym typeface="Calibri"/>
              </a:rPr>
              <a:t>Egypt</a:t>
            </a:r>
            <a:r>
              <a:rPr lang="en-US" sz="3950" b="0" i="0" u="none" strike="noStrike" cap="none" baseline="0" dirty="0">
                <a:solidFill>
                  <a:schemeClr val="accent4">
                    <a:lumMod val="10000"/>
                  </a:schemeClr>
                </a:solidFill>
                <a:latin typeface="Calibri"/>
                <a:ea typeface="Calibri"/>
                <a:cs typeface="Calibri"/>
                <a:sym typeface="Calibri"/>
              </a:rPr>
              <a:t> and presented themselves to Joseph.</a:t>
            </a:r>
          </a:p>
        </p:txBody>
      </p:sp>
      <p:pic>
        <p:nvPicPr>
          <p:cNvPr id="232" name="Shape 232"/>
          <p:cNvPicPr preferRelativeResize="0"/>
          <p:nvPr/>
        </p:nvPicPr>
        <p:blipFill>
          <a:blip r:embed="rId3"/>
          <a:stretch>
            <a:fillRect/>
          </a:stretch>
        </p:blipFill>
        <p:spPr>
          <a:xfrm>
            <a:off x="2138675" y="152400"/>
            <a:ext cx="4419899" cy="1524000"/>
          </a:xfrm>
          <a:prstGeom prst="rect">
            <a:avLst/>
          </a:prstGeom>
        </p:spPr>
      </p:pic>
      <p:pic>
        <p:nvPicPr>
          <p:cNvPr id="233" name="Shape 233"/>
          <p:cNvPicPr preferRelativeResize="0"/>
          <p:nvPr/>
        </p:nvPicPr>
        <p:blipFill>
          <a:blip r:embed="rId4"/>
          <a:stretch>
            <a:fillRect/>
          </a:stretch>
        </p:blipFill>
        <p:spPr>
          <a:xfrm>
            <a:off x="1635225" y="4886000"/>
            <a:ext cx="2628900" cy="1743075"/>
          </a:xfrm>
          <a:prstGeom prst="rect">
            <a:avLst/>
          </a:prstGeom>
        </p:spPr>
      </p:pic>
      <p:pic>
        <p:nvPicPr>
          <p:cNvPr id="234" name="Shape 234"/>
          <p:cNvPicPr preferRelativeResize="0"/>
          <p:nvPr/>
        </p:nvPicPr>
        <p:blipFill>
          <a:blip r:embed="rId4"/>
          <a:stretch>
            <a:fillRect/>
          </a:stretch>
        </p:blipFill>
        <p:spPr>
          <a:xfrm>
            <a:off x="4681950" y="4886000"/>
            <a:ext cx="2628900" cy="1743075"/>
          </a:xfrm>
          <a:prstGeom prst="rect">
            <a:avLst/>
          </a:prstGeom>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Shape 80"/>
          <p:cNvPicPr preferRelativeResize="0"/>
          <p:nvPr/>
        </p:nvPicPr>
        <p:blipFill>
          <a:blip r:embed="rId3" cstate="email">
            <a:extLst>
              <a:ext uri="{28A0092B-C50C-407E-A947-70E740481C1C}">
                <a14:useLocalDpi xmlns:a14="http://schemas.microsoft.com/office/drawing/2010/main"/>
              </a:ext>
            </a:extLst>
          </a:blip>
          <a:stretch>
            <a:fillRect/>
          </a:stretch>
        </p:blipFill>
        <p:spPr>
          <a:xfrm>
            <a:off x="-1" y="29029"/>
            <a:ext cx="9144000" cy="6934200"/>
          </a:xfrm>
          <a:prstGeom prst="rect">
            <a:avLst/>
          </a:prstGeom>
        </p:spPr>
      </p:pic>
      <p:pic>
        <p:nvPicPr>
          <p:cNvPr id="82" name="Shape 82"/>
          <p:cNvPicPr preferRelativeResize="0"/>
          <p:nvPr/>
        </p:nvPicPr>
        <p:blipFill>
          <a:blip r:embed="rId4" cstate="email">
            <a:extLst>
              <a:ext uri="{28A0092B-C50C-407E-A947-70E740481C1C}">
                <a14:useLocalDpi xmlns:a14="http://schemas.microsoft.com/office/drawing/2010/main"/>
              </a:ext>
            </a:extLst>
          </a:blip>
          <a:stretch>
            <a:fillRect/>
          </a:stretch>
        </p:blipFill>
        <p:spPr>
          <a:xfrm>
            <a:off x="838200" y="3733800"/>
            <a:ext cx="1451572" cy="2462542"/>
          </a:xfrm>
          <a:prstGeom prst="rect">
            <a:avLst/>
          </a:prstGeom>
        </p:spPr>
      </p:pic>
      <p:pic>
        <p:nvPicPr>
          <p:cNvPr id="83" name="Shape 83"/>
          <p:cNvPicPr preferRelativeResize="0"/>
          <p:nvPr/>
        </p:nvPicPr>
        <p:blipFill>
          <a:blip r:embed="rId5" cstate="email">
            <a:extLst>
              <a:ext uri="{28A0092B-C50C-407E-A947-70E740481C1C}">
                <a14:useLocalDpi xmlns:a14="http://schemas.microsoft.com/office/drawing/2010/main"/>
              </a:ext>
            </a:extLst>
          </a:blip>
          <a:stretch>
            <a:fillRect/>
          </a:stretch>
        </p:blipFill>
        <p:spPr>
          <a:xfrm>
            <a:off x="5699125" y="2538828"/>
            <a:ext cx="3444874" cy="4319170"/>
          </a:xfrm>
          <a:prstGeom prst="rect">
            <a:avLst/>
          </a:prstGeom>
        </p:spPr>
      </p:pic>
      <p:sp>
        <p:nvSpPr>
          <p:cNvPr id="2" name="Rectangle 1">
            <a:extLst>
              <a:ext uri="{FF2B5EF4-FFF2-40B4-BE49-F238E27FC236}">
                <a16:creationId xmlns:a16="http://schemas.microsoft.com/office/drawing/2014/main" xmlns="" id="{7D0BB575-97C8-4FF2-BB14-203F1AE3B946}"/>
              </a:ext>
            </a:extLst>
          </p:cNvPr>
          <p:cNvSpPr/>
          <p:nvPr/>
        </p:nvSpPr>
        <p:spPr>
          <a:xfrm>
            <a:off x="2667000" y="540771"/>
            <a:ext cx="5029200" cy="3785652"/>
          </a:xfrm>
          <a:prstGeom prst="rect">
            <a:avLst/>
          </a:prstGeom>
        </p:spPr>
        <p:txBody>
          <a:bodyPr wrap="square">
            <a:spAutoFit/>
          </a:bodyPr>
          <a:lstStyle/>
          <a:p>
            <a:r>
              <a:rPr lang="en-US" altLang="en-US" sz="8000" b="1" dirty="0">
                <a:latin typeface="Century Gothic" panose="020B0502020202020204" pitchFamily="34" charset="0"/>
              </a:rPr>
              <a:t>AT</a:t>
            </a:r>
          </a:p>
          <a:p>
            <a:r>
              <a:rPr lang="en-US" sz="8000" b="1" dirty="0">
                <a:latin typeface="Century Gothic" panose="020B0502020202020204" pitchFamily="34" charset="0"/>
              </a:rPr>
              <a:t>JOSEPH’S</a:t>
            </a:r>
          </a:p>
          <a:p>
            <a:r>
              <a:rPr lang="en-US" sz="8000" b="1" dirty="0">
                <a:latin typeface="Century Gothic" panose="020B0502020202020204" pitchFamily="34" charset="0"/>
              </a:rPr>
              <a:t>HOUSE</a:t>
            </a:r>
          </a:p>
        </p:txBody>
      </p:sp>
    </p:spTree>
    <p:extLst>
      <p:ext uri="{BB962C8B-B14F-4D97-AF65-F5344CB8AC3E}">
        <p14:creationId xmlns:p14="http://schemas.microsoft.com/office/powerpoint/2010/main" val="1154546649"/>
      </p:ext>
    </p:extLst>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ctrTitle"/>
          </p:nvPr>
        </p:nvSpPr>
        <p:spPr>
          <a:xfrm>
            <a:off x="1295400" y="152400"/>
            <a:ext cx="7848599" cy="17526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dirty="0">
                <a:solidFill>
                  <a:schemeClr val="bg1">
                    <a:lumMod val="50000"/>
                  </a:schemeClr>
                </a:solidFill>
                <a:latin typeface="Calibri"/>
                <a:ea typeface="Calibri"/>
                <a:cs typeface="Calibri"/>
                <a:sym typeface="Calibri"/>
              </a:rPr>
              <a:t>He asked them how they were, and then he said, </a:t>
            </a:r>
          </a:p>
        </p:txBody>
      </p:sp>
      <p:sp>
        <p:nvSpPr>
          <p:cNvPr id="278" name="Shape 278"/>
          <p:cNvSpPr/>
          <p:nvPr/>
        </p:nvSpPr>
        <p:spPr>
          <a:xfrm>
            <a:off x="1789000" y="4903450"/>
            <a:ext cx="5714999" cy="1676399"/>
          </a:xfrm>
          <a:prstGeom prst="wedgeRoundRectCallout">
            <a:avLst>
              <a:gd name="adj1" fmla="val -70526"/>
              <a:gd name="adj2" fmla="val -61040"/>
              <a:gd name="adj3" fmla="val 16667"/>
            </a:avLst>
          </a:prstGeom>
          <a:solidFill>
            <a:schemeClr val="accent1">
              <a:lumMod val="50000"/>
            </a:schemeClr>
          </a:solidFill>
          <a:ln w="57150" cap="flat">
            <a:solidFill>
              <a:srgbClr val="3F315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b="0" i="0" u="none" strike="noStrike" cap="none" baseline="0" dirty="0">
                <a:solidFill>
                  <a:schemeClr val="lt1"/>
                </a:solidFill>
                <a:latin typeface="Calibri"/>
                <a:ea typeface="Calibri"/>
                <a:cs typeface="Calibri"/>
                <a:sym typeface="Calibri"/>
              </a:rPr>
              <a:t>How is your aged father you told me about? Is he still living?</a:t>
            </a:r>
          </a:p>
        </p:txBody>
      </p:sp>
      <p:pic>
        <p:nvPicPr>
          <p:cNvPr id="279" name="Shape 279"/>
          <p:cNvPicPr preferRelativeResize="0"/>
          <p:nvPr/>
        </p:nvPicPr>
        <p:blipFill>
          <a:blip r:embed="rId3"/>
          <a:stretch>
            <a:fillRect/>
          </a:stretch>
        </p:blipFill>
        <p:spPr>
          <a:xfrm>
            <a:off x="3164200" y="1904987"/>
            <a:ext cx="1590675" cy="2876550"/>
          </a:xfrm>
          <a:prstGeom prst="rect">
            <a:avLst/>
          </a:prstGeom>
        </p:spPr>
      </p:pic>
      <p:pic>
        <p:nvPicPr>
          <p:cNvPr id="280" name="Shape 280"/>
          <p:cNvPicPr preferRelativeResize="0"/>
          <p:nvPr/>
        </p:nvPicPr>
        <p:blipFill>
          <a:blip r:embed="rId4"/>
          <a:stretch>
            <a:fillRect/>
          </a:stretch>
        </p:blipFill>
        <p:spPr>
          <a:xfrm>
            <a:off x="4966150" y="1905000"/>
            <a:ext cx="1914374" cy="2876550"/>
          </a:xfrm>
          <a:prstGeom prst="rect">
            <a:avLst/>
          </a:prstGeom>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bg>
      <p:bgPr>
        <a:pattFill prst="smCheck">
          <a:fgClr>
            <a:schemeClr val="accent1">
              <a:lumMod val="90000"/>
            </a:schemeClr>
          </a:fgClr>
          <a:bgClr>
            <a:schemeClr val="accent1">
              <a:lumMod val="50000"/>
            </a:schemeClr>
          </a:bgClr>
        </a:pattFill>
        <a:effectLst/>
      </p:bgPr>
    </p:bg>
    <p:spTree>
      <p:nvGrpSpPr>
        <p:cNvPr id="1" name=""/>
        <p:cNvGrpSpPr/>
        <p:nvPr/>
      </p:nvGrpSpPr>
      <p:grpSpPr>
        <a:xfrm>
          <a:off x="0" y="0"/>
          <a:ext cx="0" cy="0"/>
          <a:chOff x="0" y="0"/>
          <a:chExt cx="0" cy="0"/>
        </a:xfrm>
      </p:grpSpPr>
      <p:sp>
        <p:nvSpPr>
          <p:cNvPr id="20482" name="TextBox 1">
            <a:extLst>
              <a:ext uri="{FF2B5EF4-FFF2-40B4-BE49-F238E27FC236}">
                <a16:creationId xmlns:a16="http://schemas.microsoft.com/office/drawing/2014/main" xmlns="" id="{B2FAF473-8DC6-45B3-A7AC-60EC1DE96F07}"/>
              </a:ext>
            </a:extLst>
          </p:cNvPr>
          <p:cNvSpPr txBox="1">
            <a:spLocks noChangeArrowheads="1"/>
          </p:cNvSpPr>
          <p:nvPr/>
        </p:nvSpPr>
        <p:spPr bwMode="auto">
          <a:xfrm rot="2081196">
            <a:off x="-434975" y="2559050"/>
            <a:ext cx="10467975"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700" b="1" i="0" u="none" strike="noStrike" kern="1200" cap="none" spc="0" normalizeH="0" baseline="0" noProof="0">
                <a:ln>
                  <a:noFill/>
                </a:ln>
                <a:solidFill>
                  <a:srgbClr val="3C8C93"/>
                </a:solidFill>
                <a:effectLst/>
                <a:uLnTx/>
                <a:uFillTx/>
                <a:latin typeface="Cooper Black" panose="0208090404030B020404" pitchFamily="18" charset="0"/>
                <a:ea typeface="MS PGothic" panose="020B0600070205080204" pitchFamily="34" charset="-128"/>
                <a:cs typeface="+mn-cs"/>
              </a:rPr>
              <a:t>Memory Verse</a:t>
            </a:r>
          </a:p>
        </p:txBody>
      </p:sp>
      <p:sp>
        <p:nvSpPr>
          <p:cNvPr id="29699" name="Rectangle 2">
            <a:extLst>
              <a:ext uri="{FF2B5EF4-FFF2-40B4-BE49-F238E27FC236}">
                <a16:creationId xmlns:a16="http://schemas.microsoft.com/office/drawing/2014/main" xmlns="" id="{061BF338-BE9C-496A-8656-97543ECD4656}"/>
              </a:ext>
            </a:extLst>
          </p:cNvPr>
          <p:cNvSpPr>
            <a:spLocks noGrp="1" noChangeArrowheads="1"/>
          </p:cNvSpPr>
          <p:nvPr>
            <p:ph type="ctrTitle"/>
          </p:nvPr>
        </p:nvSpPr>
        <p:spPr>
          <a:xfrm>
            <a:off x="338137" y="2965515"/>
            <a:ext cx="7924800" cy="1295400"/>
          </a:xfrm>
        </p:spPr>
        <p:txBody>
          <a:bodyPr anchor="ctr"/>
          <a:lstStyle/>
          <a:p>
            <a:r>
              <a:rPr lang="en-US" sz="4000" dirty="0"/>
              <a:t>forgiving each other,</a:t>
            </a:r>
            <a:endParaRPr lang="en-US" altLang="en-US" sz="4000" b="1" dirty="0">
              <a:solidFill>
                <a:schemeClr val="tx1"/>
              </a:solidFill>
            </a:endParaRPr>
          </a:p>
        </p:txBody>
      </p:sp>
      <p:sp>
        <p:nvSpPr>
          <p:cNvPr id="89092" name="TextBox 1">
            <a:extLst>
              <a:ext uri="{FF2B5EF4-FFF2-40B4-BE49-F238E27FC236}">
                <a16:creationId xmlns:a16="http://schemas.microsoft.com/office/drawing/2014/main" xmlns="" id="{74D017E7-7171-4B0B-9D7D-5912C55F910F}"/>
              </a:ext>
            </a:extLst>
          </p:cNvPr>
          <p:cNvSpPr txBox="1">
            <a:spLocks noChangeArrowheads="1"/>
          </p:cNvSpPr>
          <p:nvPr/>
        </p:nvSpPr>
        <p:spPr bwMode="auto">
          <a:xfrm>
            <a:off x="304800" y="152400"/>
            <a:ext cx="8763000"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75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Ephesians 4:32</a:t>
            </a:r>
            <a:endParaRPr kumimoji="0" lang="en-US" altLang="en-US" sz="75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20485" name="TextBox 2">
            <a:extLst>
              <a:ext uri="{FF2B5EF4-FFF2-40B4-BE49-F238E27FC236}">
                <a16:creationId xmlns:a16="http://schemas.microsoft.com/office/drawing/2014/main" xmlns="" id="{EC6754F3-D7B4-43FD-8AA8-9E2F45CF2DD2}"/>
              </a:ext>
            </a:extLst>
          </p:cNvPr>
          <p:cNvSpPr txBox="1">
            <a:spLocks noChangeArrowheads="1"/>
          </p:cNvSpPr>
          <p:nvPr/>
        </p:nvSpPr>
        <p:spPr bwMode="auto">
          <a:xfrm>
            <a:off x="473075" y="5870602"/>
            <a:ext cx="1752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DS#18</a:t>
            </a:r>
            <a:endParaRPr kumimoji="0" lang="en-US" altLang="en-US" sz="40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endParaRPr>
          </a:p>
        </p:txBody>
      </p:sp>
      <p:sp>
        <p:nvSpPr>
          <p:cNvPr id="20487" name="TextBox 1">
            <a:extLst>
              <a:ext uri="{FF2B5EF4-FFF2-40B4-BE49-F238E27FC236}">
                <a16:creationId xmlns:a16="http://schemas.microsoft.com/office/drawing/2014/main" xmlns="" id="{9DF41E66-6D56-4C7A-A68D-07C3090BF6E9}"/>
              </a:ext>
            </a:extLst>
          </p:cNvPr>
          <p:cNvSpPr txBox="1">
            <a:spLocks noChangeArrowheads="1"/>
          </p:cNvSpPr>
          <p:nvPr/>
        </p:nvSpPr>
        <p:spPr bwMode="auto">
          <a:xfrm>
            <a:off x="2133600" y="6889750"/>
            <a:ext cx="184150"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75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3" name="Rectangle 2">
            <a:extLst>
              <a:ext uri="{FF2B5EF4-FFF2-40B4-BE49-F238E27FC236}">
                <a16:creationId xmlns:a16="http://schemas.microsoft.com/office/drawing/2014/main" xmlns="" id="{EA2E3B02-931C-43A7-AA31-D08E9261902E}"/>
              </a:ext>
            </a:extLst>
          </p:cNvPr>
          <p:cNvSpPr txBox="1">
            <a:spLocks noChangeArrowheads="1"/>
          </p:cNvSpPr>
          <p:nvPr/>
        </p:nvSpPr>
        <p:spPr bwMode="auto">
          <a:xfrm>
            <a:off x="-119063" y="2063750"/>
            <a:ext cx="9144001"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lvl="0" algn="ctr">
              <a:buNone/>
            </a:pPr>
            <a:r>
              <a:rPr lang="en-US" sz="4000" dirty="0"/>
              <a:t>Be kind and compassionate to one another, </a:t>
            </a:r>
            <a:endParaRPr kumimoji="0" lang="en-US" altLang="en-US" sz="40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2" name="Rectangle 2">
            <a:extLst>
              <a:ext uri="{FF2B5EF4-FFF2-40B4-BE49-F238E27FC236}">
                <a16:creationId xmlns:a16="http://schemas.microsoft.com/office/drawing/2014/main" xmlns="" id="{72E3FA5C-B714-4C13-A15E-38E926F4F8EE}"/>
              </a:ext>
            </a:extLst>
          </p:cNvPr>
          <p:cNvSpPr txBox="1">
            <a:spLocks noChangeArrowheads="1"/>
          </p:cNvSpPr>
          <p:nvPr/>
        </p:nvSpPr>
        <p:spPr bwMode="auto">
          <a:xfrm>
            <a:off x="609600" y="3989517"/>
            <a:ext cx="7924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6000" kern="12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lvl="0"/>
            <a:r>
              <a:rPr lang="en-US" sz="4000" dirty="0"/>
              <a:t>just as in Christ God forgave you.</a:t>
            </a:r>
            <a:endParaRPr lang="en-US" altLang="en-US" sz="4000" b="1" dirty="0">
              <a:solidFill>
                <a:srgbClr val="000000"/>
              </a:solidFill>
              <a:latin typeface="Arial" panose="020B0604020202020204" pitchFamily="34" charset="0"/>
            </a:endParaRPr>
          </a:p>
        </p:txBody>
      </p:sp>
    </p:spTree>
    <p:extLst>
      <p:ext uri="{BB962C8B-B14F-4D97-AF65-F5344CB8AC3E}">
        <p14:creationId xmlns:p14="http://schemas.microsoft.com/office/powerpoint/2010/main" val="20328891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ctrTitle"/>
          </p:nvPr>
        </p:nvSpPr>
        <p:spPr>
          <a:xfrm>
            <a:off x="914400" y="381000"/>
            <a:ext cx="7848599" cy="762000"/>
          </a:xfrm>
          <a:prstGeom prst="rect">
            <a:avLst/>
          </a:prstGeom>
          <a:noFill/>
          <a:ln>
            <a:noFill/>
          </a:ln>
        </p:spPr>
        <p:txBody>
          <a:bodyPr lIns="91425" tIns="45700" rIns="91425" bIns="45700" anchor="ctr" anchorCtr="0">
            <a:noAutofit/>
          </a:bodyPr>
          <a:lstStyle/>
          <a:p>
            <a:pPr lvl="0" rtl="0">
              <a:buClr>
                <a:schemeClr val="dk1"/>
              </a:buClr>
              <a:buSzPct val="25000"/>
              <a:buFont typeface="Calibri"/>
              <a:buNone/>
            </a:pPr>
            <a:r>
              <a:rPr lang="en-US" sz="3950" dirty="0">
                <a:solidFill>
                  <a:schemeClr val="dk1"/>
                </a:solidFill>
                <a:latin typeface="Calibri"/>
                <a:ea typeface="Calibri"/>
                <a:cs typeface="Calibri"/>
                <a:sym typeface="Calibri"/>
              </a:rPr>
              <a:t>      </a:t>
            </a:r>
            <a:r>
              <a:rPr lang="en-US" sz="3950" dirty="0">
                <a:solidFill>
                  <a:schemeClr val="bg1">
                    <a:lumMod val="50000"/>
                  </a:schemeClr>
                </a:solidFill>
                <a:latin typeface="Calibri"/>
                <a:ea typeface="Calibri"/>
                <a:cs typeface="Calibri"/>
                <a:sym typeface="Calibri"/>
              </a:rPr>
              <a:t>They replied, </a:t>
            </a:r>
          </a:p>
          <a:p>
            <a:pPr marL="0" marR="0" lvl="0" indent="0" algn="ctr" rtl="0">
              <a:spcBef>
                <a:spcPts val="0"/>
              </a:spcBef>
              <a:buClr>
                <a:schemeClr val="dk1"/>
              </a:buClr>
              <a:buSzPct val="25000"/>
              <a:buFont typeface="Calibri"/>
              <a:buNone/>
            </a:pPr>
            <a:r>
              <a:rPr lang="en-US" sz="3950" b="0" i="0" u="none" strike="noStrike" cap="none" baseline="0" dirty="0">
                <a:solidFill>
                  <a:schemeClr val="dk1"/>
                </a:solidFill>
                <a:latin typeface="Calibri"/>
                <a:ea typeface="Calibri"/>
                <a:cs typeface="Calibri"/>
                <a:sym typeface="Calibri"/>
              </a:rPr>
              <a:t> </a:t>
            </a:r>
          </a:p>
        </p:txBody>
      </p:sp>
      <p:pic>
        <p:nvPicPr>
          <p:cNvPr id="287" name="Shape 287"/>
          <p:cNvPicPr preferRelativeResize="0"/>
          <p:nvPr/>
        </p:nvPicPr>
        <p:blipFill>
          <a:blip r:embed="rId3"/>
          <a:stretch>
            <a:fillRect/>
          </a:stretch>
        </p:blipFill>
        <p:spPr>
          <a:xfrm>
            <a:off x="225200" y="62325"/>
            <a:ext cx="2387350" cy="1919625"/>
          </a:xfrm>
          <a:prstGeom prst="rect">
            <a:avLst/>
          </a:prstGeom>
        </p:spPr>
      </p:pic>
      <p:sp>
        <p:nvSpPr>
          <p:cNvPr id="286" name="Shape 286"/>
          <p:cNvSpPr/>
          <p:nvPr/>
        </p:nvSpPr>
        <p:spPr>
          <a:xfrm>
            <a:off x="2971800" y="1219200"/>
            <a:ext cx="5714999" cy="1676399"/>
          </a:xfrm>
          <a:prstGeom prst="wedgeRoundRectCallout">
            <a:avLst>
              <a:gd name="adj1" fmla="val -70526"/>
              <a:gd name="adj2" fmla="val -61040"/>
              <a:gd name="adj3" fmla="val 16667"/>
            </a:avLst>
          </a:prstGeom>
          <a:solidFill>
            <a:schemeClr val="accent1">
              <a:lumMod val="50000"/>
            </a:schemeClr>
          </a:solidFill>
          <a:ln w="57150" cap="flat">
            <a:solidFill>
              <a:srgbClr val="3F315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b="0" i="0" u="none" strike="noStrike" cap="none" baseline="0" dirty="0">
                <a:solidFill>
                  <a:schemeClr val="lt1"/>
                </a:solidFill>
                <a:latin typeface="Calibri"/>
                <a:ea typeface="Calibri"/>
                <a:cs typeface="Calibri"/>
                <a:sym typeface="Calibri"/>
              </a:rPr>
              <a:t>Your servant our father is still alive and well.</a:t>
            </a:r>
          </a:p>
        </p:txBody>
      </p:sp>
    </p:spTree>
    <p:extLst>
      <p:ext uri="{BB962C8B-B14F-4D97-AF65-F5344CB8AC3E}">
        <p14:creationId xmlns:p14="http://schemas.microsoft.com/office/powerpoint/2010/main" val="1883007389"/>
      </p:ext>
    </p:extLst>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ctrTitle"/>
          </p:nvPr>
        </p:nvSpPr>
        <p:spPr>
          <a:xfrm>
            <a:off x="914400" y="381000"/>
            <a:ext cx="7848599" cy="762000"/>
          </a:xfrm>
          <a:prstGeom prst="rect">
            <a:avLst/>
          </a:prstGeom>
          <a:noFill/>
          <a:ln>
            <a:noFill/>
          </a:ln>
        </p:spPr>
        <p:txBody>
          <a:bodyPr lIns="91425" tIns="45700" rIns="91425" bIns="45700" anchor="ctr" anchorCtr="0">
            <a:noAutofit/>
          </a:bodyPr>
          <a:lstStyle/>
          <a:p>
            <a:pPr lvl="0" rtl="0">
              <a:buClr>
                <a:schemeClr val="dk1"/>
              </a:buClr>
              <a:buSzPct val="25000"/>
              <a:buFont typeface="Calibri"/>
              <a:buNone/>
            </a:pPr>
            <a:r>
              <a:rPr lang="en-US" sz="3950" dirty="0">
                <a:solidFill>
                  <a:schemeClr val="dk1"/>
                </a:solidFill>
                <a:latin typeface="Calibri"/>
                <a:ea typeface="Calibri"/>
                <a:cs typeface="Calibri"/>
                <a:sym typeface="Calibri"/>
              </a:rPr>
              <a:t>      </a:t>
            </a:r>
            <a:r>
              <a:rPr lang="en-US" sz="3950" b="0" i="0" u="none" strike="noStrike" cap="none" baseline="0" dirty="0">
                <a:solidFill>
                  <a:schemeClr val="dk1"/>
                </a:solidFill>
                <a:latin typeface="Calibri"/>
                <a:ea typeface="Calibri"/>
                <a:cs typeface="Calibri"/>
                <a:sym typeface="Calibri"/>
              </a:rPr>
              <a:t> </a:t>
            </a:r>
          </a:p>
        </p:txBody>
      </p:sp>
      <p:pic>
        <p:nvPicPr>
          <p:cNvPr id="287" name="Shape 287"/>
          <p:cNvPicPr preferRelativeResize="0"/>
          <p:nvPr/>
        </p:nvPicPr>
        <p:blipFill>
          <a:blip r:embed="rId3"/>
          <a:stretch>
            <a:fillRect/>
          </a:stretch>
        </p:blipFill>
        <p:spPr>
          <a:xfrm>
            <a:off x="225200" y="62325"/>
            <a:ext cx="2387350" cy="1919625"/>
          </a:xfrm>
          <a:prstGeom prst="rect">
            <a:avLst/>
          </a:prstGeom>
        </p:spPr>
      </p:pic>
      <p:pic>
        <p:nvPicPr>
          <p:cNvPr id="288" name="Shape 288"/>
          <p:cNvPicPr preferRelativeResize="0"/>
          <p:nvPr/>
        </p:nvPicPr>
        <p:blipFill>
          <a:blip r:embed="rId4"/>
          <a:stretch>
            <a:fillRect/>
          </a:stretch>
        </p:blipFill>
        <p:spPr>
          <a:xfrm>
            <a:off x="2826525" y="5343725"/>
            <a:ext cx="3231949" cy="1285875"/>
          </a:xfrm>
          <a:prstGeom prst="rect">
            <a:avLst/>
          </a:prstGeom>
        </p:spPr>
      </p:pic>
      <p:sp>
        <p:nvSpPr>
          <p:cNvPr id="6" name="Shape 285"/>
          <p:cNvSpPr txBox="1">
            <a:spLocks/>
          </p:cNvSpPr>
          <p:nvPr/>
        </p:nvSpPr>
        <p:spPr>
          <a:xfrm>
            <a:off x="914400" y="3352800"/>
            <a:ext cx="7848599" cy="1371600"/>
          </a:xfrm>
          <a:prstGeom prst="rect">
            <a:avLst/>
          </a:prstGeom>
          <a:no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 typeface="Calibri"/>
              <a:buNone/>
              <a:tabLst/>
              <a:defRPr/>
            </a:pPr>
            <a:r>
              <a:rPr kumimoji="0" lang="en-US" sz="3950" b="1" i="0" u="none" strike="noStrike" kern="0" cap="none" spc="0" normalizeH="0" baseline="0" noProof="0" dirty="0">
                <a:ln>
                  <a:noFill/>
                </a:ln>
                <a:solidFill>
                  <a:schemeClr val="accent4">
                    <a:lumMod val="10000"/>
                  </a:schemeClr>
                </a:solidFill>
                <a:effectLst/>
                <a:uLnTx/>
                <a:uFillTx/>
                <a:latin typeface="Calibri"/>
                <a:ea typeface="Calibri"/>
                <a:cs typeface="Calibri"/>
                <a:sym typeface="Calibri"/>
              </a:rPr>
              <a:t>And they bowed down, prostrating themselves before him.</a:t>
            </a:r>
          </a:p>
          <a:p>
            <a:pPr marL="0" marR="0" lvl="0" indent="0" algn="ctr" defTabSz="914400" rtl="0" eaLnBrk="1" fontAlgn="auto" latinLnBrk="0" hangingPunct="1">
              <a:lnSpc>
                <a:spcPct val="100000"/>
              </a:lnSpc>
              <a:spcBef>
                <a:spcPts val="0"/>
              </a:spcBef>
              <a:spcAft>
                <a:spcPts val="0"/>
              </a:spcAft>
              <a:buClr>
                <a:schemeClr val="dk1"/>
              </a:buClr>
              <a:buSzPct val="25000"/>
              <a:buFont typeface="Calibri"/>
              <a:buNone/>
              <a:tabLst/>
              <a:defRPr/>
            </a:pPr>
            <a:r>
              <a:rPr kumimoji="0" lang="en-US" sz="3950" b="0" i="0" u="none" strike="noStrike" kern="0" cap="none" spc="0" normalizeH="0" baseline="0" noProof="0" dirty="0">
                <a:ln>
                  <a:noFill/>
                </a:ln>
                <a:solidFill>
                  <a:schemeClr val="accent4">
                    <a:lumMod val="10000"/>
                  </a:schemeClr>
                </a:solidFill>
                <a:effectLst/>
                <a:uLnTx/>
                <a:uFillTx/>
                <a:latin typeface="Calibri"/>
                <a:ea typeface="Calibri"/>
                <a:cs typeface="Calibri"/>
                <a:sym typeface="Calibri"/>
              </a:rPr>
              <a:t> </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ctrTitle"/>
          </p:nvPr>
        </p:nvSpPr>
        <p:spPr>
          <a:xfrm>
            <a:off x="609600" y="152400"/>
            <a:ext cx="7848599" cy="21336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0" b="0" i="0" u="none" strike="noStrike" cap="none" baseline="0" dirty="0">
                <a:solidFill>
                  <a:schemeClr val="bg1">
                    <a:lumMod val="50000"/>
                  </a:schemeClr>
                </a:solidFill>
                <a:latin typeface="Calibri"/>
                <a:ea typeface="Calibri"/>
                <a:cs typeface="Calibri"/>
                <a:sym typeface="Calibri"/>
              </a:rPr>
              <a:t>As he looked about and saw his brother Benjamin, his own mother’s son, he asked,</a:t>
            </a:r>
          </a:p>
        </p:txBody>
      </p:sp>
      <p:pic>
        <p:nvPicPr>
          <p:cNvPr id="294" name="Shape 294"/>
          <p:cNvPicPr preferRelativeResize="0"/>
          <p:nvPr/>
        </p:nvPicPr>
        <p:blipFill>
          <a:blip r:embed="rId3"/>
          <a:stretch>
            <a:fillRect/>
          </a:stretch>
        </p:blipFill>
        <p:spPr>
          <a:xfrm>
            <a:off x="152400" y="2438400"/>
            <a:ext cx="2276475" cy="2009775"/>
          </a:xfrm>
          <a:prstGeom prst="rect">
            <a:avLst/>
          </a:prstGeom>
        </p:spPr>
      </p:pic>
      <p:sp>
        <p:nvSpPr>
          <p:cNvPr id="295" name="Shape 295"/>
          <p:cNvSpPr/>
          <p:nvPr/>
        </p:nvSpPr>
        <p:spPr>
          <a:xfrm>
            <a:off x="2819400" y="2209801"/>
            <a:ext cx="5714999" cy="1066800"/>
          </a:xfrm>
          <a:prstGeom prst="wedgeRoundRectCallout">
            <a:avLst>
              <a:gd name="adj1" fmla="val -65588"/>
              <a:gd name="adj2" fmla="val -10535"/>
              <a:gd name="adj3" fmla="val 16667"/>
            </a:avLst>
          </a:prstGeom>
          <a:solidFill>
            <a:schemeClr val="accent1">
              <a:lumMod val="50000"/>
            </a:schemeClr>
          </a:solidFill>
          <a:ln w="57150" cap="flat">
            <a:solidFill>
              <a:srgbClr val="3F315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b="0" i="0" u="none" strike="noStrike" cap="none" baseline="0" dirty="0">
                <a:solidFill>
                  <a:schemeClr val="lt1"/>
                </a:solidFill>
                <a:latin typeface="Calibri"/>
                <a:ea typeface="Calibri"/>
                <a:cs typeface="Calibri"/>
                <a:sym typeface="Calibri"/>
              </a:rPr>
              <a:t>Is this your youngest brother, the one you told me about?</a:t>
            </a:r>
          </a:p>
        </p:txBody>
      </p:sp>
      <p:pic>
        <p:nvPicPr>
          <p:cNvPr id="296" name="Shape 296"/>
          <p:cNvPicPr preferRelativeResize="0"/>
          <p:nvPr/>
        </p:nvPicPr>
        <p:blipFill>
          <a:blip r:embed="rId4"/>
          <a:stretch>
            <a:fillRect/>
          </a:stretch>
        </p:blipFill>
        <p:spPr>
          <a:xfrm>
            <a:off x="228600" y="4648200"/>
            <a:ext cx="2276475" cy="2009774"/>
          </a:xfrm>
          <a:prstGeom prst="rect">
            <a:avLst/>
          </a:prstGeom>
        </p:spPr>
      </p:pic>
    </p:spTree>
    <p:extLst>
      <p:ext uri="{BB962C8B-B14F-4D97-AF65-F5344CB8AC3E}">
        <p14:creationId xmlns:p14="http://schemas.microsoft.com/office/powerpoint/2010/main" val="2633565825"/>
      </p:ext>
    </p:extLst>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4" name="Shape 294"/>
          <p:cNvPicPr preferRelativeResize="0"/>
          <p:nvPr/>
        </p:nvPicPr>
        <p:blipFill>
          <a:blip r:embed="rId3"/>
          <a:stretch>
            <a:fillRect/>
          </a:stretch>
        </p:blipFill>
        <p:spPr>
          <a:xfrm>
            <a:off x="152400" y="2438400"/>
            <a:ext cx="2276475" cy="2009775"/>
          </a:xfrm>
          <a:prstGeom prst="rect">
            <a:avLst/>
          </a:prstGeom>
        </p:spPr>
      </p:pic>
      <p:pic>
        <p:nvPicPr>
          <p:cNvPr id="296" name="Shape 296"/>
          <p:cNvPicPr preferRelativeResize="0"/>
          <p:nvPr/>
        </p:nvPicPr>
        <p:blipFill>
          <a:blip r:embed="rId4"/>
          <a:stretch>
            <a:fillRect/>
          </a:stretch>
        </p:blipFill>
        <p:spPr>
          <a:xfrm>
            <a:off x="228600" y="4648200"/>
            <a:ext cx="2276475" cy="2009774"/>
          </a:xfrm>
          <a:prstGeom prst="rect">
            <a:avLst/>
          </a:prstGeom>
        </p:spPr>
      </p:pic>
      <p:sp>
        <p:nvSpPr>
          <p:cNvPr id="297" name="Shape 297"/>
          <p:cNvSpPr/>
          <p:nvPr/>
        </p:nvSpPr>
        <p:spPr>
          <a:xfrm>
            <a:off x="3200400" y="4953001"/>
            <a:ext cx="5714999" cy="685800"/>
          </a:xfrm>
          <a:prstGeom prst="wedgeRoundRectCallout">
            <a:avLst>
              <a:gd name="adj1" fmla="val -70526"/>
              <a:gd name="adj2" fmla="val -61040"/>
              <a:gd name="adj3" fmla="val 16667"/>
            </a:avLst>
          </a:prstGeom>
          <a:solidFill>
            <a:schemeClr val="accent1">
              <a:lumMod val="50000"/>
            </a:schemeClr>
          </a:solidFill>
          <a:ln w="57150" cap="flat">
            <a:solidFill>
              <a:srgbClr val="3F315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b="0" i="0" u="none" strike="noStrike" cap="none" baseline="0" dirty="0">
                <a:solidFill>
                  <a:schemeClr val="lt1"/>
                </a:solidFill>
                <a:latin typeface="Calibri"/>
                <a:ea typeface="Calibri"/>
                <a:cs typeface="Calibri"/>
                <a:sym typeface="Calibri"/>
              </a:rPr>
              <a:t>God be gracious to you, my son.</a:t>
            </a:r>
          </a:p>
        </p:txBody>
      </p:sp>
      <p:sp>
        <p:nvSpPr>
          <p:cNvPr id="7" name="Shape 293"/>
          <p:cNvSpPr txBox="1">
            <a:spLocks/>
          </p:cNvSpPr>
          <p:nvPr/>
        </p:nvSpPr>
        <p:spPr>
          <a:xfrm>
            <a:off x="4267200" y="3962400"/>
            <a:ext cx="3276600" cy="914400"/>
          </a:xfrm>
          <a:prstGeom prst="rect">
            <a:avLst/>
          </a:prstGeom>
          <a:no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 typeface="Calibri"/>
              <a:buNone/>
              <a:tabLst/>
              <a:defRPr/>
            </a:pPr>
            <a:r>
              <a:rPr kumimoji="0" lang="en-US" sz="3950" b="0" i="0" u="none" strike="noStrike" kern="0" cap="none" spc="0" normalizeH="0" baseline="0" noProof="0" dirty="0">
                <a:ln>
                  <a:noFill/>
                </a:ln>
                <a:solidFill>
                  <a:schemeClr val="dk1"/>
                </a:solidFill>
                <a:effectLst/>
                <a:uLnTx/>
                <a:uFillTx/>
                <a:latin typeface="Calibri"/>
                <a:ea typeface="Calibri"/>
                <a:cs typeface="Calibri"/>
                <a:sym typeface="Calibri"/>
              </a:rPr>
              <a:t> </a:t>
            </a:r>
            <a:r>
              <a:rPr kumimoji="0" lang="en-US" sz="3950" b="0" i="0" u="none" strike="noStrike" kern="0" cap="none" spc="0" normalizeH="0" baseline="0" noProof="0" dirty="0">
                <a:ln>
                  <a:noFill/>
                </a:ln>
                <a:solidFill>
                  <a:schemeClr val="bg1">
                    <a:lumMod val="50000"/>
                  </a:schemeClr>
                </a:solidFill>
                <a:effectLst/>
                <a:uLnTx/>
                <a:uFillTx/>
                <a:latin typeface="Calibri"/>
                <a:ea typeface="Calibri"/>
                <a:cs typeface="Calibri"/>
                <a:sym typeface="Calibri"/>
              </a:rPr>
              <a:t>And he said, </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ctrTitle"/>
          </p:nvPr>
        </p:nvSpPr>
        <p:spPr>
          <a:xfrm>
            <a:off x="304800" y="1219200"/>
            <a:ext cx="8382000" cy="255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850" b="0" i="0" u="none" strike="noStrike" cap="none" baseline="0" dirty="0">
                <a:solidFill>
                  <a:schemeClr val="accent4">
                    <a:lumMod val="10000"/>
                  </a:schemeClr>
                </a:solidFill>
                <a:latin typeface="Calibri"/>
                <a:ea typeface="Calibri"/>
                <a:cs typeface="Calibri"/>
                <a:sym typeface="Calibri"/>
              </a:rPr>
              <a:t>Deeply moved at the sight of his brother, Joseph hurried out and looked for a place to weep. </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5823A1-D6E1-46B4-9FC8-DB663588F8AF}"/>
              </a:ext>
            </a:extLst>
          </p:cNvPr>
          <p:cNvSpPr>
            <a:spLocks noGrp="1"/>
          </p:cNvSpPr>
          <p:nvPr>
            <p:ph type="ctrTitle"/>
          </p:nvPr>
        </p:nvSpPr>
        <p:spPr/>
        <p:txBody>
          <a:bodyPr/>
          <a:lstStyle/>
          <a:p>
            <a:r>
              <a:rPr lang="en-US" dirty="0">
                <a:solidFill>
                  <a:schemeClr val="accent4">
                    <a:lumMod val="10000"/>
                  </a:schemeClr>
                </a:solidFill>
                <a:effectLst/>
              </a:rPr>
              <a:t>Then he brought Simeon out to them.</a:t>
            </a:r>
            <a:endParaRPr lang="en-US" dirty="0">
              <a:solidFill>
                <a:schemeClr val="accent4">
                  <a:lumMod val="10000"/>
                </a:schemeClr>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Shape 254"/>
          <p:cNvPicPr preferRelativeResize="0"/>
          <p:nvPr/>
        </p:nvPicPr>
        <p:blipFill>
          <a:blip r:embed="rId3" cstate="email">
            <a:extLst>
              <a:ext uri="{28A0092B-C50C-407E-A947-70E740481C1C}">
                <a14:useLocalDpi xmlns:a14="http://schemas.microsoft.com/office/drawing/2010/main"/>
              </a:ext>
            </a:extLst>
          </a:blip>
          <a:stretch>
            <a:fillRect/>
          </a:stretch>
        </p:blipFill>
        <p:spPr>
          <a:xfrm>
            <a:off x="1563925" y="161750"/>
            <a:ext cx="1847850" cy="1914450"/>
          </a:xfrm>
          <a:prstGeom prst="rect">
            <a:avLst/>
          </a:prstGeom>
        </p:spPr>
      </p:pic>
      <p:pic>
        <p:nvPicPr>
          <p:cNvPr id="255" name="Shape 255"/>
          <p:cNvPicPr preferRelativeResize="0"/>
          <p:nvPr/>
        </p:nvPicPr>
        <p:blipFill>
          <a:blip r:embed="rId4"/>
          <a:stretch>
            <a:fillRect/>
          </a:stretch>
        </p:blipFill>
        <p:spPr>
          <a:xfrm>
            <a:off x="3959225" y="252200"/>
            <a:ext cx="2638425" cy="1733550"/>
          </a:xfrm>
          <a:prstGeom prst="rect">
            <a:avLst/>
          </a:prstGeom>
        </p:spPr>
      </p:pic>
      <p:sp>
        <p:nvSpPr>
          <p:cNvPr id="258" name="Shape 258"/>
          <p:cNvSpPr txBox="1">
            <a:spLocks noGrp="1"/>
          </p:cNvSpPr>
          <p:nvPr>
            <p:ph type="ctrTitle"/>
          </p:nvPr>
        </p:nvSpPr>
        <p:spPr>
          <a:xfrm>
            <a:off x="533400" y="2665555"/>
            <a:ext cx="7848599" cy="22386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0" b="0" i="0" u="none" strike="noStrike" cap="none" baseline="0" dirty="0">
                <a:solidFill>
                  <a:schemeClr val="accent4">
                    <a:lumMod val="10000"/>
                  </a:schemeClr>
                </a:solidFill>
                <a:effectLst>
                  <a:outerShdw blurRad="38100" dist="38100" dir="2700000" algn="tl">
                    <a:srgbClr val="000000">
                      <a:alpha val="43137"/>
                    </a:srgbClr>
                  </a:outerShdw>
                </a:effectLst>
                <a:latin typeface="Calibri"/>
                <a:ea typeface="Calibri"/>
                <a:cs typeface="Calibri"/>
                <a:sym typeface="Calibri"/>
              </a:rPr>
              <a:t>The steward took the men into Joseph’s house, gave them water to wash their feet</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6" name="Shape 256"/>
          <p:cNvPicPr preferRelativeResize="0"/>
          <p:nvPr/>
        </p:nvPicPr>
        <p:blipFill>
          <a:blip r:embed="rId3"/>
          <a:stretch>
            <a:fillRect/>
          </a:stretch>
        </p:blipFill>
        <p:spPr>
          <a:xfrm>
            <a:off x="4476975" y="4429425"/>
            <a:ext cx="2776175" cy="1990425"/>
          </a:xfrm>
          <a:prstGeom prst="rect">
            <a:avLst/>
          </a:prstGeom>
        </p:spPr>
      </p:pic>
      <p:pic>
        <p:nvPicPr>
          <p:cNvPr id="257" name="Shape 257"/>
          <p:cNvPicPr preferRelativeResize="0"/>
          <p:nvPr/>
        </p:nvPicPr>
        <p:blipFill>
          <a:blip r:embed="rId4"/>
          <a:stretch>
            <a:fillRect/>
          </a:stretch>
        </p:blipFill>
        <p:spPr>
          <a:xfrm>
            <a:off x="1168637" y="4497887"/>
            <a:ext cx="2638424" cy="1853500"/>
          </a:xfrm>
          <a:prstGeom prst="rect">
            <a:avLst/>
          </a:prstGeom>
        </p:spPr>
      </p:pic>
      <p:sp>
        <p:nvSpPr>
          <p:cNvPr id="258" name="Shape 258"/>
          <p:cNvSpPr txBox="1">
            <a:spLocks noGrp="1"/>
          </p:cNvSpPr>
          <p:nvPr>
            <p:ph type="ctrTitle"/>
          </p:nvPr>
        </p:nvSpPr>
        <p:spPr>
          <a:xfrm>
            <a:off x="647700" y="2076200"/>
            <a:ext cx="7848599" cy="22386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0" b="0" i="0" u="none" strike="noStrike" cap="none" baseline="0" dirty="0">
                <a:solidFill>
                  <a:schemeClr val="accent4">
                    <a:lumMod val="10000"/>
                  </a:schemeClr>
                </a:solidFill>
                <a:latin typeface="Calibri"/>
                <a:ea typeface="Calibri"/>
                <a:cs typeface="Calibri"/>
                <a:sym typeface="Calibri"/>
              </a:rPr>
              <a:t>provided fodder for their donkeys. </a:t>
            </a:r>
          </a:p>
        </p:txBody>
      </p:sp>
    </p:spTree>
    <p:extLst>
      <p:ext uri="{BB962C8B-B14F-4D97-AF65-F5344CB8AC3E}">
        <p14:creationId xmlns:p14="http://schemas.microsoft.com/office/powerpoint/2010/main" val="2495080264"/>
      </p:ext>
    </p:extLst>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ctrTitle"/>
          </p:nvPr>
        </p:nvSpPr>
        <p:spPr>
          <a:xfrm>
            <a:off x="609600" y="1981200"/>
            <a:ext cx="7848599" cy="24383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0" b="0" i="0" u="none" strike="noStrike" cap="none" baseline="0" dirty="0">
                <a:solidFill>
                  <a:schemeClr val="accent4">
                    <a:lumMod val="10000"/>
                  </a:schemeClr>
                </a:solidFill>
                <a:latin typeface="Calibri"/>
                <a:ea typeface="Calibri"/>
                <a:cs typeface="Calibri"/>
                <a:sym typeface="Calibri"/>
              </a:rPr>
              <a:t>They prepared their gifts for Joseph’s arrival at noon, because they had heard that they were to eat there.</a:t>
            </a:r>
          </a:p>
        </p:txBody>
      </p:sp>
      <p:pic>
        <p:nvPicPr>
          <p:cNvPr id="264" name="Shape 264"/>
          <p:cNvPicPr preferRelativeResize="0"/>
          <p:nvPr/>
        </p:nvPicPr>
        <p:blipFill>
          <a:blip r:embed="rId3"/>
          <a:stretch>
            <a:fillRect/>
          </a:stretch>
        </p:blipFill>
        <p:spPr>
          <a:xfrm>
            <a:off x="3203575" y="237925"/>
            <a:ext cx="2133600" cy="2133600"/>
          </a:xfrm>
          <a:prstGeom prst="rect">
            <a:avLst/>
          </a:prstGeom>
        </p:spPr>
      </p:pic>
      <p:pic>
        <p:nvPicPr>
          <p:cNvPr id="265" name="Shape 265"/>
          <p:cNvPicPr preferRelativeResize="0"/>
          <p:nvPr/>
        </p:nvPicPr>
        <p:blipFill>
          <a:blip r:embed="rId4"/>
          <a:stretch>
            <a:fillRect/>
          </a:stretch>
        </p:blipFill>
        <p:spPr>
          <a:xfrm>
            <a:off x="3036900" y="4419600"/>
            <a:ext cx="2466975" cy="2075975"/>
          </a:xfrm>
          <a:prstGeom prst="rect">
            <a:avLst/>
          </a:prstGeom>
        </p:spPr>
      </p:pic>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ctrTitle"/>
          </p:nvPr>
        </p:nvSpPr>
        <p:spPr>
          <a:xfrm>
            <a:off x="670225" y="719225"/>
            <a:ext cx="7848599" cy="32766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0" b="0" i="0" u="none" strike="noStrike" cap="none" baseline="0" dirty="0">
                <a:solidFill>
                  <a:schemeClr val="dk1"/>
                </a:solidFill>
                <a:latin typeface="Calibri"/>
                <a:ea typeface="Calibri"/>
                <a:cs typeface="Calibri"/>
                <a:sym typeface="Calibri"/>
              </a:rPr>
              <a:t> </a:t>
            </a:r>
            <a:r>
              <a:rPr lang="en-US" sz="3950" b="0" i="0" u="none" strike="noStrike" cap="none" baseline="0" dirty="0">
                <a:solidFill>
                  <a:schemeClr val="bg1">
                    <a:lumMod val="50000"/>
                  </a:schemeClr>
                </a:solidFill>
                <a:latin typeface="Calibri"/>
                <a:ea typeface="Calibri"/>
                <a:cs typeface="Calibri"/>
                <a:sym typeface="Calibri"/>
              </a:rPr>
              <a:t>When Joseph came home, they presented to him the gifts they had brought into the house, </a:t>
            </a:r>
          </a:p>
        </p:txBody>
      </p:sp>
      <p:pic>
        <p:nvPicPr>
          <p:cNvPr id="271" name="Shape 271"/>
          <p:cNvPicPr preferRelativeResize="0"/>
          <p:nvPr/>
        </p:nvPicPr>
        <p:blipFill>
          <a:blip r:embed="rId3"/>
          <a:stretch>
            <a:fillRect/>
          </a:stretch>
        </p:blipFill>
        <p:spPr>
          <a:xfrm>
            <a:off x="5985650" y="3440650"/>
            <a:ext cx="2619375" cy="1743075"/>
          </a:xfrm>
          <a:prstGeom prst="rect">
            <a:avLst/>
          </a:prstGeom>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Shape 80"/>
          <p:cNvPicPr preferRelativeResize="0"/>
          <p:nvPr/>
        </p:nvPicPr>
        <p:blipFill>
          <a:blip r:embed="rId3" cstate="email">
            <a:extLst>
              <a:ext uri="{28A0092B-C50C-407E-A947-70E740481C1C}">
                <a14:useLocalDpi xmlns:a14="http://schemas.microsoft.com/office/drawing/2010/main"/>
              </a:ext>
            </a:extLst>
          </a:blip>
          <a:stretch>
            <a:fillRect/>
          </a:stretch>
        </p:blipFill>
        <p:spPr>
          <a:xfrm>
            <a:off x="-1" y="29029"/>
            <a:ext cx="9144000" cy="6934200"/>
          </a:xfrm>
          <a:prstGeom prst="rect">
            <a:avLst/>
          </a:prstGeom>
        </p:spPr>
      </p:pic>
      <p:pic>
        <p:nvPicPr>
          <p:cNvPr id="82" name="Shape 82"/>
          <p:cNvPicPr preferRelativeResize="0"/>
          <p:nvPr/>
        </p:nvPicPr>
        <p:blipFill>
          <a:blip r:embed="rId4" cstate="email">
            <a:extLst>
              <a:ext uri="{28A0092B-C50C-407E-A947-70E740481C1C}">
                <a14:useLocalDpi xmlns:a14="http://schemas.microsoft.com/office/drawing/2010/main"/>
              </a:ext>
            </a:extLst>
          </a:blip>
          <a:stretch>
            <a:fillRect/>
          </a:stretch>
        </p:blipFill>
        <p:spPr>
          <a:xfrm>
            <a:off x="838200" y="3733800"/>
            <a:ext cx="1451572" cy="2462542"/>
          </a:xfrm>
          <a:prstGeom prst="rect">
            <a:avLst/>
          </a:prstGeom>
        </p:spPr>
      </p:pic>
      <p:pic>
        <p:nvPicPr>
          <p:cNvPr id="83" name="Shape 83"/>
          <p:cNvPicPr preferRelativeResize="0"/>
          <p:nvPr/>
        </p:nvPicPr>
        <p:blipFill>
          <a:blip r:embed="rId5" cstate="email">
            <a:extLst>
              <a:ext uri="{28A0092B-C50C-407E-A947-70E740481C1C}">
                <a14:useLocalDpi xmlns:a14="http://schemas.microsoft.com/office/drawing/2010/main"/>
              </a:ext>
            </a:extLst>
          </a:blip>
          <a:stretch>
            <a:fillRect/>
          </a:stretch>
        </p:blipFill>
        <p:spPr>
          <a:xfrm>
            <a:off x="5699125" y="2538828"/>
            <a:ext cx="3444874" cy="4319170"/>
          </a:xfrm>
          <a:prstGeom prst="rect">
            <a:avLst/>
          </a:prstGeom>
        </p:spPr>
      </p:pic>
      <p:sp>
        <p:nvSpPr>
          <p:cNvPr id="2" name="Rectangle 1">
            <a:extLst>
              <a:ext uri="{FF2B5EF4-FFF2-40B4-BE49-F238E27FC236}">
                <a16:creationId xmlns:a16="http://schemas.microsoft.com/office/drawing/2014/main" xmlns="" id="{7D0BB575-97C8-4FF2-BB14-203F1AE3B946}"/>
              </a:ext>
            </a:extLst>
          </p:cNvPr>
          <p:cNvSpPr/>
          <p:nvPr/>
        </p:nvSpPr>
        <p:spPr>
          <a:xfrm>
            <a:off x="2819400" y="-51522"/>
            <a:ext cx="5029200" cy="3785652"/>
          </a:xfrm>
          <a:prstGeom prst="rect">
            <a:avLst/>
          </a:prstGeom>
        </p:spPr>
        <p:txBody>
          <a:bodyPr wrap="square">
            <a:spAutoFit/>
          </a:bodyPr>
          <a:lstStyle/>
          <a:p>
            <a:r>
              <a:rPr lang="en-US" altLang="en-US" sz="8000" b="1" dirty="0">
                <a:latin typeface="Century Gothic" panose="020B0502020202020204" pitchFamily="34" charset="0"/>
              </a:rPr>
              <a:t>BACK</a:t>
            </a:r>
          </a:p>
          <a:p>
            <a:r>
              <a:rPr lang="en-US" altLang="en-US" sz="8000" b="1" dirty="0">
                <a:latin typeface="Century Gothic" panose="020B0502020202020204" pitchFamily="34" charset="0"/>
              </a:rPr>
              <a:t>TO </a:t>
            </a:r>
            <a:br>
              <a:rPr lang="en-US" altLang="en-US" sz="8000" b="1" dirty="0">
                <a:latin typeface="Century Gothic" panose="020B0502020202020204" pitchFamily="34" charset="0"/>
              </a:rPr>
            </a:br>
            <a:r>
              <a:rPr lang="en-US" altLang="en-US" sz="8000" b="1" dirty="0">
                <a:latin typeface="Century Gothic" panose="020B0502020202020204" pitchFamily="34" charset="0"/>
              </a:rPr>
              <a:t>EGYPT</a:t>
            </a:r>
            <a:endParaRPr lang="en-US" sz="8000" b="1" dirty="0">
              <a:latin typeface="Century Gothic" panose="020B0502020202020204" pitchFamily="34" charset="0"/>
            </a:endParaRPr>
          </a:p>
        </p:txBody>
      </p:sp>
    </p:spTree>
    <p:extLst>
      <p:ext uri="{BB962C8B-B14F-4D97-AF65-F5344CB8AC3E}">
        <p14:creationId xmlns:p14="http://schemas.microsoft.com/office/powerpoint/2010/main" val="1563695203"/>
      </p:ext>
    </p:extLst>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ctrTitle"/>
          </p:nvPr>
        </p:nvSpPr>
        <p:spPr>
          <a:xfrm>
            <a:off x="670225" y="719225"/>
            <a:ext cx="7848599" cy="32766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0" b="0" i="0" u="none" strike="noStrike" cap="none" baseline="0" dirty="0">
                <a:solidFill>
                  <a:schemeClr val="bg1">
                    <a:lumMod val="50000"/>
                  </a:schemeClr>
                </a:solidFill>
                <a:latin typeface="Calibri"/>
                <a:ea typeface="Calibri"/>
                <a:cs typeface="Calibri"/>
                <a:sym typeface="Calibri"/>
              </a:rPr>
              <a:t>and they bowed down before him to the ground.</a:t>
            </a:r>
          </a:p>
        </p:txBody>
      </p:sp>
      <p:pic>
        <p:nvPicPr>
          <p:cNvPr id="272" name="Shape 272"/>
          <p:cNvPicPr preferRelativeResize="0"/>
          <p:nvPr/>
        </p:nvPicPr>
        <p:blipFill>
          <a:blip r:embed="rId3"/>
          <a:stretch>
            <a:fillRect/>
          </a:stretch>
        </p:blipFill>
        <p:spPr>
          <a:xfrm>
            <a:off x="1959425" y="4448125"/>
            <a:ext cx="5089999" cy="1554024"/>
          </a:xfrm>
          <a:prstGeom prst="rect">
            <a:avLst/>
          </a:prstGeom>
        </p:spPr>
      </p:pic>
    </p:spTree>
    <p:extLst>
      <p:ext uri="{BB962C8B-B14F-4D97-AF65-F5344CB8AC3E}">
        <p14:creationId xmlns:p14="http://schemas.microsoft.com/office/powerpoint/2010/main" val="3676791322"/>
      </p:ext>
    </p:extLst>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ctrTitle"/>
          </p:nvPr>
        </p:nvSpPr>
        <p:spPr>
          <a:xfrm>
            <a:off x="304800" y="1219200"/>
            <a:ext cx="8382000" cy="255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850" b="0" i="0" u="none" strike="noStrike" cap="none" baseline="0" dirty="0">
                <a:solidFill>
                  <a:schemeClr val="accent4">
                    <a:lumMod val="10000"/>
                  </a:schemeClr>
                </a:solidFill>
                <a:latin typeface="Calibri"/>
                <a:ea typeface="Calibri"/>
                <a:cs typeface="Calibri"/>
                <a:sym typeface="Calibri"/>
              </a:rPr>
              <a:t>He went into his private room and wept there.</a:t>
            </a:r>
          </a:p>
        </p:txBody>
      </p:sp>
      <p:pic>
        <p:nvPicPr>
          <p:cNvPr id="303" name="Shape 303"/>
          <p:cNvPicPr preferRelativeResize="0"/>
          <p:nvPr/>
        </p:nvPicPr>
        <p:blipFill>
          <a:blip r:embed="rId3"/>
          <a:stretch>
            <a:fillRect/>
          </a:stretch>
        </p:blipFill>
        <p:spPr>
          <a:xfrm>
            <a:off x="3012700" y="4886325"/>
            <a:ext cx="2857500" cy="1971675"/>
          </a:xfrm>
          <a:prstGeom prst="rect">
            <a:avLst/>
          </a:prstGeom>
        </p:spPr>
      </p:pic>
    </p:spTree>
    <p:extLst>
      <p:ext uri="{BB962C8B-B14F-4D97-AF65-F5344CB8AC3E}">
        <p14:creationId xmlns:p14="http://schemas.microsoft.com/office/powerpoint/2010/main" val="2889499277"/>
      </p:ext>
    </p:extLst>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a:spLocks noGrp="1"/>
          </p:cNvSpPr>
          <p:nvPr>
            <p:ph type="ctrTitle"/>
          </p:nvPr>
        </p:nvSpPr>
        <p:spPr>
          <a:xfrm>
            <a:off x="609600" y="2590800"/>
            <a:ext cx="7848599" cy="17525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850" b="0" i="0" u="none" strike="noStrike" cap="none" baseline="0" dirty="0">
                <a:solidFill>
                  <a:schemeClr val="bg1">
                    <a:lumMod val="50000"/>
                  </a:schemeClr>
                </a:solidFill>
                <a:latin typeface="Calibri"/>
                <a:ea typeface="Calibri"/>
                <a:cs typeface="Calibri"/>
                <a:sym typeface="Calibri"/>
              </a:rPr>
              <a:t>After he had washed his face, he came out and, controlling himself, said,</a:t>
            </a:r>
          </a:p>
        </p:txBody>
      </p:sp>
      <p:sp>
        <p:nvSpPr>
          <p:cNvPr id="309" name="Shape 309"/>
          <p:cNvSpPr/>
          <p:nvPr/>
        </p:nvSpPr>
        <p:spPr>
          <a:xfrm>
            <a:off x="2243225" y="4614401"/>
            <a:ext cx="5714999" cy="643400"/>
          </a:xfrm>
          <a:prstGeom prst="wedgeRoundRectCallout">
            <a:avLst>
              <a:gd name="adj1" fmla="val -70526"/>
              <a:gd name="adj2" fmla="val -61040"/>
              <a:gd name="adj3" fmla="val 16667"/>
            </a:avLst>
          </a:prstGeom>
          <a:solidFill>
            <a:schemeClr val="accent1">
              <a:lumMod val="50000"/>
            </a:schemeClr>
          </a:solidFill>
          <a:ln w="57150" cap="flat">
            <a:solidFill>
              <a:srgbClr val="3F315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b="0" i="0" u="none" strike="noStrike" cap="none" baseline="0" dirty="0">
                <a:solidFill>
                  <a:schemeClr val="lt1"/>
                </a:solidFill>
                <a:latin typeface="Calibri"/>
                <a:ea typeface="Calibri"/>
                <a:cs typeface="Calibri"/>
                <a:sym typeface="Calibri"/>
              </a:rPr>
              <a:t>Serve the food.</a:t>
            </a:r>
          </a:p>
        </p:txBody>
      </p:sp>
      <p:pic>
        <p:nvPicPr>
          <p:cNvPr id="310" name="Shape 310"/>
          <p:cNvPicPr preferRelativeResize="0"/>
          <p:nvPr/>
        </p:nvPicPr>
        <p:blipFill>
          <a:blip r:embed="rId3"/>
          <a:stretch>
            <a:fillRect/>
          </a:stretch>
        </p:blipFill>
        <p:spPr>
          <a:xfrm>
            <a:off x="2905350" y="56300"/>
            <a:ext cx="3490950" cy="2128349"/>
          </a:xfrm>
          <a:prstGeom prst="rect">
            <a:avLst/>
          </a:prstGeom>
        </p:spPr>
      </p:pic>
    </p:spTree>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Shape 315"/>
          <p:cNvPicPr preferRelativeResize="0"/>
          <p:nvPr/>
        </p:nvPicPr>
        <p:blipFill>
          <a:blip r:embed="rId3" cstate="email">
            <a:extLst>
              <a:ext uri="{28A0092B-C50C-407E-A947-70E740481C1C}">
                <a14:useLocalDpi xmlns:a14="http://schemas.microsoft.com/office/drawing/2010/main"/>
              </a:ext>
            </a:extLst>
          </a:blip>
          <a:stretch>
            <a:fillRect/>
          </a:stretch>
        </p:blipFill>
        <p:spPr>
          <a:xfrm>
            <a:off x="3277000" y="754474"/>
            <a:ext cx="2398625" cy="3299500"/>
          </a:xfrm>
          <a:prstGeom prst="rect">
            <a:avLst/>
          </a:prstGeom>
        </p:spPr>
      </p:pic>
      <p:sp>
        <p:nvSpPr>
          <p:cNvPr id="316" name="Shape 316"/>
          <p:cNvSpPr txBox="1">
            <a:spLocks noGrp="1"/>
          </p:cNvSpPr>
          <p:nvPr>
            <p:ph type="ctrTitle"/>
          </p:nvPr>
        </p:nvSpPr>
        <p:spPr>
          <a:xfrm>
            <a:off x="533400" y="4343400"/>
            <a:ext cx="7848599" cy="21846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200" b="1" i="0" u="none" strike="noStrike" cap="none" baseline="0" dirty="0">
                <a:solidFill>
                  <a:schemeClr val="bg1">
                    <a:lumMod val="50000"/>
                  </a:schemeClr>
                </a:solidFill>
                <a:latin typeface="Calibri"/>
                <a:ea typeface="Calibri"/>
                <a:cs typeface="Calibri"/>
                <a:sym typeface="Calibri"/>
              </a:rPr>
              <a:t> </a:t>
            </a:r>
            <a:r>
              <a:rPr lang="en-US" sz="3200" b="0" i="0" u="none" strike="noStrike" cap="none" baseline="0" dirty="0">
                <a:solidFill>
                  <a:schemeClr val="bg1">
                    <a:lumMod val="50000"/>
                  </a:schemeClr>
                </a:solidFill>
                <a:latin typeface="Calibri"/>
                <a:ea typeface="Calibri"/>
                <a:cs typeface="Calibri"/>
                <a:sym typeface="Calibri"/>
              </a:rPr>
              <a:t>They served him by himself, the brothers by themselves, and the Egyptians who ate with him by themselves, because Egyptians could not eat with Hebrews, for that is detestable to Egyptians.</a:t>
            </a:r>
          </a:p>
        </p:txBody>
      </p:sp>
      <p:pic>
        <p:nvPicPr>
          <p:cNvPr id="317" name="Shape 317"/>
          <p:cNvPicPr preferRelativeResize="0"/>
          <p:nvPr/>
        </p:nvPicPr>
        <p:blipFill>
          <a:blip r:embed="rId4"/>
          <a:stretch>
            <a:fillRect/>
          </a:stretch>
        </p:blipFill>
        <p:spPr>
          <a:xfrm>
            <a:off x="720700" y="1317550"/>
            <a:ext cx="1824300" cy="1745475"/>
          </a:xfrm>
          <a:prstGeom prst="rect">
            <a:avLst/>
          </a:prstGeom>
        </p:spPr>
      </p:pic>
      <p:pic>
        <p:nvPicPr>
          <p:cNvPr id="318" name="Shape 318"/>
          <p:cNvPicPr preferRelativeResize="0"/>
          <p:nvPr/>
        </p:nvPicPr>
        <p:blipFill>
          <a:blip r:embed="rId4"/>
          <a:stretch>
            <a:fillRect/>
          </a:stretch>
        </p:blipFill>
        <p:spPr>
          <a:xfrm>
            <a:off x="6204850" y="1317550"/>
            <a:ext cx="1779250" cy="1745475"/>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5F3092-2F03-45A0-A545-EA0995304E0E}"/>
              </a:ext>
            </a:extLst>
          </p:cNvPr>
          <p:cNvSpPr>
            <a:spLocks noGrp="1"/>
          </p:cNvSpPr>
          <p:nvPr>
            <p:ph type="ctrTitle"/>
          </p:nvPr>
        </p:nvSpPr>
        <p:spPr>
          <a:xfrm>
            <a:off x="609600" y="2667000"/>
            <a:ext cx="7772400" cy="1470024"/>
          </a:xfrm>
        </p:spPr>
        <p:txBody>
          <a:bodyPr/>
          <a:lstStyle/>
          <a:p>
            <a:r>
              <a:rPr lang="en-US" dirty="0">
                <a:effectLst/>
              </a:rPr>
              <a:t>Now Joseph gave these instructions to </a:t>
            </a:r>
            <a:br>
              <a:rPr lang="en-US" dirty="0">
                <a:effectLst/>
              </a:rPr>
            </a:br>
            <a:r>
              <a:rPr lang="en-US" dirty="0">
                <a:effectLst/>
              </a:rPr>
              <a:t>the steward of his house: </a:t>
            </a:r>
            <a:br>
              <a:rPr lang="en-US" dirty="0">
                <a:effectLst/>
              </a:rPr>
            </a:br>
            <a:r>
              <a:rPr lang="en-US" dirty="0">
                <a:effectLst/>
              </a:rPr>
              <a:t>“Fill the men’s sacks with as much food as they can carry, and put each man’s silver in the mouth of his sack. </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5F3092-2F03-45A0-A545-EA0995304E0E}"/>
              </a:ext>
            </a:extLst>
          </p:cNvPr>
          <p:cNvSpPr>
            <a:spLocks noGrp="1"/>
          </p:cNvSpPr>
          <p:nvPr>
            <p:ph type="ctrTitle"/>
          </p:nvPr>
        </p:nvSpPr>
        <p:spPr>
          <a:xfrm>
            <a:off x="609600" y="2514600"/>
            <a:ext cx="7772400" cy="1470024"/>
          </a:xfrm>
        </p:spPr>
        <p:txBody>
          <a:bodyPr/>
          <a:lstStyle/>
          <a:p>
            <a:r>
              <a:rPr lang="en-US" dirty="0">
                <a:effectLst/>
              </a:rPr>
              <a:t>Then put my cup, </a:t>
            </a:r>
            <a:br>
              <a:rPr lang="en-US" dirty="0">
                <a:effectLst/>
              </a:rPr>
            </a:br>
            <a:r>
              <a:rPr lang="en-US" dirty="0">
                <a:effectLst/>
              </a:rPr>
              <a:t>the silver one, </a:t>
            </a:r>
            <a:br>
              <a:rPr lang="en-US" dirty="0">
                <a:effectLst/>
              </a:rPr>
            </a:br>
            <a:r>
              <a:rPr lang="en-US" dirty="0">
                <a:effectLst/>
              </a:rPr>
              <a:t>in the mouth of the youngest one’s sack, along with the silver for his grain.” </a:t>
            </a:r>
            <a:br>
              <a:rPr lang="en-US" dirty="0">
                <a:effectLst/>
              </a:rPr>
            </a:br>
            <a:r>
              <a:rPr lang="en-US" dirty="0">
                <a:effectLst/>
              </a:rPr>
              <a:t>And he did as Joseph said.</a:t>
            </a:r>
            <a:endParaRPr lang="en-US" dirty="0"/>
          </a:p>
        </p:txBody>
      </p:sp>
    </p:spTree>
    <p:extLst>
      <p:ext uri="{BB962C8B-B14F-4D97-AF65-F5344CB8AC3E}">
        <p14:creationId xmlns:p14="http://schemas.microsoft.com/office/powerpoint/2010/main" val="19029955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Shape 345"/>
          <p:cNvSpPr txBox="1">
            <a:spLocks noGrp="1"/>
          </p:cNvSpPr>
          <p:nvPr>
            <p:ph type="ctrTitle"/>
          </p:nvPr>
        </p:nvSpPr>
        <p:spPr>
          <a:xfrm>
            <a:off x="609600" y="2150875"/>
            <a:ext cx="7848599" cy="21926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850" b="0" i="0" u="none" strike="noStrike" cap="none" baseline="0" dirty="0">
                <a:solidFill>
                  <a:schemeClr val="dk1"/>
                </a:solidFill>
                <a:latin typeface="Calibri"/>
                <a:ea typeface="Calibri"/>
                <a:cs typeface="Calibri"/>
                <a:sym typeface="Calibri"/>
              </a:rPr>
              <a:t> </a:t>
            </a:r>
            <a:r>
              <a:rPr lang="en-US" sz="4850" b="0" i="0" u="none" strike="noStrike" cap="none" baseline="0" dirty="0">
                <a:solidFill>
                  <a:schemeClr val="accent4">
                    <a:lumMod val="10000"/>
                  </a:schemeClr>
                </a:solidFill>
                <a:latin typeface="Calibri"/>
                <a:ea typeface="Calibri"/>
                <a:cs typeface="Calibri"/>
                <a:sym typeface="Calibri"/>
              </a:rPr>
              <a:t>As morning dawned, the men were sent on their way with their donkeys.</a:t>
            </a:r>
            <a:r>
              <a:rPr lang="en-US" sz="4850" b="0" i="0" u="none" strike="noStrike" cap="none" baseline="30000" dirty="0">
                <a:solidFill>
                  <a:schemeClr val="accent4">
                    <a:lumMod val="10000"/>
                  </a:schemeClr>
                </a:solidFill>
                <a:latin typeface="Calibri"/>
                <a:ea typeface="Calibri"/>
                <a:cs typeface="Calibri"/>
                <a:sym typeface="Calibri"/>
              </a:rPr>
              <a:t> </a:t>
            </a:r>
            <a:r>
              <a:rPr lang="en-US" sz="4850" b="0" i="0" u="none" strike="noStrike" cap="none" baseline="0" dirty="0">
                <a:solidFill>
                  <a:schemeClr val="accent4">
                    <a:lumMod val="10000"/>
                  </a:schemeClr>
                </a:solidFill>
                <a:latin typeface="Calibri"/>
                <a:ea typeface="Calibri"/>
                <a:cs typeface="Calibri"/>
                <a:sym typeface="Calibri"/>
              </a:rPr>
              <a:t>They had not gone far from the city when Joseph said to his steward,</a:t>
            </a:r>
            <a:r>
              <a:rPr lang="en-US" sz="4850" b="0" i="0" u="none" strike="noStrike" cap="none" baseline="0" dirty="0">
                <a:solidFill>
                  <a:schemeClr val="dk1"/>
                </a:solidFill>
                <a:latin typeface="Calibri"/>
                <a:ea typeface="Calibri"/>
                <a:cs typeface="Calibri"/>
                <a:sym typeface="Calibri"/>
              </a:rPr>
              <a:t> </a:t>
            </a:r>
          </a:p>
        </p:txBody>
      </p:sp>
    </p:spTree>
    <p:extLst>
      <p:ext uri="{BB962C8B-B14F-4D97-AF65-F5344CB8AC3E}">
        <p14:creationId xmlns:p14="http://schemas.microsoft.com/office/powerpoint/2010/main" val="541454464"/>
      </p:ext>
    </p:extLst>
  </p:cSld>
  <p:clrMapOvr>
    <a:masterClrMapping/>
  </p:clrMapOvr>
  <p:transition spd="slow">
    <p:push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Shape 345"/>
          <p:cNvSpPr txBox="1">
            <a:spLocks noGrp="1"/>
          </p:cNvSpPr>
          <p:nvPr>
            <p:ph type="ctrTitle"/>
          </p:nvPr>
        </p:nvSpPr>
        <p:spPr>
          <a:xfrm>
            <a:off x="609600" y="2150875"/>
            <a:ext cx="7848599" cy="21926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850" b="0" i="0" u="none" strike="noStrike" cap="none" baseline="0" dirty="0">
                <a:solidFill>
                  <a:schemeClr val="dk1"/>
                </a:solidFill>
                <a:latin typeface="Calibri"/>
                <a:ea typeface="Calibri"/>
                <a:cs typeface="Calibri"/>
                <a:sym typeface="Calibri"/>
              </a:rPr>
              <a:t> </a:t>
            </a:r>
          </a:p>
        </p:txBody>
      </p:sp>
      <p:sp>
        <p:nvSpPr>
          <p:cNvPr id="346" name="Shape 346"/>
          <p:cNvSpPr/>
          <p:nvPr/>
        </p:nvSpPr>
        <p:spPr>
          <a:xfrm>
            <a:off x="451649" y="1981200"/>
            <a:ext cx="8164499" cy="1600200"/>
          </a:xfrm>
          <a:prstGeom prst="wedgeRoundRectCallout">
            <a:avLst>
              <a:gd name="adj1" fmla="val -53310"/>
              <a:gd name="adj2" fmla="val -35107"/>
              <a:gd name="adj3" fmla="val 16667"/>
            </a:avLst>
          </a:prstGeom>
          <a:solidFill>
            <a:schemeClr val="accent1">
              <a:lumMod val="50000"/>
            </a:schemeClr>
          </a:solidFill>
          <a:ln w="9525" cap="flat">
            <a:solidFill>
              <a:srgbClr val="7030A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b="1" i="0" u="none" strike="noStrike" cap="none" baseline="0" dirty="0">
                <a:solidFill>
                  <a:schemeClr val="lt1"/>
                </a:solidFill>
                <a:latin typeface="Calibri"/>
                <a:ea typeface="Calibri"/>
                <a:cs typeface="Calibri"/>
                <a:sym typeface="Calibri"/>
              </a:rPr>
              <a:t>Go after those men at once, and when you catch up with them, say to them, </a:t>
            </a:r>
          </a:p>
        </p:txBody>
      </p:sp>
      <p:pic>
        <p:nvPicPr>
          <p:cNvPr id="347" name="Shape 347"/>
          <p:cNvPicPr preferRelativeResize="0"/>
          <p:nvPr/>
        </p:nvPicPr>
        <p:blipFill>
          <a:blip r:embed="rId3"/>
          <a:stretch>
            <a:fillRect/>
          </a:stretch>
        </p:blipFill>
        <p:spPr>
          <a:xfrm>
            <a:off x="3136575" y="186175"/>
            <a:ext cx="2466975" cy="1847850"/>
          </a:xfrm>
          <a:prstGeom prst="rect">
            <a:avLst/>
          </a:prstGeom>
        </p:spPr>
      </p:pic>
    </p:spTree>
    <p:extLst>
      <p:ext uri="{BB962C8B-B14F-4D97-AF65-F5344CB8AC3E}">
        <p14:creationId xmlns:p14="http://schemas.microsoft.com/office/powerpoint/2010/main" val="1620606119"/>
      </p:ext>
    </p:extLst>
  </p:cSld>
  <p:clrMapOvr>
    <a:masterClrMapping/>
  </p:clrMapOvr>
  <p:transition spd="slow">
    <p:push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Shape 345"/>
          <p:cNvSpPr txBox="1">
            <a:spLocks noGrp="1"/>
          </p:cNvSpPr>
          <p:nvPr>
            <p:ph type="ctrTitle"/>
          </p:nvPr>
        </p:nvSpPr>
        <p:spPr>
          <a:xfrm>
            <a:off x="609600" y="2150875"/>
            <a:ext cx="7848599" cy="21926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850" b="0" i="0" u="none" strike="noStrike" cap="none" baseline="0" dirty="0">
                <a:solidFill>
                  <a:schemeClr val="dk1"/>
                </a:solidFill>
                <a:latin typeface="Calibri"/>
                <a:ea typeface="Calibri"/>
                <a:cs typeface="Calibri"/>
                <a:sym typeface="Calibri"/>
              </a:rPr>
              <a:t> </a:t>
            </a:r>
          </a:p>
        </p:txBody>
      </p:sp>
      <p:sp>
        <p:nvSpPr>
          <p:cNvPr id="346" name="Shape 346"/>
          <p:cNvSpPr/>
          <p:nvPr/>
        </p:nvSpPr>
        <p:spPr>
          <a:xfrm>
            <a:off x="489750" y="1981201"/>
            <a:ext cx="8164499" cy="2286000"/>
          </a:xfrm>
          <a:prstGeom prst="wedgeRoundRectCallout">
            <a:avLst>
              <a:gd name="adj1" fmla="val -53310"/>
              <a:gd name="adj2" fmla="val -35107"/>
              <a:gd name="adj3" fmla="val 16667"/>
            </a:avLst>
          </a:prstGeom>
          <a:solidFill>
            <a:schemeClr val="accent1">
              <a:lumMod val="50000"/>
            </a:schemeClr>
          </a:solidFill>
          <a:ln w="9525" cap="flat">
            <a:solidFill>
              <a:srgbClr val="7030A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b="1" i="0" u="none" strike="noStrike" cap="none" baseline="0" dirty="0">
                <a:solidFill>
                  <a:schemeClr val="lt1"/>
                </a:solidFill>
                <a:latin typeface="Calibri"/>
                <a:ea typeface="Calibri"/>
                <a:cs typeface="Calibri"/>
                <a:sym typeface="Calibri"/>
              </a:rPr>
              <a:t>‘Why have you repaid good with evil? </a:t>
            </a:r>
            <a:r>
              <a:rPr lang="en-US" sz="3200" b="1" i="0" u="none" strike="noStrike" cap="none" baseline="30000" dirty="0">
                <a:solidFill>
                  <a:schemeClr val="lt1"/>
                </a:solidFill>
                <a:latin typeface="Calibri"/>
                <a:ea typeface="Calibri"/>
                <a:cs typeface="Calibri"/>
                <a:sym typeface="Calibri"/>
              </a:rPr>
              <a:t> </a:t>
            </a:r>
            <a:r>
              <a:rPr lang="en-US" sz="3200" b="1" i="0" u="none" strike="noStrike" cap="none" baseline="0" dirty="0">
                <a:solidFill>
                  <a:schemeClr val="lt1"/>
                </a:solidFill>
                <a:latin typeface="Calibri"/>
                <a:ea typeface="Calibri"/>
                <a:cs typeface="Calibri"/>
                <a:sym typeface="Calibri"/>
              </a:rPr>
              <a:t>Isn’t this the cup my master drinks from and also uses for divination? This is a wicked thing you have done.</a:t>
            </a:r>
          </a:p>
        </p:txBody>
      </p:sp>
      <p:pic>
        <p:nvPicPr>
          <p:cNvPr id="347" name="Shape 347"/>
          <p:cNvPicPr preferRelativeResize="0"/>
          <p:nvPr/>
        </p:nvPicPr>
        <p:blipFill>
          <a:blip r:embed="rId3"/>
          <a:stretch>
            <a:fillRect/>
          </a:stretch>
        </p:blipFill>
        <p:spPr>
          <a:xfrm>
            <a:off x="3136575" y="186175"/>
            <a:ext cx="2466975" cy="1847850"/>
          </a:xfrm>
          <a:prstGeom prst="rect">
            <a:avLst/>
          </a:prstGeom>
        </p:spPr>
      </p:pic>
    </p:spTree>
  </p:cSld>
  <p:clrMapOvr>
    <a:masterClrMapping/>
  </p:clrMapOvr>
  <p:transition spd="slow">
    <p:push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txBox="1">
            <a:spLocks noGrp="1"/>
          </p:cNvSpPr>
          <p:nvPr>
            <p:ph type="ctrTitle"/>
          </p:nvPr>
        </p:nvSpPr>
        <p:spPr>
          <a:xfrm>
            <a:off x="609600" y="152401"/>
            <a:ext cx="8305799" cy="1828798"/>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600" b="0" i="0" u="none" strike="noStrike" cap="none" baseline="0" dirty="0">
                <a:solidFill>
                  <a:schemeClr val="accent4">
                    <a:lumMod val="10000"/>
                  </a:schemeClr>
                </a:solidFill>
                <a:latin typeface="Calibri"/>
                <a:ea typeface="Calibri"/>
                <a:cs typeface="Calibri"/>
                <a:sym typeface="Calibri"/>
              </a:rPr>
              <a:t>When he caught up with them, he repeated these words to them. But they said to him, </a:t>
            </a:r>
          </a:p>
        </p:txBody>
      </p:sp>
    </p:spTree>
    <p:extLst>
      <p:ext uri="{BB962C8B-B14F-4D97-AF65-F5344CB8AC3E}">
        <p14:creationId xmlns:p14="http://schemas.microsoft.com/office/powerpoint/2010/main" val="3420872060"/>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grpSp>
        <p:nvGrpSpPr>
          <p:cNvPr id="88" name="Shape 88"/>
          <p:cNvGrpSpPr/>
          <p:nvPr/>
        </p:nvGrpSpPr>
        <p:grpSpPr>
          <a:xfrm>
            <a:off x="0" y="-148750"/>
            <a:ext cx="9144076" cy="7006751"/>
            <a:chOff x="0" y="25300"/>
            <a:chExt cx="3000025" cy="2974700"/>
          </a:xfrm>
        </p:grpSpPr>
        <p:sp>
          <p:nvSpPr>
            <p:cNvPr id="89" name="Shape 89"/>
            <p:cNvSpPr/>
            <p:nvPr/>
          </p:nvSpPr>
          <p:spPr>
            <a:xfrm>
              <a:off x="1500" y="45550"/>
              <a:ext cx="2998525" cy="2954450"/>
            </a:xfrm>
            <a:custGeom>
              <a:avLst/>
              <a:gdLst/>
              <a:ahLst/>
              <a:cxnLst/>
              <a:rect l="0" t="0" r="0" b="0"/>
              <a:pathLst>
                <a:path w="119941" h="118178" extrusionOk="0">
                  <a:moveTo>
                    <a:pt x="0" y="18695"/>
                  </a:moveTo>
                  <a:lnTo>
                    <a:pt x="8907" y="21058"/>
                  </a:lnTo>
                  <a:lnTo>
                    <a:pt x="22026" y="18695"/>
                  </a:lnTo>
                  <a:lnTo>
                    <a:pt x="46520" y="8167"/>
                  </a:lnTo>
                  <a:lnTo>
                    <a:pt x="52417" y="8167"/>
                  </a:lnTo>
                  <a:lnTo>
                    <a:pt x="57112" y="5265"/>
                  </a:lnTo>
                  <a:lnTo>
                    <a:pt x="70171" y="0"/>
                  </a:lnTo>
                  <a:lnTo>
                    <a:pt x="79077" y="3375"/>
                  </a:lnTo>
                  <a:lnTo>
                    <a:pt x="90151" y="8639"/>
                  </a:lnTo>
                  <a:lnTo>
                    <a:pt x="91776" y="8437"/>
                  </a:lnTo>
                  <a:lnTo>
                    <a:pt x="93400" y="8099"/>
                  </a:lnTo>
                  <a:lnTo>
                    <a:pt x="95025" y="7762"/>
                  </a:lnTo>
                  <a:lnTo>
                    <a:pt x="96650" y="7357"/>
                  </a:lnTo>
                  <a:lnTo>
                    <a:pt x="98275" y="6952"/>
                  </a:lnTo>
                  <a:lnTo>
                    <a:pt x="99960" y="6479"/>
                  </a:lnTo>
                  <a:lnTo>
                    <a:pt x="101645" y="6075"/>
                  </a:lnTo>
                  <a:lnTo>
                    <a:pt x="103390" y="5670"/>
                  </a:lnTo>
                  <a:lnTo>
                    <a:pt x="105136" y="5265"/>
                  </a:lnTo>
                  <a:lnTo>
                    <a:pt x="107001" y="4995"/>
                  </a:lnTo>
                  <a:lnTo>
                    <a:pt x="108927" y="4792"/>
                  </a:lnTo>
                  <a:lnTo>
                    <a:pt x="110913" y="4725"/>
                  </a:lnTo>
                  <a:lnTo>
                    <a:pt x="113019" y="4725"/>
                  </a:lnTo>
                  <a:lnTo>
                    <a:pt x="115186" y="4927"/>
                  </a:lnTo>
                  <a:lnTo>
                    <a:pt x="117533" y="5197"/>
                  </a:lnTo>
                  <a:lnTo>
                    <a:pt x="119940" y="5737"/>
                  </a:lnTo>
                  <a:lnTo>
                    <a:pt x="119940" y="118178"/>
                  </a:lnTo>
                  <a:lnTo>
                    <a:pt x="0" y="118178"/>
                  </a:lnTo>
                  <a:lnTo>
                    <a:pt x="0" y="18695"/>
                  </a:lnTo>
                  <a:close/>
                </a:path>
              </a:pathLst>
            </a:custGeom>
            <a:solidFill>
              <a:srgbClr val="876856"/>
            </a:solidFill>
            <a:ln>
              <a:noFill/>
            </a:ln>
          </p:spPr>
          <p:txBody>
            <a:bodyPr lIns="91425" tIns="91425" rIns="91425" bIns="91425" anchor="ctr" anchorCtr="0">
              <a:noAutofit/>
            </a:bodyPr>
            <a:lstStyle/>
            <a:p>
              <a:endParaRPr/>
            </a:p>
          </p:txBody>
        </p:sp>
        <p:sp>
          <p:nvSpPr>
            <p:cNvPr id="90" name="Shape 90"/>
            <p:cNvSpPr/>
            <p:nvPr/>
          </p:nvSpPr>
          <p:spPr>
            <a:xfrm>
              <a:off x="1548125" y="2498875"/>
              <a:ext cx="1385700" cy="366150"/>
            </a:xfrm>
            <a:custGeom>
              <a:avLst/>
              <a:gdLst/>
              <a:ahLst/>
              <a:cxnLst/>
              <a:rect l="0" t="0" r="0" b="0"/>
              <a:pathLst>
                <a:path w="55428" h="14646" extrusionOk="0">
                  <a:moveTo>
                    <a:pt x="4875" y="8166"/>
                  </a:moveTo>
                  <a:lnTo>
                    <a:pt x="14324" y="7559"/>
                  </a:lnTo>
                  <a:lnTo>
                    <a:pt x="23471" y="4657"/>
                  </a:lnTo>
                  <a:lnTo>
                    <a:pt x="33281" y="2902"/>
                  </a:lnTo>
                  <a:lnTo>
                    <a:pt x="41586" y="2295"/>
                  </a:lnTo>
                  <a:lnTo>
                    <a:pt x="54464" y="0"/>
                  </a:lnTo>
                  <a:lnTo>
                    <a:pt x="55427" y="4050"/>
                  </a:lnTo>
                  <a:lnTo>
                    <a:pt x="51275" y="4050"/>
                  </a:lnTo>
                  <a:lnTo>
                    <a:pt x="44534" y="5264"/>
                  </a:lnTo>
                  <a:lnTo>
                    <a:pt x="35868" y="5804"/>
                  </a:lnTo>
                  <a:lnTo>
                    <a:pt x="30753" y="9314"/>
                  </a:lnTo>
                  <a:lnTo>
                    <a:pt x="26059" y="10529"/>
                  </a:lnTo>
                  <a:lnTo>
                    <a:pt x="1" y="14646"/>
                  </a:lnTo>
                  <a:lnTo>
                    <a:pt x="1265" y="12148"/>
                  </a:lnTo>
                  <a:lnTo>
                    <a:pt x="8065" y="11136"/>
                  </a:lnTo>
                  <a:lnTo>
                    <a:pt x="18837" y="9921"/>
                  </a:lnTo>
                  <a:lnTo>
                    <a:pt x="23471" y="8166"/>
                  </a:lnTo>
                  <a:lnTo>
                    <a:pt x="15467" y="8774"/>
                  </a:lnTo>
                  <a:lnTo>
                    <a:pt x="4514" y="10124"/>
                  </a:lnTo>
                  <a:lnTo>
                    <a:pt x="4875" y="8166"/>
                  </a:lnTo>
                  <a:close/>
                </a:path>
              </a:pathLst>
            </a:custGeom>
            <a:solidFill>
              <a:srgbClr val="00355E"/>
            </a:solidFill>
            <a:ln>
              <a:noFill/>
            </a:ln>
          </p:spPr>
          <p:txBody>
            <a:bodyPr lIns="91425" tIns="91425" rIns="91425" bIns="91425" anchor="ctr" anchorCtr="0">
              <a:noAutofit/>
            </a:bodyPr>
            <a:lstStyle/>
            <a:p>
              <a:endParaRPr/>
            </a:p>
          </p:txBody>
        </p:sp>
        <p:sp>
          <p:nvSpPr>
            <p:cNvPr id="91" name="Shape 91"/>
            <p:cNvSpPr/>
            <p:nvPr/>
          </p:nvSpPr>
          <p:spPr>
            <a:xfrm>
              <a:off x="3000" y="2001100"/>
              <a:ext cx="2981975" cy="291950"/>
            </a:xfrm>
            <a:custGeom>
              <a:avLst/>
              <a:gdLst/>
              <a:ahLst/>
              <a:cxnLst/>
              <a:rect l="0" t="0" r="0" b="0"/>
              <a:pathLst>
                <a:path w="119279" h="11678" extrusionOk="0">
                  <a:moveTo>
                    <a:pt x="0" y="11137"/>
                  </a:moveTo>
                  <a:lnTo>
                    <a:pt x="8245" y="10530"/>
                  </a:lnTo>
                  <a:lnTo>
                    <a:pt x="38215" y="8775"/>
                  </a:lnTo>
                  <a:lnTo>
                    <a:pt x="81665" y="5873"/>
                  </a:lnTo>
                  <a:lnTo>
                    <a:pt x="119278" y="1"/>
                  </a:lnTo>
                  <a:lnTo>
                    <a:pt x="119278" y="4118"/>
                  </a:lnTo>
                  <a:lnTo>
                    <a:pt x="90452" y="7020"/>
                  </a:lnTo>
                  <a:lnTo>
                    <a:pt x="49108" y="11137"/>
                  </a:lnTo>
                  <a:lnTo>
                    <a:pt x="23772" y="11677"/>
                  </a:lnTo>
                  <a:lnTo>
                    <a:pt x="0" y="11137"/>
                  </a:lnTo>
                  <a:close/>
                </a:path>
              </a:pathLst>
            </a:custGeom>
            <a:solidFill>
              <a:srgbClr val="9B8460"/>
            </a:solidFill>
            <a:ln>
              <a:noFill/>
            </a:ln>
          </p:spPr>
          <p:txBody>
            <a:bodyPr lIns="91425" tIns="91425" rIns="91425" bIns="91425" anchor="ctr" anchorCtr="0">
              <a:noAutofit/>
            </a:bodyPr>
            <a:lstStyle/>
            <a:p>
              <a:endParaRPr/>
            </a:p>
          </p:txBody>
        </p:sp>
        <p:sp>
          <p:nvSpPr>
            <p:cNvPr id="92" name="Shape 92"/>
            <p:cNvSpPr/>
            <p:nvPr/>
          </p:nvSpPr>
          <p:spPr>
            <a:xfrm>
              <a:off x="391150" y="1071425"/>
              <a:ext cx="2399725" cy="261550"/>
            </a:xfrm>
            <a:custGeom>
              <a:avLst/>
              <a:gdLst/>
              <a:ahLst/>
              <a:cxnLst/>
              <a:rect l="0" t="0" r="0" b="0"/>
              <a:pathLst>
                <a:path w="95989" h="10462" extrusionOk="0">
                  <a:moveTo>
                    <a:pt x="4274" y="4455"/>
                  </a:moveTo>
                  <a:lnTo>
                    <a:pt x="27925" y="1552"/>
                  </a:lnTo>
                  <a:lnTo>
                    <a:pt x="30392" y="1417"/>
                  </a:lnTo>
                  <a:lnTo>
                    <a:pt x="32799" y="1350"/>
                  </a:lnTo>
                  <a:lnTo>
                    <a:pt x="35146" y="1282"/>
                  </a:lnTo>
                  <a:lnTo>
                    <a:pt x="37493" y="1282"/>
                  </a:lnTo>
                  <a:lnTo>
                    <a:pt x="39720" y="1350"/>
                  </a:lnTo>
                  <a:lnTo>
                    <a:pt x="41947" y="1417"/>
                  </a:lnTo>
                  <a:lnTo>
                    <a:pt x="44173" y="1485"/>
                  </a:lnTo>
                  <a:lnTo>
                    <a:pt x="46400" y="1552"/>
                  </a:lnTo>
                  <a:lnTo>
                    <a:pt x="48567" y="1687"/>
                  </a:lnTo>
                  <a:lnTo>
                    <a:pt x="50793" y="1822"/>
                  </a:lnTo>
                  <a:lnTo>
                    <a:pt x="53020" y="1890"/>
                  </a:lnTo>
                  <a:lnTo>
                    <a:pt x="55307" y="2025"/>
                  </a:lnTo>
                  <a:lnTo>
                    <a:pt x="57594" y="2092"/>
                  </a:lnTo>
                  <a:lnTo>
                    <a:pt x="59941" y="2160"/>
                  </a:lnTo>
                  <a:lnTo>
                    <a:pt x="62348" y="2227"/>
                  </a:lnTo>
                  <a:lnTo>
                    <a:pt x="64815" y="2227"/>
                  </a:lnTo>
                  <a:lnTo>
                    <a:pt x="95989" y="0"/>
                  </a:lnTo>
                  <a:lnTo>
                    <a:pt x="69329" y="6344"/>
                  </a:lnTo>
                  <a:lnTo>
                    <a:pt x="67584" y="6614"/>
                  </a:lnTo>
                  <a:lnTo>
                    <a:pt x="65778" y="6952"/>
                  </a:lnTo>
                  <a:lnTo>
                    <a:pt x="63973" y="7424"/>
                  </a:lnTo>
                  <a:lnTo>
                    <a:pt x="62047" y="7897"/>
                  </a:lnTo>
                  <a:lnTo>
                    <a:pt x="60121" y="8437"/>
                  </a:lnTo>
                  <a:lnTo>
                    <a:pt x="58075" y="8909"/>
                  </a:lnTo>
                  <a:lnTo>
                    <a:pt x="55969" y="9381"/>
                  </a:lnTo>
                  <a:lnTo>
                    <a:pt x="53742" y="9854"/>
                  </a:lnTo>
                  <a:lnTo>
                    <a:pt x="51335" y="10191"/>
                  </a:lnTo>
                  <a:lnTo>
                    <a:pt x="48868" y="10394"/>
                  </a:lnTo>
                  <a:lnTo>
                    <a:pt x="46220" y="10461"/>
                  </a:lnTo>
                  <a:lnTo>
                    <a:pt x="43451" y="10394"/>
                  </a:lnTo>
                  <a:lnTo>
                    <a:pt x="40442" y="10124"/>
                  </a:lnTo>
                  <a:lnTo>
                    <a:pt x="37313" y="9584"/>
                  </a:lnTo>
                  <a:lnTo>
                    <a:pt x="33943" y="8842"/>
                  </a:lnTo>
                  <a:lnTo>
                    <a:pt x="30392" y="7762"/>
                  </a:lnTo>
                  <a:lnTo>
                    <a:pt x="26721" y="6344"/>
                  </a:lnTo>
                  <a:lnTo>
                    <a:pt x="20763" y="6344"/>
                  </a:lnTo>
                  <a:lnTo>
                    <a:pt x="10171" y="6749"/>
                  </a:lnTo>
                  <a:lnTo>
                    <a:pt x="1" y="5399"/>
                  </a:lnTo>
                  <a:lnTo>
                    <a:pt x="4274" y="4455"/>
                  </a:lnTo>
                  <a:close/>
                </a:path>
              </a:pathLst>
            </a:custGeom>
            <a:solidFill>
              <a:srgbClr val="9B8460"/>
            </a:solidFill>
            <a:ln>
              <a:noFill/>
            </a:ln>
          </p:spPr>
          <p:txBody>
            <a:bodyPr lIns="91425" tIns="91425" rIns="91425" bIns="91425" anchor="ctr" anchorCtr="0">
              <a:noAutofit/>
            </a:bodyPr>
            <a:lstStyle/>
            <a:p>
              <a:endParaRPr/>
            </a:p>
          </p:txBody>
        </p:sp>
        <p:sp>
          <p:nvSpPr>
            <p:cNvPr id="93" name="Shape 93"/>
            <p:cNvSpPr/>
            <p:nvPr/>
          </p:nvSpPr>
          <p:spPr>
            <a:xfrm>
              <a:off x="18050" y="1456125"/>
              <a:ext cx="2974450" cy="551750"/>
            </a:xfrm>
            <a:custGeom>
              <a:avLst/>
              <a:gdLst/>
              <a:ahLst/>
              <a:cxnLst/>
              <a:rect l="0" t="0" r="0" b="0"/>
              <a:pathLst>
                <a:path w="118978" h="22070" extrusionOk="0">
                  <a:moveTo>
                    <a:pt x="27382" y="7492"/>
                  </a:moveTo>
                  <a:lnTo>
                    <a:pt x="29489" y="7222"/>
                  </a:lnTo>
                  <a:lnTo>
                    <a:pt x="31475" y="7019"/>
                  </a:lnTo>
                  <a:lnTo>
                    <a:pt x="33400" y="6884"/>
                  </a:lnTo>
                  <a:lnTo>
                    <a:pt x="35326" y="6682"/>
                  </a:lnTo>
                  <a:lnTo>
                    <a:pt x="37132" y="6547"/>
                  </a:lnTo>
                  <a:lnTo>
                    <a:pt x="38937" y="6412"/>
                  </a:lnTo>
                  <a:lnTo>
                    <a:pt x="40742" y="6277"/>
                  </a:lnTo>
                  <a:lnTo>
                    <a:pt x="42548" y="6209"/>
                  </a:lnTo>
                  <a:lnTo>
                    <a:pt x="44353" y="6074"/>
                  </a:lnTo>
                  <a:lnTo>
                    <a:pt x="46159" y="6007"/>
                  </a:lnTo>
                  <a:lnTo>
                    <a:pt x="47964" y="5872"/>
                  </a:lnTo>
                  <a:lnTo>
                    <a:pt x="49890" y="5804"/>
                  </a:lnTo>
                  <a:lnTo>
                    <a:pt x="51816" y="5670"/>
                  </a:lnTo>
                  <a:lnTo>
                    <a:pt x="53862" y="5602"/>
                  </a:lnTo>
                  <a:lnTo>
                    <a:pt x="55968" y="5467"/>
                  </a:lnTo>
                  <a:lnTo>
                    <a:pt x="58135" y="5332"/>
                  </a:lnTo>
                  <a:lnTo>
                    <a:pt x="64454" y="5804"/>
                  </a:lnTo>
                  <a:lnTo>
                    <a:pt x="67101" y="5197"/>
                  </a:lnTo>
                  <a:lnTo>
                    <a:pt x="69689" y="4657"/>
                  </a:lnTo>
                  <a:lnTo>
                    <a:pt x="72157" y="4117"/>
                  </a:lnTo>
                  <a:lnTo>
                    <a:pt x="74564" y="3645"/>
                  </a:lnTo>
                  <a:lnTo>
                    <a:pt x="76911" y="3240"/>
                  </a:lnTo>
                  <a:lnTo>
                    <a:pt x="79198" y="2767"/>
                  </a:lnTo>
                  <a:lnTo>
                    <a:pt x="81364" y="2430"/>
                  </a:lnTo>
                  <a:lnTo>
                    <a:pt x="83531" y="2092"/>
                  </a:lnTo>
                  <a:lnTo>
                    <a:pt x="85577" y="1755"/>
                  </a:lnTo>
                  <a:lnTo>
                    <a:pt x="87563" y="1485"/>
                  </a:lnTo>
                  <a:lnTo>
                    <a:pt x="89489" y="1215"/>
                  </a:lnTo>
                  <a:lnTo>
                    <a:pt x="91354" y="1013"/>
                  </a:lnTo>
                  <a:lnTo>
                    <a:pt x="93160" y="810"/>
                  </a:lnTo>
                  <a:lnTo>
                    <a:pt x="94905" y="608"/>
                  </a:lnTo>
                  <a:lnTo>
                    <a:pt x="96590" y="473"/>
                  </a:lnTo>
                  <a:lnTo>
                    <a:pt x="98275" y="338"/>
                  </a:lnTo>
                  <a:lnTo>
                    <a:pt x="99840" y="203"/>
                  </a:lnTo>
                  <a:lnTo>
                    <a:pt x="101344" y="135"/>
                  </a:lnTo>
                  <a:lnTo>
                    <a:pt x="102849" y="68"/>
                  </a:lnTo>
                  <a:lnTo>
                    <a:pt x="104293" y="0"/>
                  </a:lnTo>
                  <a:lnTo>
                    <a:pt x="105677" y="0"/>
                  </a:lnTo>
                  <a:lnTo>
                    <a:pt x="107061" y="0"/>
                  </a:lnTo>
                  <a:lnTo>
                    <a:pt x="108325" y="0"/>
                  </a:lnTo>
                  <a:lnTo>
                    <a:pt x="109649" y="0"/>
                  </a:lnTo>
                  <a:lnTo>
                    <a:pt x="110853" y="68"/>
                  </a:lnTo>
                  <a:lnTo>
                    <a:pt x="112056" y="68"/>
                  </a:lnTo>
                  <a:lnTo>
                    <a:pt x="113200" y="135"/>
                  </a:lnTo>
                  <a:lnTo>
                    <a:pt x="114343" y="203"/>
                  </a:lnTo>
                  <a:lnTo>
                    <a:pt x="115426" y="338"/>
                  </a:lnTo>
                  <a:lnTo>
                    <a:pt x="116510" y="405"/>
                  </a:lnTo>
                  <a:lnTo>
                    <a:pt x="117533" y="473"/>
                  </a:lnTo>
                  <a:lnTo>
                    <a:pt x="118556" y="608"/>
                  </a:lnTo>
                  <a:lnTo>
                    <a:pt x="118977" y="8572"/>
                  </a:lnTo>
                  <a:lnTo>
                    <a:pt x="0" y="22070"/>
                  </a:lnTo>
                  <a:lnTo>
                    <a:pt x="542" y="9247"/>
                  </a:lnTo>
                  <a:lnTo>
                    <a:pt x="17934" y="9179"/>
                  </a:lnTo>
                  <a:lnTo>
                    <a:pt x="27382" y="7492"/>
                  </a:lnTo>
                  <a:close/>
                </a:path>
              </a:pathLst>
            </a:custGeom>
            <a:solidFill>
              <a:srgbClr val="9B8460"/>
            </a:solidFill>
            <a:ln>
              <a:noFill/>
            </a:ln>
          </p:spPr>
          <p:txBody>
            <a:bodyPr lIns="91425" tIns="91425" rIns="91425" bIns="91425" anchor="ctr" anchorCtr="0">
              <a:noAutofit/>
            </a:bodyPr>
            <a:lstStyle/>
            <a:p>
              <a:endParaRPr/>
            </a:p>
          </p:txBody>
        </p:sp>
        <p:sp>
          <p:nvSpPr>
            <p:cNvPr id="94" name="Shape 94"/>
            <p:cNvSpPr/>
            <p:nvPr/>
          </p:nvSpPr>
          <p:spPr>
            <a:xfrm>
              <a:off x="1322450" y="1601225"/>
              <a:ext cx="498025" cy="1196325"/>
            </a:xfrm>
            <a:custGeom>
              <a:avLst/>
              <a:gdLst/>
              <a:ahLst/>
              <a:cxnLst/>
              <a:rect l="0" t="0" r="0" b="0"/>
              <a:pathLst>
                <a:path w="19921" h="47853" extrusionOk="0">
                  <a:moveTo>
                    <a:pt x="11916" y="0"/>
                  </a:moveTo>
                  <a:lnTo>
                    <a:pt x="13541" y="675"/>
                  </a:lnTo>
                  <a:lnTo>
                    <a:pt x="14504" y="1485"/>
                  </a:lnTo>
                  <a:lnTo>
                    <a:pt x="15046" y="2903"/>
                  </a:lnTo>
                  <a:lnTo>
                    <a:pt x="15166" y="4725"/>
                  </a:lnTo>
                  <a:lnTo>
                    <a:pt x="16370" y="7627"/>
                  </a:lnTo>
                  <a:lnTo>
                    <a:pt x="17995" y="11204"/>
                  </a:lnTo>
                  <a:lnTo>
                    <a:pt x="18958" y="14106"/>
                  </a:lnTo>
                  <a:lnTo>
                    <a:pt x="19078" y="17143"/>
                  </a:lnTo>
                  <a:lnTo>
                    <a:pt x="19499" y="19438"/>
                  </a:lnTo>
                  <a:lnTo>
                    <a:pt x="19920" y="20383"/>
                  </a:lnTo>
                  <a:lnTo>
                    <a:pt x="19198" y="21328"/>
                  </a:lnTo>
                  <a:lnTo>
                    <a:pt x="18657" y="22543"/>
                  </a:lnTo>
                  <a:lnTo>
                    <a:pt x="17092" y="22678"/>
                  </a:lnTo>
                  <a:lnTo>
                    <a:pt x="16009" y="23825"/>
                  </a:lnTo>
                  <a:lnTo>
                    <a:pt x="15828" y="23150"/>
                  </a:lnTo>
                  <a:lnTo>
                    <a:pt x="15828" y="21328"/>
                  </a:lnTo>
                  <a:lnTo>
                    <a:pt x="15587" y="20113"/>
                  </a:lnTo>
                  <a:lnTo>
                    <a:pt x="15587" y="19033"/>
                  </a:lnTo>
                  <a:lnTo>
                    <a:pt x="15587" y="17751"/>
                  </a:lnTo>
                  <a:lnTo>
                    <a:pt x="14865" y="16873"/>
                  </a:lnTo>
                  <a:lnTo>
                    <a:pt x="14805" y="19776"/>
                  </a:lnTo>
                  <a:lnTo>
                    <a:pt x="14625" y="22813"/>
                  </a:lnTo>
                  <a:lnTo>
                    <a:pt x="14625" y="26052"/>
                  </a:lnTo>
                  <a:lnTo>
                    <a:pt x="14504" y="27132"/>
                  </a:lnTo>
                  <a:lnTo>
                    <a:pt x="13782" y="28549"/>
                  </a:lnTo>
                  <a:lnTo>
                    <a:pt x="13782" y="30642"/>
                  </a:lnTo>
                  <a:lnTo>
                    <a:pt x="13782" y="32531"/>
                  </a:lnTo>
                  <a:lnTo>
                    <a:pt x="13541" y="34489"/>
                  </a:lnTo>
                  <a:lnTo>
                    <a:pt x="12879" y="37863"/>
                  </a:lnTo>
                  <a:lnTo>
                    <a:pt x="12699" y="40495"/>
                  </a:lnTo>
                  <a:lnTo>
                    <a:pt x="12879" y="41710"/>
                  </a:lnTo>
                  <a:lnTo>
                    <a:pt x="13000" y="42925"/>
                  </a:lnTo>
                  <a:lnTo>
                    <a:pt x="11375" y="43263"/>
                  </a:lnTo>
                  <a:lnTo>
                    <a:pt x="10713" y="43398"/>
                  </a:lnTo>
                  <a:lnTo>
                    <a:pt x="10713" y="44612"/>
                  </a:lnTo>
                  <a:lnTo>
                    <a:pt x="11315" y="46705"/>
                  </a:lnTo>
                  <a:lnTo>
                    <a:pt x="10292" y="46772"/>
                  </a:lnTo>
                  <a:lnTo>
                    <a:pt x="8667" y="47042"/>
                  </a:lnTo>
                  <a:lnTo>
                    <a:pt x="8245" y="47852"/>
                  </a:lnTo>
                  <a:lnTo>
                    <a:pt x="6861" y="46300"/>
                  </a:lnTo>
                  <a:lnTo>
                    <a:pt x="6861" y="45085"/>
                  </a:lnTo>
                  <a:lnTo>
                    <a:pt x="6500" y="43870"/>
                  </a:lnTo>
                  <a:lnTo>
                    <a:pt x="4996" y="43870"/>
                  </a:lnTo>
                  <a:lnTo>
                    <a:pt x="4996" y="42318"/>
                  </a:lnTo>
                  <a:lnTo>
                    <a:pt x="4153" y="42318"/>
                  </a:lnTo>
                  <a:lnTo>
                    <a:pt x="4033" y="39888"/>
                  </a:lnTo>
                  <a:lnTo>
                    <a:pt x="4033" y="36648"/>
                  </a:lnTo>
                  <a:lnTo>
                    <a:pt x="3612" y="34219"/>
                  </a:lnTo>
                  <a:lnTo>
                    <a:pt x="3612" y="32531"/>
                  </a:lnTo>
                  <a:lnTo>
                    <a:pt x="3792" y="30979"/>
                  </a:lnTo>
                  <a:lnTo>
                    <a:pt x="4996" y="29562"/>
                  </a:lnTo>
                  <a:lnTo>
                    <a:pt x="4033" y="27740"/>
                  </a:lnTo>
                  <a:lnTo>
                    <a:pt x="3371" y="25782"/>
                  </a:lnTo>
                  <a:lnTo>
                    <a:pt x="1866" y="25782"/>
                  </a:lnTo>
                  <a:lnTo>
                    <a:pt x="1" y="25445"/>
                  </a:lnTo>
                  <a:lnTo>
                    <a:pt x="1" y="24095"/>
                  </a:lnTo>
                  <a:lnTo>
                    <a:pt x="542" y="21935"/>
                  </a:lnTo>
                  <a:lnTo>
                    <a:pt x="121" y="20248"/>
                  </a:lnTo>
                  <a:lnTo>
                    <a:pt x="121" y="17481"/>
                  </a:lnTo>
                  <a:lnTo>
                    <a:pt x="362" y="9922"/>
                  </a:lnTo>
                  <a:lnTo>
                    <a:pt x="4394" y="1553"/>
                  </a:lnTo>
                  <a:lnTo>
                    <a:pt x="11916" y="0"/>
                  </a:lnTo>
                  <a:close/>
                </a:path>
              </a:pathLst>
            </a:custGeom>
            <a:solidFill>
              <a:srgbClr val="000016"/>
            </a:solidFill>
            <a:ln>
              <a:noFill/>
            </a:ln>
          </p:spPr>
          <p:txBody>
            <a:bodyPr lIns="91425" tIns="91425" rIns="91425" bIns="91425" anchor="ctr" anchorCtr="0">
              <a:noAutofit/>
            </a:bodyPr>
            <a:lstStyle/>
            <a:p>
              <a:endParaRPr/>
            </a:p>
          </p:txBody>
        </p:sp>
        <p:sp>
          <p:nvSpPr>
            <p:cNvPr id="95" name="Shape 95"/>
            <p:cNvSpPr/>
            <p:nvPr/>
          </p:nvSpPr>
          <p:spPr>
            <a:xfrm>
              <a:off x="1439800" y="1375125"/>
              <a:ext cx="191100" cy="668200"/>
            </a:xfrm>
            <a:custGeom>
              <a:avLst/>
              <a:gdLst/>
              <a:ahLst/>
              <a:cxnLst/>
              <a:rect l="0" t="0" r="0" b="0"/>
              <a:pathLst>
                <a:path w="7644" h="26728" extrusionOk="0">
                  <a:moveTo>
                    <a:pt x="1" y="19776"/>
                  </a:moveTo>
                  <a:lnTo>
                    <a:pt x="1" y="24095"/>
                  </a:lnTo>
                  <a:lnTo>
                    <a:pt x="1927" y="23690"/>
                  </a:lnTo>
                  <a:lnTo>
                    <a:pt x="3251" y="21733"/>
                  </a:lnTo>
                  <a:lnTo>
                    <a:pt x="3251" y="23758"/>
                  </a:lnTo>
                  <a:lnTo>
                    <a:pt x="4274" y="23893"/>
                  </a:lnTo>
                  <a:lnTo>
                    <a:pt x="4274" y="25715"/>
                  </a:lnTo>
                  <a:lnTo>
                    <a:pt x="4936" y="26727"/>
                  </a:lnTo>
                  <a:lnTo>
                    <a:pt x="6079" y="24973"/>
                  </a:lnTo>
                  <a:lnTo>
                    <a:pt x="7222" y="23758"/>
                  </a:lnTo>
                  <a:lnTo>
                    <a:pt x="7222" y="20721"/>
                  </a:lnTo>
                  <a:lnTo>
                    <a:pt x="6621" y="16604"/>
                  </a:lnTo>
                  <a:lnTo>
                    <a:pt x="6320" y="13431"/>
                  </a:lnTo>
                  <a:lnTo>
                    <a:pt x="6982" y="11812"/>
                  </a:lnTo>
                  <a:lnTo>
                    <a:pt x="7644" y="9247"/>
                  </a:lnTo>
                  <a:lnTo>
                    <a:pt x="6741" y="8707"/>
                  </a:lnTo>
                  <a:lnTo>
                    <a:pt x="6621" y="7965"/>
                  </a:lnTo>
                  <a:lnTo>
                    <a:pt x="5959" y="7560"/>
                  </a:lnTo>
                  <a:lnTo>
                    <a:pt x="5959" y="6480"/>
                  </a:lnTo>
                  <a:lnTo>
                    <a:pt x="6440" y="5332"/>
                  </a:lnTo>
                  <a:lnTo>
                    <a:pt x="6440" y="4050"/>
                  </a:lnTo>
                  <a:lnTo>
                    <a:pt x="5838" y="2700"/>
                  </a:lnTo>
                  <a:lnTo>
                    <a:pt x="5417" y="1823"/>
                  </a:lnTo>
                  <a:lnTo>
                    <a:pt x="4514" y="1283"/>
                  </a:lnTo>
                  <a:lnTo>
                    <a:pt x="3973" y="406"/>
                  </a:lnTo>
                  <a:lnTo>
                    <a:pt x="2107" y="1"/>
                  </a:lnTo>
                  <a:lnTo>
                    <a:pt x="1445" y="338"/>
                  </a:lnTo>
                  <a:lnTo>
                    <a:pt x="1" y="878"/>
                  </a:lnTo>
                  <a:lnTo>
                    <a:pt x="1" y="16469"/>
                  </a:lnTo>
                  <a:lnTo>
                    <a:pt x="1144" y="18696"/>
                  </a:lnTo>
                  <a:lnTo>
                    <a:pt x="1" y="19776"/>
                  </a:lnTo>
                  <a:close/>
                </a:path>
              </a:pathLst>
            </a:custGeom>
            <a:solidFill>
              <a:srgbClr val="00B2B2"/>
            </a:solidFill>
            <a:ln>
              <a:noFill/>
            </a:ln>
          </p:spPr>
          <p:txBody>
            <a:bodyPr lIns="91425" tIns="91425" rIns="91425" bIns="91425" anchor="ctr" anchorCtr="0">
              <a:noAutofit/>
            </a:bodyPr>
            <a:lstStyle/>
            <a:p>
              <a:endParaRPr/>
            </a:p>
          </p:txBody>
        </p:sp>
        <p:sp>
          <p:nvSpPr>
            <p:cNvPr id="96" name="Shape 96"/>
            <p:cNvSpPr/>
            <p:nvPr/>
          </p:nvSpPr>
          <p:spPr>
            <a:xfrm>
              <a:off x="1332975" y="1397075"/>
              <a:ext cx="106850" cy="582125"/>
            </a:xfrm>
            <a:custGeom>
              <a:avLst/>
              <a:gdLst/>
              <a:ahLst/>
              <a:cxnLst/>
              <a:rect l="0" t="0" r="0" b="0"/>
              <a:pathLst>
                <a:path w="4274" h="23285" extrusionOk="0">
                  <a:moveTo>
                    <a:pt x="4274" y="15591"/>
                  </a:moveTo>
                  <a:lnTo>
                    <a:pt x="4274" y="0"/>
                  </a:lnTo>
                  <a:lnTo>
                    <a:pt x="4153" y="68"/>
                  </a:lnTo>
                  <a:lnTo>
                    <a:pt x="2468" y="2227"/>
                  </a:lnTo>
                  <a:lnTo>
                    <a:pt x="1445" y="4589"/>
                  </a:lnTo>
                  <a:lnTo>
                    <a:pt x="2468" y="7424"/>
                  </a:lnTo>
                  <a:lnTo>
                    <a:pt x="3491" y="7829"/>
                  </a:lnTo>
                  <a:lnTo>
                    <a:pt x="1987" y="8976"/>
                  </a:lnTo>
                  <a:lnTo>
                    <a:pt x="1144" y="10191"/>
                  </a:lnTo>
                  <a:lnTo>
                    <a:pt x="482" y="14106"/>
                  </a:lnTo>
                  <a:lnTo>
                    <a:pt x="1" y="16805"/>
                  </a:lnTo>
                  <a:lnTo>
                    <a:pt x="482" y="21327"/>
                  </a:lnTo>
                  <a:lnTo>
                    <a:pt x="2468" y="23285"/>
                  </a:lnTo>
                  <a:lnTo>
                    <a:pt x="4033" y="23285"/>
                  </a:lnTo>
                  <a:lnTo>
                    <a:pt x="4274" y="23217"/>
                  </a:lnTo>
                  <a:lnTo>
                    <a:pt x="4274" y="18898"/>
                  </a:lnTo>
                  <a:lnTo>
                    <a:pt x="3491" y="19640"/>
                  </a:lnTo>
                  <a:lnTo>
                    <a:pt x="3070" y="18560"/>
                  </a:lnTo>
                  <a:lnTo>
                    <a:pt x="3371" y="16333"/>
                  </a:lnTo>
                  <a:lnTo>
                    <a:pt x="3491" y="13971"/>
                  </a:lnTo>
                  <a:lnTo>
                    <a:pt x="3552" y="12688"/>
                  </a:lnTo>
                  <a:lnTo>
                    <a:pt x="4033" y="15186"/>
                  </a:lnTo>
                  <a:lnTo>
                    <a:pt x="4274" y="15591"/>
                  </a:lnTo>
                  <a:close/>
                </a:path>
              </a:pathLst>
            </a:custGeom>
            <a:solidFill>
              <a:srgbClr val="00B2B2"/>
            </a:solidFill>
            <a:ln>
              <a:noFill/>
            </a:ln>
          </p:spPr>
          <p:txBody>
            <a:bodyPr lIns="91425" tIns="91425" rIns="91425" bIns="91425" anchor="ctr" anchorCtr="0">
              <a:noAutofit/>
            </a:bodyPr>
            <a:lstStyle/>
            <a:p>
              <a:endParaRPr/>
            </a:p>
          </p:txBody>
        </p:sp>
        <p:sp>
          <p:nvSpPr>
            <p:cNvPr id="97" name="Shape 97"/>
            <p:cNvSpPr/>
            <p:nvPr/>
          </p:nvSpPr>
          <p:spPr>
            <a:xfrm>
              <a:off x="1500" y="25300"/>
              <a:ext cx="1840025" cy="740750"/>
            </a:xfrm>
            <a:custGeom>
              <a:avLst/>
              <a:gdLst/>
              <a:ahLst/>
              <a:cxnLst/>
              <a:rect l="0" t="0" r="0" b="0"/>
              <a:pathLst>
                <a:path w="73601" h="29630" extrusionOk="0">
                  <a:moveTo>
                    <a:pt x="10050" y="19505"/>
                  </a:moveTo>
                  <a:lnTo>
                    <a:pt x="12638" y="19438"/>
                  </a:lnTo>
                  <a:lnTo>
                    <a:pt x="15105" y="19303"/>
                  </a:lnTo>
                  <a:lnTo>
                    <a:pt x="17392" y="19033"/>
                  </a:lnTo>
                  <a:lnTo>
                    <a:pt x="19559" y="18696"/>
                  </a:lnTo>
                  <a:lnTo>
                    <a:pt x="21605" y="18291"/>
                  </a:lnTo>
                  <a:lnTo>
                    <a:pt x="23591" y="17818"/>
                  </a:lnTo>
                  <a:lnTo>
                    <a:pt x="25577" y="17211"/>
                  </a:lnTo>
                  <a:lnTo>
                    <a:pt x="27443" y="16536"/>
                  </a:lnTo>
                  <a:lnTo>
                    <a:pt x="29308" y="15793"/>
                  </a:lnTo>
                  <a:lnTo>
                    <a:pt x="31234" y="14984"/>
                  </a:lnTo>
                  <a:lnTo>
                    <a:pt x="33160" y="14174"/>
                  </a:lnTo>
                  <a:lnTo>
                    <a:pt x="35146" y="13229"/>
                  </a:lnTo>
                  <a:lnTo>
                    <a:pt x="37192" y="12216"/>
                  </a:lnTo>
                  <a:lnTo>
                    <a:pt x="39298" y="11204"/>
                  </a:lnTo>
                  <a:lnTo>
                    <a:pt x="41585" y="10124"/>
                  </a:lnTo>
                  <a:lnTo>
                    <a:pt x="43992" y="8977"/>
                  </a:lnTo>
                  <a:lnTo>
                    <a:pt x="44955" y="8639"/>
                  </a:lnTo>
                  <a:lnTo>
                    <a:pt x="45918" y="8234"/>
                  </a:lnTo>
                  <a:lnTo>
                    <a:pt x="46881" y="7897"/>
                  </a:lnTo>
                  <a:lnTo>
                    <a:pt x="47904" y="7424"/>
                  </a:lnTo>
                  <a:lnTo>
                    <a:pt x="48867" y="7019"/>
                  </a:lnTo>
                  <a:lnTo>
                    <a:pt x="49890" y="6615"/>
                  </a:lnTo>
                  <a:lnTo>
                    <a:pt x="50853" y="6142"/>
                  </a:lnTo>
                  <a:lnTo>
                    <a:pt x="51876" y="5670"/>
                  </a:lnTo>
                  <a:lnTo>
                    <a:pt x="52839" y="5197"/>
                  </a:lnTo>
                  <a:lnTo>
                    <a:pt x="53862" y="4725"/>
                  </a:lnTo>
                  <a:lnTo>
                    <a:pt x="54825" y="4252"/>
                  </a:lnTo>
                  <a:lnTo>
                    <a:pt x="55788" y="3847"/>
                  </a:lnTo>
                  <a:lnTo>
                    <a:pt x="56750" y="3375"/>
                  </a:lnTo>
                  <a:lnTo>
                    <a:pt x="57713" y="2970"/>
                  </a:lnTo>
                  <a:lnTo>
                    <a:pt x="58676" y="2565"/>
                  </a:lnTo>
                  <a:lnTo>
                    <a:pt x="59639" y="2160"/>
                  </a:lnTo>
                  <a:lnTo>
                    <a:pt x="60602" y="1755"/>
                  </a:lnTo>
                  <a:lnTo>
                    <a:pt x="61505" y="1418"/>
                  </a:lnTo>
                  <a:lnTo>
                    <a:pt x="62407" y="1080"/>
                  </a:lnTo>
                  <a:lnTo>
                    <a:pt x="63310" y="810"/>
                  </a:lnTo>
                  <a:lnTo>
                    <a:pt x="64213" y="540"/>
                  </a:lnTo>
                  <a:lnTo>
                    <a:pt x="65055" y="338"/>
                  </a:lnTo>
                  <a:lnTo>
                    <a:pt x="65898" y="203"/>
                  </a:lnTo>
                  <a:lnTo>
                    <a:pt x="66740" y="68"/>
                  </a:lnTo>
                  <a:lnTo>
                    <a:pt x="67523" y="0"/>
                  </a:lnTo>
                  <a:lnTo>
                    <a:pt x="68305" y="0"/>
                  </a:lnTo>
                  <a:lnTo>
                    <a:pt x="69027" y="68"/>
                  </a:lnTo>
                  <a:lnTo>
                    <a:pt x="69749" y="135"/>
                  </a:lnTo>
                  <a:lnTo>
                    <a:pt x="70411" y="338"/>
                  </a:lnTo>
                  <a:lnTo>
                    <a:pt x="71073" y="608"/>
                  </a:lnTo>
                  <a:lnTo>
                    <a:pt x="71735" y="878"/>
                  </a:lnTo>
                  <a:lnTo>
                    <a:pt x="72337" y="1283"/>
                  </a:lnTo>
                  <a:lnTo>
                    <a:pt x="73601" y="5130"/>
                  </a:lnTo>
                  <a:lnTo>
                    <a:pt x="72458" y="5670"/>
                  </a:lnTo>
                  <a:lnTo>
                    <a:pt x="71254" y="6142"/>
                  </a:lnTo>
                  <a:lnTo>
                    <a:pt x="70111" y="6547"/>
                  </a:lnTo>
                  <a:lnTo>
                    <a:pt x="68967" y="6885"/>
                  </a:lnTo>
                  <a:lnTo>
                    <a:pt x="67763" y="7222"/>
                  </a:lnTo>
                  <a:lnTo>
                    <a:pt x="66620" y="7424"/>
                  </a:lnTo>
                  <a:lnTo>
                    <a:pt x="65416" y="7627"/>
                  </a:lnTo>
                  <a:lnTo>
                    <a:pt x="64273" y="7762"/>
                  </a:lnTo>
                  <a:lnTo>
                    <a:pt x="63069" y="7829"/>
                  </a:lnTo>
                  <a:lnTo>
                    <a:pt x="61926" y="7897"/>
                  </a:lnTo>
                  <a:lnTo>
                    <a:pt x="60722" y="7964"/>
                  </a:lnTo>
                  <a:lnTo>
                    <a:pt x="59519" y="7964"/>
                  </a:lnTo>
                  <a:lnTo>
                    <a:pt x="58315" y="7964"/>
                  </a:lnTo>
                  <a:lnTo>
                    <a:pt x="57051" y="7964"/>
                  </a:lnTo>
                  <a:lnTo>
                    <a:pt x="55848" y="7964"/>
                  </a:lnTo>
                  <a:lnTo>
                    <a:pt x="54584" y="7964"/>
                  </a:lnTo>
                  <a:lnTo>
                    <a:pt x="56690" y="10867"/>
                  </a:lnTo>
                  <a:lnTo>
                    <a:pt x="54584" y="14241"/>
                  </a:lnTo>
                  <a:lnTo>
                    <a:pt x="52658" y="15253"/>
                  </a:lnTo>
                  <a:lnTo>
                    <a:pt x="50732" y="16266"/>
                  </a:lnTo>
                  <a:lnTo>
                    <a:pt x="48927" y="17211"/>
                  </a:lnTo>
                  <a:lnTo>
                    <a:pt x="47122" y="18156"/>
                  </a:lnTo>
                  <a:lnTo>
                    <a:pt x="45376" y="19033"/>
                  </a:lnTo>
                  <a:lnTo>
                    <a:pt x="43691" y="19910"/>
                  </a:lnTo>
                  <a:lnTo>
                    <a:pt x="42066" y="20720"/>
                  </a:lnTo>
                  <a:lnTo>
                    <a:pt x="40442" y="21530"/>
                  </a:lnTo>
                  <a:lnTo>
                    <a:pt x="38877" y="22273"/>
                  </a:lnTo>
                  <a:lnTo>
                    <a:pt x="37312" y="22948"/>
                  </a:lnTo>
                  <a:lnTo>
                    <a:pt x="35747" y="23622"/>
                  </a:lnTo>
                  <a:lnTo>
                    <a:pt x="34243" y="24230"/>
                  </a:lnTo>
                  <a:lnTo>
                    <a:pt x="32738" y="24837"/>
                  </a:lnTo>
                  <a:lnTo>
                    <a:pt x="31234" y="25445"/>
                  </a:lnTo>
                  <a:lnTo>
                    <a:pt x="29729" y="25917"/>
                  </a:lnTo>
                  <a:lnTo>
                    <a:pt x="28225" y="26457"/>
                  </a:lnTo>
                  <a:lnTo>
                    <a:pt x="26720" y="26862"/>
                  </a:lnTo>
                  <a:lnTo>
                    <a:pt x="25156" y="27334"/>
                  </a:lnTo>
                  <a:lnTo>
                    <a:pt x="23651" y="27672"/>
                  </a:lnTo>
                  <a:lnTo>
                    <a:pt x="22086" y="28009"/>
                  </a:lnTo>
                  <a:lnTo>
                    <a:pt x="20462" y="28347"/>
                  </a:lnTo>
                  <a:lnTo>
                    <a:pt x="18897" y="28617"/>
                  </a:lnTo>
                  <a:lnTo>
                    <a:pt x="17212" y="28887"/>
                  </a:lnTo>
                  <a:lnTo>
                    <a:pt x="15527" y="29089"/>
                  </a:lnTo>
                  <a:lnTo>
                    <a:pt x="13782" y="29292"/>
                  </a:lnTo>
                  <a:lnTo>
                    <a:pt x="11976" y="29427"/>
                  </a:lnTo>
                  <a:lnTo>
                    <a:pt x="10171" y="29494"/>
                  </a:lnTo>
                  <a:lnTo>
                    <a:pt x="8245" y="29629"/>
                  </a:lnTo>
                  <a:lnTo>
                    <a:pt x="6319" y="29629"/>
                  </a:lnTo>
                  <a:lnTo>
                    <a:pt x="4273" y="29629"/>
                  </a:lnTo>
                  <a:lnTo>
                    <a:pt x="2167" y="29629"/>
                  </a:lnTo>
                  <a:lnTo>
                    <a:pt x="0" y="29562"/>
                  </a:lnTo>
                  <a:lnTo>
                    <a:pt x="60" y="19505"/>
                  </a:lnTo>
                  <a:lnTo>
                    <a:pt x="10050" y="19505"/>
                  </a:lnTo>
                  <a:close/>
                </a:path>
              </a:pathLst>
            </a:custGeom>
            <a:solidFill>
              <a:srgbClr val="FFBA7A"/>
            </a:solidFill>
            <a:ln>
              <a:noFill/>
            </a:ln>
          </p:spPr>
          <p:txBody>
            <a:bodyPr lIns="91425" tIns="91425" rIns="91425" bIns="91425" anchor="ctr" anchorCtr="0">
              <a:noAutofit/>
            </a:bodyPr>
            <a:lstStyle/>
            <a:p>
              <a:endParaRPr/>
            </a:p>
          </p:txBody>
        </p:sp>
        <p:sp>
          <p:nvSpPr>
            <p:cNvPr id="98" name="Shape 98"/>
            <p:cNvSpPr/>
            <p:nvPr/>
          </p:nvSpPr>
          <p:spPr>
            <a:xfrm>
              <a:off x="0" y="1110225"/>
              <a:ext cx="1059200" cy="585525"/>
            </a:xfrm>
            <a:custGeom>
              <a:avLst/>
              <a:gdLst/>
              <a:ahLst/>
              <a:cxnLst/>
              <a:rect l="0" t="0" r="0" b="0"/>
              <a:pathLst>
                <a:path w="42368" h="23421" extrusionOk="0">
                  <a:moveTo>
                    <a:pt x="60" y="0"/>
                  </a:moveTo>
                  <a:lnTo>
                    <a:pt x="13601" y="3375"/>
                  </a:lnTo>
                  <a:lnTo>
                    <a:pt x="22929" y="4792"/>
                  </a:lnTo>
                  <a:lnTo>
                    <a:pt x="32197" y="4792"/>
                  </a:lnTo>
                  <a:lnTo>
                    <a:pt x="42367" y="4320"/>
                  </a:lnTo>
                  <a:lnTo>
                    <a:pt x="42307" y="6615"/>
                  </a:lnTo>
                  <a:lnTo>
                    <a:pt x="42126" y="8707"/>
                  </a:lnTo>
                  <a:lnTo>
                    <a:pt x="41765" y="10529"/>
                  </a:lnTo>
                  <a:lnTo>
                    <a:pt x="41284" y="12081"/>
                  </a:lnTo>
                  <a:lnTo>
                    <a:pt x="40622" y="13499"/>
                  </a:lnTo>
                  <a:lnTo>
                    <a:pt x="39900" y="14714"/>
                  </a:lnTo>
                  <a:lnTo>
                    <a:pt x="38997" y="15793"/>
                  </a:lnTo>
                  <a:lnTo>
                    <a:pt x="37914" y="16738"/>
                  </a:lnTo>
                  <a:lnTo>
                    <a:pt x="36770" y="17548"/>
                  </a:lnTo>
                  <a:lnTo>
                    <a:pt x="35507" y="18223"/>
                  </a:lnTo>
                  <a:lnTo>
                    <a:pt x="34122" y="18831"/>
                  </a:lnTo>
                  <a:lnTo>
                    <a:pt x="32678" y="19438"/>
                  </a:lnTo>
                  <a:lnTo>
                    <a:pt x="31113" y="19978"/>
                  </a:lnTo>
                  <a:lnTo>
                    <a:pt x="29428" y="20450"/>
                  </a:lnTo>
                  <a:lnTo>
                    <a:pt x="27683" y="20990"/>
                  </a:lnTo>
                  <a:lnTo>
                    <a:pt x="25878" y="21530"/>
                  </a:lnTo>
                  <a:lnTo>
                    <a:pt x="17813" y="23015"/>
                  </a:lnTo>
                  <a:lnTo>
                    <a:pt x="0" y="23420"/>
                  </a:lnTo>
                  <a:lnTo>
                    <a:pt x="60" y="0"/>
                  </a:lnTo>
                  <a:close/>
                </a:path>
              </a:pathLst>
            </a:custGeom>
            <a:solidFill>
              <a:srgbClr val="FFBA7A"/>
            </a:solidFill>
            <a:ln>
              <a:noFill/>
            </a:ln>
          </p:spPr>
          <p:txBody>
            <a:bodyPr lIns="91425" tIns="91425" rIns="91425" bIns="91425" anchor="ctr" anchorCtr="0">
              <a:noAutofit/>
            </a:bodyPr>
            <a:lstStyle/>
            <a:p>
              <a:endParaRPr/>
            </a:p>
          </p:txBody>
        </p:sp>
        <p:sp>
          <p:nvSpPr>
            <p:cNvPr id="99" name="Shape 99"/>
            <p:cNvSpPr/>
            <p:nvPr/>
          </p:nvSpPr>
          <p:spPr>
            <a:xfrm>
              <a:off x="2115325" y="224400"/>
              <a:ext cx="874150" cy="288550"/>
            </a:xfrm>
            <a:custGeom>
              <a:avLst/>
              <a:gdLst/>
              <a:ahLst/>
              <a:cxnLst/>
              <a:rect l="0" t="0" r="0" b="0"/>
              <a:pathLst>
                <a:path w="34966" h="11542" extrusionOk="0">
                  <a:moveTo>
                    <a:pt x="1" y="0"/>
                  </a:moveTo>
                  <a:lnTo>
                    <a:pt x="2167" y="810"/>
                  </a:lnTo>
                  <a:lnTo>
                    <a:pt x="4274" y="1620"/>
                  </a:lnTo>
                  <a:lnTo>
                    <a:pt x="6380" y="2363"/>
                  </a:lnTo>
                  <a:lnTo>
                    <a:pt x="8486" y="3105"/>
                  </a:lnTo>
                  <a:lnTo>
                    <a:pt x="10532" y="3780"/>
                  </a:lnTo>
                  <a:lnTo>
                    <a:pt x="12639" y="4387"/>
                  </a:lnTo>
                  <a:lnTo>
                    <a:pt x="14685" y="4995"/>
                  </a:lnTo>
                  <a:lnTo>
                    <a:pt x="16791" y="5535"/>
                  </a:lnTo>
                  <a:lnTo>
                    <a:pt x="18898" y="6007"/>
                  </a:lnTo>
                  <a:lnTo>
                    <a:pt x="21004" y="6480"/>
                  </a:lnTo>
                  <a:lnTo>
                    <a:pt x="23110" y="6885"/>
                  </a:lnTo>
                  <a:lnTo>
                    <a:pt x="25216" y="7289"/>
                  </a:lnTo>
                  <a:lnTo>
                    <a:pt x="27383" y="7627"/>
                  </a:lnTo>
                  <a:lnTo>
                    <a:pt x="29610" y="7897"/>
                  </a:lnTo>
                  <a:lnTo>
                    <a:pt x="31776" y="8167"/>
                  </a:lnTo>
                  <a:lnTo>
                    <a:pt x="34063" y="8369"/>
                  </a:lnTo>
                  <a:lnTo>
                    <a:pt x="34966" y="11541"/>
                  </a:lnTo>
                  <a:lnTo>
                    <a:pt x="32559" y="11339"/>
                  </a:lnTo>
                  <a:lnTo>
                    <a:pt x="30151" y="11069"/>
                  </a:lnTo>
                  <a:lnTo>
                    <a:pt x="27864" y="10799"/>
                  </a:lnTo>
                  <a:lnTo>
                    <a:pt x="25517" y="10462"/>
                  </a:lnTo>
                  <a:lnTo>
                    <a:pt x="23291" y="10124"/>
                  </a:lnTo>
                  <a:lnTo>
                    <a:pt x="21004" y="9652"/>
                  </a:lnTo>
                  <a:lnTo>
                    <a:pt x="18837" y="9179"/>
                  </a:lnTo>
                  <a:lnTo>
                    <a:pt x="16671" y="8572"/>
                  </a:lnTo>
                  <a:lnTo>
                    <a:pt x="14504" y="7964"/>
                  </a:lnTo>
                  <a:lnTo>
                    <a:pt x="12398" y="7154"/>
                  </a:lnTo>
                  <a:lnTo>
                    <a:pt x="10292" y="6277"/>
                  </a:lnTo>
                  <a:lnTo>
                    <a:pt x="8185" y="5332"/>
                  </a:lnTo>
                  <a:lnTo>
                    <a:pt x="6139" y="4185"/>
                  </a:lnTo>
                  <a:lnTo>
                    <a:pt x="4033" y="2970"/>
                  </a:lnTo>
                  <a:lnTo>
                    <a:pt x="2047" y="1553"/>
                  </a:lnTo>
                  <a:lnTo>
                    <a:pt x="1" y="0"/>
                  </a:lnTo>
                  <a:close/>
                </a:path>
              </a:pathLst>
            </a:custGeom>
            <a:solidFill>
              <a:srgbClr val="9B8460"/>
            </a:solidFill>
            <a:ln>
              <a:noFill/>
            </a:ln>
          </p:spPr>
          <p:txBody>
            <a:bodyPr lIns="91425" tIns="91425" rIns="91425" bIns="91425" anchor="ctr" anchorCtr="0">
              <a:noAutofit/>
            </a:bodyPr>
            <a:lstStyle/>
            <a:p>
              <a:endParaRPr/>
            </a:p>
          </p:txBody>
        </p:sp>
        <p:sp>
          <p:nvSpPr>
            <p:cNvPr id="100" name="Shape 100"/>
            <p:cNvSpPr/>
            <p:nvPr/>
          </p:nvSpPr>
          <p:spPr>
            <a:xfrm>
              <a:off x="1521050" y="2755325"/>
              <a:ext cx="90300" cy="109700"/>
            </a:xfrm>
            <a:custGeom>
              <a:avLst/>
              <a:gdLst/>
              <a:ahLst/>
              <a:cxnLst/>
              <a:rect l="0" t="0" r="0" b="0"/>
              <a:pathLst>
                <a:path w="3612" h="4388" extrusionOk="0">
                  <a:moveTo>
                    <a:pt x="3371" y="271"/>
                  </a:moveTo>
                  <a:lnTo>
                    <a:pt x="3611" y="1013"/>
                  </a:lnTo>
                  <a:lnTo>
                    <a:pt x="3551" y="1756"/>
                  </a:lnTo>
                  <a:lnTo>
                    <a:pt x="3491" y="2565"/>
                  </a:lnTo>
                  <a:lnTo>
                    <a:pt x="3491" y="3173"/>
                  </a:lnTo>
                  <a:lnTo>
                    <a:pt x="2769" y="3578"/>
                  </a:lnTo>
                  <a:lnTo>
                    <a:pt x="2468" y="4185"/>
                  </a:lnTo>
                  <a:lnTo>
                    <a:pt x="1746" y="4320"/>
                  </a:lnTo>
                  <a:lnTo>
                    <a:pt x="61" y="4388"/>
                  </a:lnTo>
                  <a:lnTo>
                    <a:pt x="1" y="3510"/>
                  </a:lnTo>
                  <a:lnTo>
                    <a:pt x="61" y="3105"/>
                  </a:lnTo>
                  <a:lnTo>
                    <a:pt x="301" y="2430"/>
                  </a:lnTo>
                  <a:lnTo>
                    <a:pt x="602" y="2093"/>
                  </a:lnTo>
                  <a:lnTo>
                    <a:pt x="482" y="1148"/>
                  </a:lnTo>
                  <a:lnTo>
                    <a:pt x="1024" y="608"/>
                  </a:lnTo>
                  <a:lnTo>
                    <a:pt x="2588" y="1"/>
                  </a:lnTo>
                  <a:lnTo>
                    <a:pt x="3371" y="271"/>
                  </a:lnTo>
                  <a:close/>
                </a:path>
              </a:pathLst>
            </a:custGeom>
            <a:solidFill>
              <a:srgbClr val="260000"/>
            </a:solidFill>
            <a:ln>
              <a:noFill/>
            </a:ln>
          </p:spPr>
          <p:txBody>
            <a:bodyPr lIns="91425" tIns="91425" rIns="91425" bIns="91425" anchor="ctr" anchorCtr="0">
              <a:noAutofit/>
            </a:bodyPr>
            <a:lstStyle/>
            <a:p>
              <a:endParaRPr/>
            </a:p>
          </p:txBody>
        </p:sp>
        <p:sp>
          <p:nvSpPr>
            <p:cNvPr id="101" name="Shape 101"/>
            <p:cNvSpPr/>
            <p:nvPr/>
          </p:nvSpPr>
          <p:spPr>
            <a:xfrm>
              <a:off x="1436800" y="1488175"/>
              <a:ext cx="117375" cy="82700"/>
            </a:xfrm>
            <a:custGeom>
              <a:avLst/>
              <a:gdLst/>
              <a:ahLst/>
              <a:cxnLst/>
              <a:rect l="0" t="0" r="0" b="0"/>
              <a:pathLst>
                <a:path w="4695" h="3308" extrusionOk="0">
                  <a:moveTo>
                    <a:pt x="0" y="1485"/>
                  </a:moveTo>
                  <a:lnTo>
                    <a:pt x="482" y="1013"/>
                  </a:lnTo>
                  <a:lnTo>
                    <a:pt x="1084" y="406"/>
                  </a:lnTo>
                  <a:lnTo>
                    <a:pt x="1866" y="68"/>
                  </a:lnTo>
                  <a:lnTo>
                    <a:pt x="2648" y="68"/>
                  </a:lnTo>
                  <a:lnTo>
                    <a:pt x="3190" y="68"/>
                  </a:lnTo>
                  <a:lnTo>
                    <a:pt x="3671" y="1"/>
                  </a:lnTo>
                  <a:lnTo>
                    <a:pt x="4394" y="473"/>
                  </a:lnTo>
                  <a:lnTo>
                    <a:pt x="4695" y="878"/>
                  </a:lnTo>
                  <a:lnTo>
                    <a:pt x="4634" y="1890"/>
                  </a:lnTo>
                  <a:lnTo>
                    <a:pt x="4394" y="2565"/>
                  </a:lnTo>
                  <a:lnTo>
                    <a:pt x="3792" y="3308"/>
                  </a:lnTo>
                  <a:lnTo>
                    <a:pt x="2829" y="3308"/>
                  </a:lnTo>
                  <a:lnTo>
                    <a:pt x="1685" y="3240"/>
                  </a:lnTo>
                  <a:lnTo>
                    <a:pt x="963" y="2768"/>
                  </a:lnTo>
                  <a:lnTo>
                    <a:pt x="602" y="2295"/>
                  </a:lnTo>
                  <a:lnTo>
                    <a:pt x="121" y="2160"/>
                  </a:lnTo>
                  <a:lnTo>
                    <a:pt x="0" y="1485"/>
                  </a:lnTo>
                  <a:close/>
                </a:path>
              </a:pathLst>
            </a:custGeom>
            <a:solidFill>
              <a:srgbClr val="542100"/>
            </a:solidFill>
            <a:ln>
              <a:noFill/>
            </a:ln>
          </p:spPr>
          <p:txBody>
            <a:bodyPr lIns="91425" tIns="91425" rIns="91425" bIns="91425" anchor="ctr" anchorCtr="0">
              <a:noAutofit/>
            </a:bodyPr>
            <a:lstStyle/>
            <a:p>
              <a:endParaRPr/>
            </a:p>
          </p:txBody>
        </p:sp>
        <p:sp>
          <p:nvSpPr>
            <p:cNvPr id="102" name="Shape 102"/>
            <p:cNvSpPr/>
            <p:nvPr/>
          </p:nvSpPr>
          <p:spPr>
            <a:xfrm>
              <a:off x="1364575" y="1373450"/>
              <a:ext cx="177575" cy="143425"/>
            </a:xfrm>
            <a:custGeom>
              <a:avLst/>
              <a:gdLst/>
              <a:ahLst/>
              <a:cxnLst/>
              <a:rect l="0" t="0" r="0" b="0"/>
              <a:pathLst>
                <a:path w="7103" h="5737" extrusionOk="0">
                  <a:moveTo>
                    <a:pt x="6440" y="1215"/>
                  </a:moveTo>
                  <a:lnTo>
                    <a:pt x="7102" y="1215"/>
                  </a:lnTo>
                  <a:lnTo>
                    <a:pt x="6861" y="405"/>
                  </a:lnTo>
                  <a:lnTo>
                    <a:pt x="5357" y="405"/>
                  </a:lnTo>
                  <a:lnTo>
                    <a:pt x="4454" y="743"/>
                  </a:lnTo>
                  <a:lnTo>
                    <a:pt x="4093" y="1013"/>
                  </a:lnTo>
                  <a:lnTo>
                    <a:pt x="4093" y="473"/>
                  </a:lnTo>
                  <a:lnTo>
                    <a:pt x="5116" y="135"/>
                  </a:lnTo>
                  <a:lnTo>
                    <a:pt x="4514" y="0"/>
                  </a:lnTo>
                  <a:lnTo>
                    <a:pt x="2709" y="878"/>
                  </a:lnTo>
                  <a:lnTo>
                    <a:pt x="1746" y="1890"/>
                  </a:lnTo>
                  <a:lnTo>
                    <a:pt x="1204" y="2497"/>
                  </a:lnTo>
                  <a:lnTo>
                    <a:pt x="1144" y="3172"/>
                  </a:lnTo>
                  <a:lnTo>
                    <a:pt x="1746" y="3037"/>
                  </a:lnTo>
                  <a:lnTo>
                    <a:pt x="3130" y="2497"/>
                  </a:lnTo>
                  <a:lnTo>
                    <a:pt x="4695" y="1552"/>
                  </a:lnTo>
                  <a:lnTo>
                    <a:pt x="5236" y="1822"/>
                  </a:lnTo>
                  <a:lnTo>
                    <a:pt x="4394" y="2025"/>
                  </a:lnTo>
                  <a:lnTo>
                    <a:pt x="2889" y="2767"/>
                  </a:lnTo>
                  <a:lnTo>
                    <a:pt x="1325" y="3307"/>
                  </a:lnTo>
                  <a:lnTo>
                    <a:pt x="723" y="3847"/>
                  </a:lnTo>
                  <a:lnTo>
                    <a:pt x="302" y="4252"/>
                  </a:lnTo>
                  <a:lnTo>
                    <a:pt x="1" y="5062"/>
                  </a:lnTo>
                  <a:lnTo>
                    <a:pt x="181" y="5602"/>
                  </a:lnTo>
                  <a:lnTo>
                    <a:pt x="1445" y="5602"/>
                  </a:lnTo>
                  <a:lnTo>
                    <a:pt x="2709" y="5737"/>
                  </a:lnTo>
                  <a:lnTo>
                    <a:pt x="3732" y="4792"/>
                  </a:lnTo>
                  <a:lnTo>
                    <a:pt x="4635" y="4252"/>
                  </a:lnTo>
                  <a:lnTo>
                    <a:pt x="5838" y="4252"/>
                  </a:lnTo>
                  <a:lnTo>
                    <a:pt x="6199" y="3847"/>
                  </a:lnTo>
                  <a:lnTo>
                    <a:pt x="4755" y="3847"/>
                  </a:lnTo>
                  <a:lnTo>
                    <a:pt x="4936" y="3307"/>
                  </a:lnTo>
                  <a:lnTo>
                    <a:pt x="5477" y="3240"/>
                  </a:lnTo>
                  <a:lnTo>
                    <a:pt x="6199" y="3172"/>
                  </a:lnTo>
                  <a:lnTo>
                    <a:pt x="6681" y="2700"/>
                  </a:lnTo>
                  <a:lnTo>
                    <a:pt x="6681" y="2025"/>
                  </a:lnTo>
                  <a:lnTo>
                    <a:pt x="5718" y="1957"/>
                  </a:lnTo>
                  <a:lnTo>
                    <a:pt x="5959" y="1350"/>
                  </a:lnTo>
                  <a:lnTo>
                    <a:pt x="6440" y="1215"/>
                  </a:lnTo>
                  <a:close/>
                </a:path>
              </a:pathLst>
            </a:custGeom>
            <a:solidFill>
              <a:srgbClr val="FFEFE2"/>
            </a:solidFill>
            <a:ln>
              <a:noFill/>
            </a:ln>
          </p:spPr>
          <p:txBody>
            <a:bodyPr lIns="91425" tIns="91425" rIns="91425" bIns="91425" anchor="ctr" anchorCtr="0">
              <a:noAutofit/>
            </a:bodyPr>
            <a:lstStyle/>
            <a:p>
              <a:endParaRPr/>
            </a:p>
          </p:txBody>
        </p:sp>
        <p:sp>
          <p:nvSpPr>
            <p:cNvPr id="103" name="Shape 103"/>
            <p:cNvSpPr/>
            <p:nvPr/>
          </p:nvSpPr>
          <p:spPr>
            <a:xfrm>
              <a:off x="1367600" y="1513475"/>
              <a:ext cx="159500" cy="119825"/>
            </a:xfrm>
            <a:custGeom>
              <a:avLst/>
              <a:gdLst/>
              <a:ahLst/>
              <a:cxnLst/>
              <a:rect l="0" t="0" r="0" b="0"/>
              <a:pathLst>
                <a:path w="6380" h="4793" extrusionOk="0">
                  <a:moveTo>
                    <a:pt x="0" y="608"/>
                  </a:moveTo>
                  <a:lnTo>
                    <a:pt x="60" y="1"/>
                  </a:lnTo>
                  <a:lnTo>
                    <a:pt x="782" y="68"/>
                  </a:lnTo>
                  <a:lnTo>
                    <a:pt x="1384" y="541"/>
                  </a:lnTo>
                  <a:lnTo>
                    <a:pt x="2167" y="676"/>
                  </a:lnTo>
                  <a:lnTo>
                    <a:pt x="2588" y="1216"/>
                  </a:lnTo>
                  <a:lnTo>
                    <a:pt x="1986" y="1283"/>
                  </a:lnTo>
                  <a:lnTo>
                    <a:pt x="1505" y="1081"/>
                  </a:lnTo>
                  <a:lnTo>
                    <a:pt x="1866" y="1486"/>
                  </a:lnTo>
                  <a:lnTo>
                    <a:pt x="3069" y="1486"/>
                  </a:lnTo>
                  <a:lnTo>
                    <a:pt x="3611" y="2026"/>
                  </a:lnTo>
                  <a:lnTo>
                    <a:pt x="4213" y="2566"/>
                  </a:lnTo>
                  <a:lnTo>
                    <a:pt x="4815" y="2633"/>
                  </a:lnTo>
                  <a:lnTo>
                    <a:pt x="6379" y="2566"/>
                  </a:lnTo>
                  <a:lnTo>
                    <a:pt x="6139" y="2903"/>
                  </a:lnTo>
                  <a:lnTo>
                    <a:pt x="5537" y="3308"/>
                  </a:lnTo>
                  <a:lnTo>
                    <a:pt x="5537" y="3645"/>
                  </a:lnTo>
                  <a:lnTo>
                    <a:pt x="5898" y="3983"/>
                  </a:lnTo>
                  <a:lnTo>
                    <a:pt x="6379" y="3983"/>
                  </a:lnTo>
                  <a:lnTo>
                    <a:pt x="6319" y="4320"/>
                  </a:lnTo>
                  <a:lnTo>
                    <a:pt x="5176" y="4793"/>
                  </a:lnTo>
                  <a:lnTo>
                    <a:pt x="4694" y="4793"/>
                  </a:lnTo>
                  <a:lnTo>
                    <a:pt x="3551" y="4050"/>
                  </a:lnTo>
                  <a:lnTo>
                    <a:pt x="2528" y="3443"/>
                  </a:lnTo>
                  <a:lnTo>
                    <a:pt x="2468" y="3038"/>
                  </a:lnTo>
                  <a:lnTo>
                    <a:pt x="2648" y="2498"/>
                  </a:lnTo>
                  <a:lnTo>
                    <a:pt x="1926" y="2026"/>
                  </a:lnTo>
                  <a:lnTo>
                    <a:pt x="1264" y="2026"/>
                  </a:lnTo>
                  <a:lnTo>
                    <a:pt x="1625" y="2363"/>
                  </a:lnTo>
                  <a:lnTo>
                    <a:pt x="2227" y="2701"/>
                  </a:lnTo>
                  <a:lnTo>
                    <a:pt x="2227" y="3376"/>
                  </a:lnTo>
                  <a:lnTo>
                    <a:pt x="1505" y="3241"/>
                  </a:lnTo>
                  <a:lnTo>
                    <a:pt x="903" y="2363"/>
                  </a:lnTo>
                  <a:lnTo>
                    <a:pt x="361" y="1351"/>
                  </a:lnTo>
                  <a:lnTo>
                    <a:pt x="0" y="608"/>
                  </a:lnTo>
                  <a:close/>
                </a:path>
              </a:pathLst>
            </a:custGeom>
            <a:solidFill>
              <a:srgbClr val="FFEFE2"/>
            </a:solidFill>
            <a:ln>
              <a:noFill/>
            </a:ln>
          </p:spPr>
          <p:txBody>
            <a:bodyPr lIns="91425" tIns="91425" rIns="91425" bIns="91425" anchor="ctr" anchorCtr="0">
              <a:noAutofit/>
            </a:bodyPr>
            <a:lstStyle/>
            <a:p>
              <a:endParaRPr/>
            </a:p>
          </p:txBody>
        </p:sp>
        <p:sp>
          <p:nvSpPr>
            <p:cNvPr id="104" name="Shape 104"/>
            <p:cNvSpPr/>
            <p:nvPr/>
          </p:nvSpPr>
          <p:spPr>
            <a:xfrm>
              <a:off x="1366075" y="1606275"/>
              <a:ext cx="231725" cy="352675"/>
            </a:xfrm>
            <a:custGeom>
              <a:avLst/>
              <a:gdLst/>
              <a:ahLst/>
              <a:cxnLst/>
              <a:rect l="0" t="0" r="0" b="0"/>
              <a:pathLst>
                <a:path w="9269" h="14107" extrusionOk="0">
                  <a:moveTo>
                    <a:pt x="2950" y="1"/>
                  </a:moveTo>
                  <a:lnTo>
                    <a:pt x="3913" y="811"/>
                  </a:lnTo>
                  <a:lnTo>
                    <a:pt x="4214" y="1756"/>
                  </a:lnTo>
                  <a:lnTo>
                    <a:pt x="4996" y="1756"/>
                  </a:lnTo>
                  <a:lnTo>
                    <a:pt x="5778" y="1756"/>
                  </a:lnTo>
                  <a:lnTo>
                    <a:pt x="6681" y="1486"/>
                  </a:lnTo>
                  <a:lnTo>
                    <a:pt x="7584" y="608"/>
                  </a:lnTo>
                  <a:lnTo>
                    <a:pt x="7644" y="1081"/>
                  </a:lnTo>
                  <a:lnTo>
                    <a:pt x="7162" y="1756"/>
                  </a:lnTo>
                  <a:lnTo>
                    <a:pt x="5899" y="2228"/>
                  </a:lnTo>
                  <a:lnTo>
                    <a:pt x="4876" y="2363"/>
                  </a:lnTo>
                  <a:lnTo>
                    <a:pt x="5056" y="2768"/>
                  </a:lnTo>
                  <a:lnTo>
                    <a:pt x="6079" y="2768"/>
                  </a:lnTo>
                  <a:lnTo>
                    <a:pt x="5838" y="3241"/>
                  </a:lnTo>
                  <a:lnTo>
                    <a:pt x="4876" y="3241"/>
                  </a:lnTo>
                  <a:lnTo>
                    <a:pt x="4334" y="2701"/>
                  </a:lnTo>
                  <a:lnTo>
                    <a:pt x="4635" y="3376"/>
                  </a:lnTo>
                  <a:lnTo>
                    <a:pt x="5176" y="3713"/>
                  </a:lnTo>
                  <a:lnTo>
                    <a:pt x="6139" y="3713"/>
                  </a:lnTo>
                  <a:lnTo>
                    <a:pt x="7162" y="2971"/>
                  </a:lnTo>
                  <a:lnTo>
                    <a:pt x="8246" y="1216"/>
                  </a:lnTo>
                  <a:lnTo>
                    <a:pt x="8607" y="1216"/>
                  </a:lnTo>
                  <a:lnTo>
                    <a:pt x="7945" y="2701"/>
                  </a:lnTo>
                  <a:lnTo>
                    <a:pt x="7223" y="3376"/>
                  </a:lnTo>
                  <a:lnTo>
                    <a:pt x="6681" y="4523"/>
                  </a:lnTo>
                  <a:lnTo>
                    <a:pt x="6079" y="4725"/>
                  </a:lnTo>
                  <a:lnTo>
                    <a:pt x="6079" y="5130"/>
                  </a:lnTo>
                  <a:lnTo>
                    <a:pt x="6681" y="5063"/>
                  </a:lnTo>
                  <a:lnTo>
                    <a:pt x="7584" y="3578"/>
                  </a:lnTo>
                  <a:lnTo>
                    <a:pt x="7945" y="3241"/>
                  </a:lnTo>
                  <a:lnTo>
                    <a:pt x="8727" y="1891"/>
                  </a:lnTo>
                  <a:lnTo>
                    <a:pt x="9269" y="1756"/>
                  </a:lnTo>
                  <a:lnTo>
                    <a:pt x="8847" y="2363"/>
                  </a:lnTo>
                  <a:lnTo>
                    <a:pt x="8246" y="3511"/>
                  </a:lnTo>
                  <a:lnTo>
                    <a:pt x="7824" y="4388"/>
                  </a:lnTo>
                  <a:lnTo>
                    <a:pt x="6741" y="5400"/>
                  </a:lnTo>
                  <a:lnTo>
                    <a:pt x="7042" y="5738"/>
                  </a:lnTo>
                  <a:lnTo>
                    <a:pt x="7524" y="5400"/>
                  </a:lnTo>
                  <a:lnTo>
                    <a:pt x="8246" y="4725"/>
                  </a:lnTo>
                  <a:lnTo>
                    <a:pt x="8005" y="5265"/>
                  </a:lnTo>
                  <a:lnTo>
                    <a:pt x="7584" y="5940"/>
                  </a:lnTo>
                  <a:lnTo>
                    <a:pt x="7042" y="6750"/>
                  </a:lnTo>
                  <a:lnTo>
                    <a:pt x="6139" y="7763"/>
                  </a:lnTo>
                  <a:lnTo>
                    <a:pt x="6260" y="7897"/>
                  </a:lnTo>
                  <a:lnTo>
                    <a:pt x="6200" y="8572"/>
                  </a:lnTo>
                  <a:lnTo>
                    <a:pt x="5538" y="9045"/>
                  </a:lnTo>
                  <a:lnTo>
                    <a:pt x="5538" y="9720"/>
                  </a:lnTo>
                  <a:lnTo>
                    <a:pt x="6019" y="9450"/>
                  </a:lnTo>
                  <a:lnTo>
                    <a:pt x="5838" y="9855"/>
                  </a:lnTo>
                  <a:lnTo>
                    <a:pt x="4153" y="11407"/>
                  </a:lnTo>
                  <a:lnTo>
                    <a:pt x="2890" y="12959"/>
                  </a:lnTo>
                  <a:lnTo>
                    <a:pt x="2769" y="13297"/>
                  </a:lnTo>
                  <a:lnTo>
                    <a:pt x="2107" y="13229"/>
                  </a:lnTo>
                  <a:lnTo>
                    <a:pt x="2348" y="12757"/>
                  </a:lnTo>
                  <a:lnTo>
                    <a:pt x="2769" y="12352"/>
                  </a:lnTo>
                  <a:lnTo>
                    <a:pt x="2829" y="11745"/>
                  </a:lnTo>
                  <a:lnTo>
                    <a:pt x="2288" y="12352"/>
                  </a:lnTo>
                  <a:lnTo>
                    <a:pt x="2288" y="11475"/>
                  </a:lnTo>
                  <a:lnTo>
                    <a:pt x="3371" y="10732"/>
                  </a:lnTo>
                  <a:lnTo>
                    <a:pt x="5056" y="8910"/>
                  </a:lnTo>
                  <a:lnTo>
                    <a:pt x="5598" y="7763"/>
                  </a:lnTo>
                  <a:lnTo>
                    <a:pt x="6019" y="7020"/>
                  </a:lnTo>
                  <a:lnTo>
                    <a:pt x="5357" y="6210"/>
                  </a:lnTo>
                  <a:lnTo>
                    <a:pt x="4454" y="5400"/>
                  </a:lnTo>
                  <a:lnTo>
                    <a:pt x="4274" y="4590"/>
                  </a:lnTo>
                  <a:lnTo>
                    <a:pt x="4274" y="3511"/>
                  </a:lnTo>
                  <a:lnTo>
                    <a:pt x="3311" y="2836"/>
                  </a:lnTo>
                  <a:lnTo>
                    <a:pt x="3431" y="3308"/>
                  </a:lnTo>
                  <a:lnTo>
                    <a:pt x="3973" y="3915"/>
                  </a:lnTo>
                  <a:lnTo>
                    <a:pt x="4093" y="5198"/>
                  </a:lnTo>
                  <a:lnTo>
                    <a:pt x="5056" y="6615"/>
                  </a:lnTo>
                  <a:lnTo>
                    <a:pt x="5116" y="7628"/>
                  </a:lnTo>
                  <a:lnTo>
                    <a:pt x="4394" y="6885"/>
                  </a:lnTo>
                  <a:lnTo>
                    <a:pt x="4575" y="7628"/>
                  </a:lnTo>
                  <a:lnTo>
                    <a:pt x="4936" y="8235"/>
                  </a:lnTo>
                  <a:lnTo>
                    <a:pt x="4635" y="9045"/>
                  </a:lnTo>
                  <a:lnTo>
                    <a:pt x="3913" y="9045"/>
                  </a:lnTo>
                  <a:lnTo>
                    <a:pt x="3913" y="8437"/>
                  </a:lnTo>
                  <a:lnTo>
                    <a:pt x="4394" y="8437"/>
                  </a:lnTo>
                  <a:lnTo>
                    <a:pt x="4274" y="7695"/>
                  </a:lnTo>
                  <a:lnTo>
                    <a:pt x="3311" y="7358"/>
                  </a:lnTo>
                  <a:lnTo>
                    <a:pt x="3251" y="6750"/>
                  </a:lnTo>
                  <a:lnTo>
                    <a:pt x="3732" y="6885"/>
                  </a:lnTo>
                  <a:lnTo>
                    <a:pt x="3732" y="6210"/>
                  </a:lnTo>
                  <a:lnTo>
                    <a:pt x="2829" y="5738"/>
                  </a:lnTo>
                  <a:lnTo>
                    <a:pt x="2468" y="4590"/>
                  </a:lnTo>
                  <a:lnTo>
                    <a:pt x="2228" y="3578"/>
                  </a:lnTo>
                  <a:lnTo>
                    <a:pt x="2468" y="2701"/>
                  </a:lnTo>
                  <a:lnTo>
                    <a:pt x="2589" y="1351"/>
                  </a:lnTo>
                  <a:lnTo>
                    <a:pt x="2348" y="1756"/>
                  </a:lnTo>
                  <a:lnTo>
                    <a:pt x="1686" y="4253"/>
                  </a:lnTo>
                  <a:lnTo>
                    <a:pt x="1505" y="6008"/>
                  </a:lnTo>
                  <a:lnTo>
                    <a:pt x="1505" y="7358"/>
                  </a:lnTo>
                  <a:lnTo>
                    <a:pt x="1686" y="8775"/>
                  </a:lnTo>
                  <a:lnTo>
                    <a:pt x="904" y="11002"/>
                  </a:lnTo>
                  <a:lnTo>
                    <a:pt x="1445" y="11542"/>
                  </a:lnTo>
                  <a:lnTo>
                    <a:pt x="1746" y="12217"/>
                  </a:lnTo>
                  <a:lnTo>
                    <a:pt x="1806" y="13567"/>
                  </a:lnTo>
                  <a:lnTo>
                    <a:pt x="3251" y="13769"/>
                  </a:lnTo>
                  <a:lnTo>
                    <a:pt x="4033" y="13702"/>
                  </a:lnTo>
                  <a:lnTo>
                    <a:pt x="4936" y="11812"/>
                  </a:lnTo>
                  <a:lnTo>
                    <a:pt x="5598" y="11812"/>
                  </a:lnTo>
                  <a:lnTo>
                    <a:pt x="5056" y="13229"/>
                  </a:lnTo>
                  <a:lnTo>
                    <a:pt x="4454" y="13972"/>
                  </a:lnTo>
                  <a:lnTo>
                    <a:pt x="2288" y="14107"/>
                  </a:lnTo>
                  <a:lnTo>
                    <a:pt x="1385" y="13769"/>
                  </a:lnTo>
                  <a:lnTo>
                    <a:pt x="181" y="11947"/>
                  </a:lnTo>
                  <a:lnTo>
                    <a:pt x="61" y="9112"/>
                  </a:lnTo>
                  <a:lnTo>
                    <a:pt x="1" y="6683"/>
                  </a:lnTo>
                  <a:lnTo>
                    <a:pt x="1" y="4860"/>
                  </a:lnTo>
                  <a:lnTo>
                    <a:pt x="422" y="3241"/>
                  </a:lnTo>
                  <a:lnTo>
                    <a:pt x="1445" y="1283"/>
                  </a:lnTo>
                  <a:lnTo>
                    <a:pt x="1927" y="676"/>
                  </a:lnTo>
                  <a:lnTo>
                    <a:pt x="1566" y="1823"/>
                  </a:lnTo>
                  <a:lnTo>
                    <a:pt x="603" y="4590"/>
                  </a:lnTo>
                  <a:lnTo>
                    <a:pt x="603" y="7223"/>
                  </a:lnTo>
                  <a:lnTo>
                    <a:pt x="603" y="8370"/>
                  </a:lnTo>
                  <a:lnTo>
                    <a:pt x="422" y="9855"/>
                  </a:lnTo>
                  <a:lnTo>
                    <a:pt x="964" y="8775"/>
                  </a:lnTo>
                  <a:lnTo>
                    <a:pt x="904" y="6818"/>
                  </a:lnTo>
                  <a:lnTo>
                    <a:pt x="1024" y="4455"/>
                  </a:lnTo>
                  <a:lnTo>
                    <a:pt x="1445" y="3308"/>
                  </a:lnTo>
                  <a:lnTo>
                    <a:pt x="1987" y="1688"/>
                  </a:lnTo>
                  <a:lnTo>
                    <a:pt x="2288" y="406"/>
                  </a:lnTo>
                  <a:lnTo>
                    <a:pt x="2950" y="1"/>
                  </a:lnTo>
                  <a:close/>
                </a:path>
              </a:pathLst>
            </a:custGeom>
            <a:solidFill>
              <a:srgbClr val="FFEFE2"/>
            </a:solidFill>
            <a:ln>
              <a:noFill/>
            </a:ln>
          </p:spPr>
          <p:txBody>
            <a:bodyPr lIns="91425" tIns="91425" rIns="91425" bIns="91425" anchor="ctr" anchorCtr="0">
              <a:noAutofit/>
            </a:bodyPr>
            <a:lstStyle/>
            <a:p>
              <a:endParaRPr/>
            </a:p>
          </p:txBody>
        </p:sp>
        <p:sp>
          <p:nvSpPr>
            <p:cNvPr id="105" name="Shape 105"/>
            <p:cNvSpPr/>
            <p:nvPr/>
          </p:nvSpPr>
          <p:spPr>
            <a:xfrm>
              <a:off x="1323950" y="1597850"/>
              <a:ext cx="102350" cy="376300"/>
            </a:xfrm>
            <a:custGeom>
              <a:avLst/>
              <a:gdLst/>
              <a:ahLst/>
              <a:cxnLst/>
              <a:rect l="0" t="0" r="0" b="0"/>
              <a:pathLst>
                <a:path w="4094" h="15052" extrusionOk="0">
                  <a:moveTo>
                    <a:pt x="3792" y="1"/>
                  </a:moveTo>
                  <a:lnTo>
                    <a:pt x="2348" y="945"/>
                  </a:lnTo>
                  <a:lnTo>
                    <a:pt x="1325" y="1755"/>
                  </a:lnTo>
                  <a:lnTo>
                    <a:pt x="1325" y="2565"/>
                  </a:lnTo>
                  <a:lnTo>
                    <a:pt x="1325" y="3308"/>
                  </a:lnTo>
                  <a:lnTo>
                    <a:pt x="1746" y="2565"/>
                  </a:lnTo>
                  <a:lnTo>
                    <a:pt x="2107" y="1620"/>
                  </a:lnTo>
                  <a:lnTo>
                    <a:pt x="2468" y="1350"/>
                  </a:lnTo>
                  <a:lnTo>
                    <a:pt x="2107" y="2093"/>
                  </a:lnTo>
                  <a:lnTo>
                    <a:pt x="1445" y="3510"/>
                  </a:lnTo>
                  <a:lnTo>
                    <a:pt x="663" y="4455"/>
                  </a:lnTo>
                  <a:lnTo>
                    <a:pt x="1" y="6750"/>
                  </a:lnTo>
                  <a:lnTo>
                    <a:pt x="1" y="8909"/>
                  </a:lnTo>
                  <a:lnTo>
                    <a:pt x="61" y="11137"/>
                  </a:lnTo>
                  <a:lnTo>
                    <a:pt x="242" y="11677"/>
                  </a:lnTo>
                  <a:lnTo>
                    <a:pt x="242" y="12756"/>
                  </a:lnTo>
                  <a:lnTo>
                    <a:pt x="663" y="13634"/>
                  </a:lnTo>
                  <a:lnTo>
                    <a:pt x="1626" y="14646"/>
                  </a:lnTo>
                  <a:lnTo>
                    <a:pt x="2528" y="15051"/>
                  </a:lnTo>
                  <a:lnTo>
                    <a:pt x="2829" y="14646"/>
                  </a:lnTo>
                  <a:lnTo>
                    <a:pt x="1866" y="14376"/>
                  </a:lnTo>
                  <a:lnTo>
                    <a:pt x="1866" y="13904"/>
                  </a:lnTo>
                  <a:lnTo>
                    <a:pt x="2348" y="14106"/>
                  </a:lnTo>
                  <a:lnTo>
                    <a:pt x="2288" y="13701"/>
                  </a:lnTo>
                  <a:lnTo>
                    <a:pt x="1265" y="12486"/>
                  </a:lnTo>
                  <a:lnTo>
                    <a:pt x="1265" y="11474"/>
                  </a:lnTo>
                  <a:lnTo>
                    <a:pt x="1265" y="7425"/>
                  </a:lnTo>
                  <a:lnTo>
                    <a:pt x="1265" y="5062"/>
                  </a:lnTo>
                  <a:lnTo>
                    <a:pt x="2468" y="2093"/>
                  </a:lnTo>
                  <a:lnTo>
                    <a:pt x="3130" y="1148"/>
                  </a:lnTo>
                  <a:lnTo>
                    <a:pt x="4093" y="405"/>
                  </a:lnTo>
                  <a:lnTo>
                    <a:pt x="3792" y="1"/>
                  </a:lnTo>
                  <a:close/>
                </a:path>
              </a:pathLst>
            </a:custGeom>
            <a:solidFill>
              <a:srgbClr val="FFEFE2"/>
            </a:solidFill>
            <a:ln>
              <a:noFill/>
            </a:ln>
          </p:spPr>
          <p:txBody>
            <a:bodyPr lIns="91425" tIns="91425" rIns="91425" bIns="91425" anchor="ctr" anchorCtr="0">
              <a:noAutofit/>
            </a:bodyPr>
            <a:lstStyle/>
            <a:p>
              <a:endParaRPr/>
            </a:p>
          </p:txBody>
        </p:sp>
        <p:sp>
          <p:nvSpPr>
            <p:cNvPr id="106" name="Shape 106"/>
            <p:cNvSpPr/>
            <p:nvPr/>
          </p:nvSpPr>
          <p:spPr>
            <a:xfrm>
              <a:off x="1521050" y="1896500"/>
              <a:ext cx="31625" cy="47275"/>
            </a:xfrm>
            <a:custGeom>
              <a:avLst/>
              <a:gdLst/>
              <a:ahLst/>
              <a:cxnLst/>
              <a:rect l="0" t="0" r="0" b="0"/>
              <a:pathLst>
                <a:path w="1265" h="1891" extrusionOk="0">
                  <a:moveTo>
                    <a:pt x="61" y="675"/>
                  </a:moveTo>
                  <a:lnTo>
                    <a:pt x="422" y="608"/>
                  </a:lnTo>
                  <a:lnTo>
                    <a:pt x="422" y="1215"/>
                  </a:lnTo>
                  <a:lnTo>
                    <a:pt x="723" y="1215"/>
                  </a:lnTo>
                  <a:lnTo>
                    <a:pt x="843" y="136"/>
                  </a:lnTo>
                  <a:lnTo>
                    <a:pt x="1264" y="1"/>
                  </a:lnTo>
                  <a:lnTo>
                    <a:pt x="1204" y="1823"/>
                  </a:lnTo>
                  <a:lnTo>
                    <a:pt x="1" y="1890"/>
                  </a:lnTo>
                  <a:lnTo>
                    <a:pt x="61" y="675"/>
                  </a:lnTo>
                  <a:close/>
                </a:path>
              </a:pathLst>
            </a:custGeom>
            <a:solidFill>
              <a:srgbClr val="FFEFE2"/>
            </a:solidFill>
            <a:ln>
              <a:noFill/>
            </a:ln>
          </p:spPr>
          <p:txBody>
            <a:bodyPr lIns="91425" tIns="91425" rIns="91425" bIns="91425" anchor="ctr" anchorCtr="0">
              <a:noAutofit/>
            </a:bodyPr>
            <a:lstStyle/>
            <a:p>
              <a:endParaRPr/>
            </a:p>
          </p:txBody>
        </p:sp>
        <p:sp>
          <p:nvSpPr>
            <p:cNvPr id="107" name="Shape 107"/>
            <p:cNvSpPr/>
            <p:nvPr/>
          </p:nvSpPr>
          <p:spPr>
            <a:xfrm>
              <a:off x="1519550" y="1957250"/>
              <a:ext cx="19575" cy="16900"/>
            </a:xfrm>
            <a:custGeom>
              <a:avLst/>
              <a:gdLst/>
              <a:ahLst/>
              <a:cxnLst/>
              <a:rect l="0" t="0" r="0" b="0"/>
              <a:pathLst>
                <a:path w="783" h="676" extrusionOk="0">
                  <a:moveTo>
                    <a:pt x="0" y="338"/>
                  </a:moveTo>
                  <a:lnTo>
                    <a:pt x="0" y="675"/>
                  </a:lnTo>
                  <a:lnTo>
                    <a:pt x="783" y="135"/>
                  </a:lnTo>
                  <a:lnTo>
                    <a:pt x="121" y="0"/>
                  </a:lnTo>
                  <a:lnTo>
                    <a:pt x="0" y="338"/>
                  </a:lnTo>
                  <a:close/>
                </a:path>
              </a:pathLst>
            </a:custGeom>
            <a:solidFill>
              <a:srgbClr val="FFEFE2"/>
            </a:solidFill>
            <a:ln>
              <a:noFill/>
            </a:ln>
          </p:spPr>
          <p:txBody>
            <a:bodyPr lIns="91425" tIns="91425" rIns="91425" bIns="91425" anchor="ctr" anchorCtr="0">
              <a:noAutofit/>
            </a:bodyPr>
            <a:lstStyle/>
            <a:p>
              <a:endParaRPr/>
            </a:p>
          </p:txBody>
        </p:sp>
        <p:sp>
          <p:nvSpPr>
            <p:cNvPr id="108" name="Shape 108"/>
            <p:cNvSpPr/>
            <p:nvPr/>
          </p:nvSpPr>
          <p:spPr>
            <a:xfrm>
              <a:off x="1548125" y="1982550"/>
              <a:ext cx="48175" cy="59075"/>
            </a:xfrm>
            <a:custGeom>
              <a:avLst/>
              <a:gdLst/>
              <a:ahLst/>
              <a:cxnLst/>
              <a:rect l="0" t="0" r="0" b="0"/>
              <a:pathLst>
                <a:path w="1927" h="2363" extrusionOk="0">
                  <a:moveTo>
                    <a:pt x="121" y="2228"/>
                  </a:moveTo>
                  <a:lnTo>
                    <a:pt x="1" y="608"/>
                  </a:lnTo>
                  <a:lnTo>
                    <a:pt x="663" y="271"/>
                  </a:lnTo>
                  <a:lnTo>
                    <a:pt x="663" y="810"/>
                  </a:lnTo>
                  <a:lnTo>
                    <a:pt x="1024" y="743"/>
                  </a:lnTo>
                  <a:lnTo>
                    <a:pt x="1325" y="136"/>
                  </a:lnTo>
                  <a:lnTo>
                    <a:pt x="1927" y="1"/>
                  </a:lnTo>
                  <a:lnTo>
                    <a:pt x="1385" y="810"/>
                  </a:lnTo>
                  <a:lnTo>
                    <a:pt x="542" y="2363"/>
                  </a:lnTo>
                  <a:lnTo>
                    <a:pt x="121" y="2228"/>
                  </a:lnTo>
                  <a:close/>
                </a:path>
              </a:pathLst>
            </a:custGeom>
            <a:solidFill>
              <a:srgbClr val="FFEFE2"/>
            </a:solidFill>
            <a:ln>
              <a:noFill/>
            </a:ln>
          </p:spPr>
          <p:txBody>
            <a:bodyPr lIns="91425" tIns="91425" rIns="91425" bIns="91425" anchor="ctr" anchorCtr="0">
              <a:noAutofit/>
            </a:bodyPr>
            <a:lstStyle/>
            <a:p>
              <a:endParaRPr/>
            </a:p>
          </p:txBody>
        </p:sp>
        <p:sp>
          <p:nvSpPr>
            <p:cNvPr id="109" name="Shape 109"/>
            <p:cNvSpPr/>
            <p:nvPr/>
          </p:nvSpPr>
          <p:spPr>
            <a:xfrm>
              <a:off x="1486450" y="1513475"/>
              <a:ext cx="24100" cy="18600"/>
            </a:xfrm>
            <a:custGeom>
              <a:avLst/>
              <a:gdLst/>
              <a:ahLst/>
              <a:cxnLst/>
              <a:rect l="0" t="0" r="0" b="0"/>
              <a:pathLst>
                <a:path w="964" h="744" extrusionOk="0">
                  <a:moveTo>
                    <a:pt x="0" y="743"/>
                  </a:moveTo>
                  <a:lnTo>
                    <a:pt x="0" y="338"/>
                  </a:lnTo>
                  <a:lnTo>
                    <a:pt x="301" y="271"/>
                  </a:lnTo>
                  <a:lnTo>
                    <a:pt x="783" y="1"/>
                  </a:lnTo>
                  <a:lnTo>
                    <a:pt x="783" y="406"/>
                  </a:lnTo>
                  <a:lnTo>
                    <a:pt x="963" y="743"/>
                  </a:lnTo>
                  <a:lnTo>
                    <a:pt x="602" y="743"/>
                  </a:lnTo>
                  <a:lnTo>
                    <a:pt x="0" y="743"/>
                  </a:lnTo>
                  <a:close/>
                </a:path>
              </a:pathLst>
            </a:custGeom>
            <a:solidFill>
              <a:srgbClr val="B75123"/>
            </a:solidFill>
            <a:ln>
              <a:noFill/>
            </a:ln>
          </p:spPr>
          <p:txBody>
            <a:bodyPr lIns="91425" tIns="91425" rIns="91425" bIns="91425" anchor="ctr" anchorCtr="0">
              <a:noAutofit/>
            </a:bodyPr>
            <a:lstStyle/>
            <a:p>
              <a:endParaRPr/>
            </a:p>
          </p:txBody>
        </p:sp>
        <p:sp>
          <p:nvSpPr>
            <p:cNvPr id="110" name="Shape 110"/>
            <p:cNvSpPr/>
            <p:nvPr/>
          </p:nvSpPr>
          <p:spPr>
            <a:xfrm>
              <a:off x="1454850" y="1518550"/>
              <a:ext cx="24100" cy="27025"/>
            </a:xfrm>
            <a:custGeom>
              <a:avLst/>
              <a:gdLst/>
              <a:ahLst/>
              <a:cxnLst/>
              <a:rect l="0" t="0" r="0" b="0"/>
              <a:pathLst>
                <a:path w="964" h="1081" extrusionOk="0">
                  <a:moveTo>
                    <a:pt x="301" y="0"/>
                  </a:moveTo>
                  <a:lnTo>
                    <a:pt x="663" y="203"/>
                  </a:lnTo>
                  <a:lnTo>
                    <a:pt x="963" y="135"/>
                  </a:lnTo>
                  <a:lnTo>
                    <a:pt x="963" y="540"/>
                  </a:lnTo>
                  <a:lnTo>
                    <a:pt x="663" y="743"/>
                  </a:lnTo>
                  <a:lnTo>
                    <a:pt x="663" y="1080"/>
                  </a:lnTo>
                  <a:lnTo>
                    <a:pt x="362" y="945"/>
                  </a:lnTo>
                  <a:lnTo>
                    <a:pt x="362" y="540"/>
                  </a:lnTo>
                  <a:lnTo>
                    <a:pt x="1" y="270"/>
                  </a:lnTo>
                  <a:lnTo>
                    <a:pt x="301" y="0"/>
                  </a:lnTo>
                  <a:close/>
                </a:path>
              </a:pathLst>
            </a:custGeom>
            <a:solidFill>
              <a:srgbClr val="B75123"/>
            </a:solidFill>
            <a:ln>
              <a:noFill/>
            </a:ln>
          </p:spPr>
          <p:txBody>
            <a:bodyPr lIns="91425" tIns="91425" rIns="91425" bIns="91425" anchor="ctr" anchorCtr="0">
              <a:noAutofit/>
            </a:bodyPr>
            <a:lstStyle/>
            <a:p>
              <a:endParaRPr/>
            </a:p>
          </p:txBody>
        </p:sp>
        <p:sp>
          <p:nvSpPr>
            <p:cNvPr id="111" name="Shape 111"/>
            <p:cNvSpPr/>
            <p:nvPr/>
          </p:nvSpPr>
          <p:spPr>
            <a:xfrm>
              <a:off x="1521050" y="1518550"/>
              <a:ext cx="25600" cy="27025"/>
            </a:xfrm>
            <a:custGeom>
              <a:avLst/>
              <a:gdLst/>
              <a:ahLst/>
              <a:cxnLst/>
              <a:rect l="0" t="0" r="0" b="0"/>
              <a:pathLst>
                <a:path w="1024" h="1081" extrusionOk="0">
                  <a:moveTo>
                    <a:pt x="301" y="0"/>
                  </a:moveTo>
                  <a:lnTo>
                    <a:pt x="602" y="135"/>
                  </a:lnTo>
                  <a:lnTo>
                    <a:pt x="1024" y="135"/>
                  </a:lnTo>
                  <a:lnTo>
                    <a:pt x="843" y="743"/>
                  </a:lnTo>
                  <a:lnTo>
                    <a:pt x="783" y="1080"/>
                  </a:lnTo>
                  <a:lnTo>
                    <a:pt x="422" y="878"/>
                  </a:lnTo>
                  <a:lnTo>
                    <a:pt x="241" y="473"/>
                  </a:lnTo>
                  <a:lnTo>
                    <a:pt x="1" y="68"/>
                  </a:lnTo>
                  <a:lnTo>
                    <a:pt x="301" y="0"/>
                  </a:lnTo>
                  <a:close/>
                </a:path>
              </a:pathLst>
            </a:custGeom>
            <a:solidFill>
              <a:srgbClr val="B75123"/>
            </a:solidFill>
            <a:ln>
              <a:noFill/>
            </a:ln>
          </p:spPr>
          <p:txBody>
            <a:bodyPr lIns="91425" tIns="91425" rIns="91425" bIns="91425" anchor="ctr" anchorCtr="0">
              <a:noAutofit/>
            </a:bodyPr>
            <a:lstStyle/>
            <a:p>
              <a:endParaRPr/>
            </a:p>
          </p:txBody>
        </p:sp>
        <p:sp>
          <p:nvSpPr>
            <p:cNvPr id="112" name="Shape 112"/>
            <p:cNvSpPr/>
            <p:nvPr/>
          </p:nvSpPr>
          <p:spPr>
            <a:xfrm>
              <a:off x="1474400" y="1540475"/>
              <a:ext cx="54200" cy="16900"/>
            </a:xfrm>
            <a:custGeom>
              <a:avLst/>
              <a:gdLst/>
              <a:ahLst/>
              <a:cxnLst/>
              <a:rect l="0" t="0" r="0" b="0"/>
              <a:pathLst>
                <a:path w="2168" h="676" extrusionOk="0">
                  <a:moveTo>
                    <a:pt x="362" y="271"/>
                  </a:moveTo>
                  <a:lnTo>
                    <a:pt x="603" y="68"/>
                  </a:lnTo>
                  <a:lnTo>
                    <a:pt x="964" y="271"/>
                  </a:lnTo>
                  <a:lnTo>
                    <a:pt x="1205" y="271"/>
                  </a:lnTo>
                  <a:lnTo>
                    <a:pt x="1445" y="1"/>
                  </a:lnTo>
                  <a:lnTo>
                    <a:pt x="1686" y="1"/>
                  </a:lnTo>
                  <a:lnTo>
                    <a:pt x="2167" y="676"/>
                  </a:lnTo>
                  <a:lnTo>
                    <a:pt x="1566" y="406"/>
                  </a:lnTo>
                  <a:lnTo>
                    <a:pt x="1084" y="406"/>
                  </a:lnTo>
                  <a:lnTo>
                    <a:pt x="723" y="406"/>
                  </a:lnTo>
                  <a:lnTo>
                    <a:pt x="1" y="608"/>
                  </a:lnTo>
                  <a:lnTo>
                    <a:pt x="362" y="271"/>
                  </a:lnTo>
                  <a:close/>
                </a:path>
              </a:pathLst>
            </a:custGeom>
            <a:solidFill>
              <a:srgbClr val="B75123"/>
            </a:solidFill>
            <a:ln>
              <a:noFill/>
            </a:ln>
          </p:spPr>
          <p:txBody>
            <a:bodyPr lIns="91425" tIns="91425" rIns="91425" bIns="91425" anchor="ctr" anchorCtr="0">
              <a:noAutofit/>
            </a:bodyPr>
            <a:lstStyle/>
            <a:p>
              <a:endParaRPr/>
            </a:p>
          </p:txBody>
        </p:sp>
        <p:sp>
          <p:nvSpPr>
            <p:cNvPr id="113" name="Shape 113"/>
            <p:cNvSpPr/>
            <p:nvPr/>
          </p:nvSpPr>
          <p:spPr>
            <a:xfrm>
              <a:off x="1322450" y="1938675"/>
              <a:ext cx="48175" cy="281800"/>
            </a:xfrm>
            <a:custGeom>
              <a:avLst/>
              <a:gdLst/>
              <a:ahLst/>
              <a:cxnLst/>
              <a:rect l="0" t="0" r="0" b="0"/>
              <a:pathLst>
                <a:path w="1927" h="11272" extrusionOk="0">
                  <a:moveTo>
                    <a:pt x="422" y="1"/>
                  </a:moveTo>
                  <a:lnTo>
                    <a:pt x="181" y="3375"/>
                  </a:lnTo>
                  <a:lnTo>
                    <a:pt x="241" y="5940"/>
                  </a:lnTo>
                  <a:lnTo>
                    <a:pt x="542" y="8100"/>
                  </a:lnTo>
                  <a:lnTo>
                    <a:pt x="542" y="9045"/>
                  </a:lnTo>
                  <a:lnTo>
                    <a:pt x="121" y="10125"/>
                  </a:lnTo>
                  <a:lnTo>
                    <a:pt x="1" y="11272"/>
                  </a:lnTo>
                  <a:lnTo>
                    <a:pt x="1264" y="10529"/>
                  </a:lnTo>
                  <a:lnTo>
                    <a:pt x="1204" y="9450"/>
                  </a:lnTo>
                  <a:lnTo>
                    <a:pt x="1926" y="8505"/>
                  </a:lnTo>
                  <a:lnTo>
                    <a:pt x="1926" y="7762"/>
                  </a:lnTo>
                  <a:lnTo>
                    <a:pt x="1385" y="7627"/>
                  </a:lnTo>
                  <a:lnTo>
                    <a:pt x="1385" y="6750"/>
                  </a:lnTo>
                  <a:lnTo>
                    <a:pt x="663" y="6278"/>
                  </a:lnTo>
                  <a:lnTo>
                    <a:pt x="663" y="5468"/>
                  </a:lnTo>
                  <a:lnTo>
                    <a:pt x="1024" y="5468"/>
                  </a:lnTo>
                  <a:lnTo>
                    <a:pt x="1024" y="4253"/>
                  </a:lnTo>
                  <a:lnTo>
                    <a:pt x="964" y="2363"/>
                  </a:lnTo>
                  <a:lnTo>
                    <a:pt x="1024" y="743"/>
                  </a:lnTo>
                  <a:lnTo>
                    <a:pt x="422" y="1"/>
                  </a:lnTo>
                  <a:close/>
                </a:path>
              </a:pathLst>
            </a:custGeom>
            <a:solidFill>
              <a:srgbClr val="443011"/>
            </a:solidFill>
            <a:ln>
              <a:noFill/>
            </a:ln>
          </p:spPr>
          <p:txBody>
            <a:bodyPr lIns="91425" tIns="91425" rIns="91425" bIns="91425" anchor="ctr" anchorCtr="0">
              <a:noAutofit/>
            </a:bodyPr>
            <a:lstStyle/>
            <a:p>
              <a:endParaRPr/>
            </a:p>
          </p:txBody>
        </p:sp>
        <p:sp>
          <p:nvSpPr>
            <p:cNvPr id="114" name="Shape 114"/>
            <p:cNvSpPr/>
            <p:nvPr/>
          </p:nvSpPr>
          <p:spPr>
            <a:xfrm>
              <a:off x="1364575" y="2016300"/>
              <a:ext cx="16575" cy="109700"/>
            </a:xfrm>
            <a:custGeom>
              <a:avLst/>
              <a:gdLst/>
              <a:ahLst/>
              <a:cxnLst/>
              <a:rect l="0" t="0" r="0" b="0"/>
              <a:pathLst>
                <a:path w="663" h="4388" extrusionOk="0">
                  <a:moveTo>
                    <a:pt x="61" y="810"/>
                  </a:moveTo>
                  <a:lnTo>
                    <a:pt x="1" y="2903"/>
                  </a:lnTo>
                  <a:lnTo>
                    <a:pt x="302" y="4387"/>
                  </a:lnTo>
                  <a:lnTo>
                    <a:pt x="663" y="3780"/>
                  </a:lnTo>
                  <a:lnTo>
                    <a:pt x="542" y="2228"/>
                  </a:lnTo>
                  <a:lnTo>
                    <a:pt x="663" y="810"/>
                  </a:lnTo>
                  <a:lnTo>
                    <a:pt x="61" y="0"/>
                  </a:lnTo>
                  <a:lnTo>
                    <a:pt x="61" y="810"/>
                  </a:lnTo>
                  <a:close/>
                </a:path>
              </a:pathLst>
            </a:custGeom>
            <a:solidFill>
              <a:srgbClr val="443011"/>
            </a:solidFill>
            <a:ln>
              <a:noFill/>
            </a:ln>
          </p:spPr>
          <p:txBody>
            <a:bodyPr lIns="91425" tIns="91425" rIns="91425" bIns="91425" anchor="ctr" anchorCtr="0">
              <a:noAutofit/>
            </a:bodyPr>
            <a:lstStyle/>
            <a:p>
              <a:endParaRPr/>
            </a:p>
          </p:txBody>
        </p:sp>
        <p:sp>
          <p:nvSpPr>
            <p:cNvPr id="115" name="Shape 115"/>
            <p:cNvSpPr/>
            <p:nvPr/>
          </p:nvSpPr>
          <p:spPr>
            <a:xfrm>
              <a:off x="1396175" y="1982550"/>
              <a:ext cx="96325" cy="197450"/>
            </a:xfrm>
            <a:custGeom>
              <a:avLst/>
              <a:gdLst/>
              <a:ahLst/>
              <a:cxnLst/>
              <a:rect l="0" t="0" r="0" b="0"/>
              <a:pathLst>
                <a:path w="3853" h="7898" extrusionOk="0">
                  <a:moveTo>
                    <a:pt x="2167" y="1"/>
                  </a:moveTo>
                  <a:lnTo>
                    <a:pt x="903" y="1"/>
                  </a:lnTo>
                  <a:lnTo>
                    <a:pt x="181" y="1215"/>
                  </a:lnTo>
                  <a:lnTo>
                    <a:pt x="61" y="3443"/>
                  </a:lnTo>
                  <a:lnTo>
                    <a:pt x="181" y="4927"/>
                  </a:lnTo>
                  <a:lnTo>
                    <a:pt x="181" y="5805"/>
                  </a:lnTo>
                  <a:lnTo>
                    <a:pt x="1" y="6345"/>
                  </a:lnTo>
                  <a:lnTo>
                    <a:pt x="61" y="7222"/>
                  </a:lnTo>
                  <a:lnTo>
                    <a:pt x="542" y="7897"/>
                  </a:lnTo>
                  <a:lnTo>
                    <a:pt x="1204" y="6817"/>
                  </a:lnTo>
                  <a:lnTo>
                    <a:pt x="2167" y="6345"/>
                  </a:lnTo>
                  <a:lnTo>
                    <a:pt x="2167" y="5737"/>
                  </a:lnTo>
                  <a:lnTo>
                    <a:pt x="1204" y="5940"/>
                  </a:lnTo>
                  <a:lnTo>
                    <a:pt x="663" y="6615"/>
                  </a:lnTo>
                  <a:lnTo>
                    <a:pt x="663" y="5805"/>
                  </a:lnTo>
                  <a:lnTo>
                    <a:pt x="783" y="4792"/>
                  </a:lnTo>
                  <a:lnTo>
                    <a:pt x="1325" y="3578"/>
                  </a:lnTo>
                  <a:lnTo>
                    <a:pt x="1325" y="2835"/>
                  </a:lnTo>
                  <a:lnTo>
                    <a:pt x="663" y="2498"/>
                  </a:lnTo>
                  <a:lnTo>
                    <a:pt x="663" y="1688"/>
                  </a:lnTo>
                  <a:lnTo>
                    <a:pt x="1505" y="1620"/>
                  </a:lnTo>
                  <a:lnTo>
                    <a:pt x="2047" y="945"/>
                  </a:lnTo>
                  <a:lnTo>
                    <a:pt x="2528" y="1350"/>
                  </a:lnTo>
                  <a:lnTo>
                    <a:pt x="2107" y="1958"/>
                  </a:lnTo>
                  <a:lnTo>
                    <a:pt x="1866" y="3510"/>
                  </a:lnTo>
                  <a:lnTo>
                    <a:pt x="2769" y="2363"/>
                  </a:lnTo>
                  <a:lnTo>
                    <a:pt x="3070" y="1485"/>
                  </a:lnTo>
                  <a:lnTo>
                    <a:pt x="3852" y="406"/>
                  </a:lnTo>
                  <a:lnTo>
                    <a:pt x="3551" y="338"/>
                  </a:lnTo>
                  <a:lnTo>
                    <a:pt x="3010" y="203"/>
                  </a:lnTo>
                  <a:lnTo>
                    <a:pt x="2408" y="68"/>
                  </a:lnTo>
                  <a:lnTo>
                    <a:pt x="2167" y="1"/>
                  </a:lnTo>
                  <a:close/>
                </a:path>
              </a:pathLst>
            </a:custGeom>
            <a:solidFill>
              <a:srgbClr val="443011"/>
            </a:solidFill>
            <a:ln>
              <a:noFill/>
            </a:ln>
          </p:spPr>
          <p:txBody>
            <a:bodyPr lIns="91425" tIns="91425" rIns="91425" bIns="91425" anchor="ctr" anchorCtr="0">
              <a:noAutofit/>
            </a:bodyPr>
            <a:lstStyle/>
            <a:p>
              <a:endParaRPr/>
            </a:p>
          </p:txBody>
        </p:sp>
        <p:sp>
          <p:nvSpPr>
            <p:cNvPr id="116" name="Shape 116"/>
            <p:cNvSpPr/>
            <p:nvPr/>
          </p:nvSpPr>
          <p:spPr>
            <a:xfrm>
              <a:off x="1411225" y="2012925"/>
              <a:ext cx="91800" cy="312175"/>
            </a:xfrm>
            <a:custGeom>
              <a:avLst/>
              <a:gdLst/>
              <a:ahLst/>
              <a:cxnLst/>
              <a:rect l="0" t="0" r="0" b="0"/>
              <a:pathLst>
                <a:path w="3672" h="12487" extrusionOk="0">
                  <a:moveTo>
                    <a:pt x="3009" y="810"/>
                  </a:moveTo>
                  <a:lnTo>
                    <a:pt x="2046" y="2160"/>
                  </a:lnTo>
                  <a:lnTo>
                    <a:pt x="1084" y="3038"/>
                  </a:lnTo>
                  <a:lnTo>
                    <a:pt x="1023" y="3510"/>
                  </a:lnTo>
                  <a:lnTo>
                    <a:pt x="1505" y="3510"/>
                  </a:lnTo>
                  <a:lnTo>
                    <a:pt x="3190" y="1958"/>
                  </a:lnTo>
                  <a:lnTo>
                    <a:pt x="3190" y="2700"/>
                  </a:lnTo>
                  <a:lnTo>
                    <a:pt x="2408" y="3308"/>
                  </a:lnTo>
                  <a:lnTo>
                    <a:pt x="2648" y="3847"/>
                  </a:lnTo>
                  <a:lnTo>
                    <a:pt x="3671" y="3847"/>
                  </a:lnTo>
                  <a:lnTo>
                    <a:pt x="3671" y="4522"/>
                  </a:lnTo>
                  <a:lnTo>
                    <a:pt x="2408" y="5265"/>
                  </a:lnTo>
                  <a:lnTo>
                    <a:pt x="1806" y="6412"/>
                  </a:lnTo>
                  <a:lnTo>
                    <a:pt x="2287" y="6075"/>
                  </a:lnTo>
                  <a:lnTo>
                    <a:pt x="3190" y="5602"/>
                  </a:lnTo>
                  <a:lnTo>
                    <a:pt x="3310" y="6142"/>
                  </a:lnTo>
                  <a:lnTo>
                    <a:pt x="2227" y="6952"/>
                  </a:lnTo>
                  <a:lnTo>
                    <a:pt x="2167" y="8032"/>
                  </a:lnTo>
                  <a:lnTo>
                    <a:pt x="2949" y="7762"/>
                  </a:lnTo>
                  <a:lnTo>
                    <a:pt x="2708" y="8167"/>
                  </a:lnTo>
                  <a:lnTo>
                    <a:pt x="2287" y="8639"/>
                  </a:lnTo>
                  <a:lnTo>
                    <a:pt x="1866" y="9044"/>
                  </a:lnTo>
                  <a:lnTo>
                    <a:pt x="1685" y="9247"/>
                  </a:lnTo>
                  <a:lnTo>
                    <a:pt x="2046" y="9584"/>
                  </a:lnTo>
                  <a:lnTo>
                    <a:pt x="2347" y="9584"/>
                  </a:lnTo>
                  <a:lnTo>
                    <a:pt x="2347" y="10394"/>
                  </a:lnTo>
                  <a:lnTo>
                    <a:pt x="2347" y="11137"/>
                  </a:lnTo>
                  <a:lnTo>
                    <a:pt x="1625" y="12486"/>
                  </a:lnTo>
                  <a:lnTo>
                    <a:pt x="963" y="11407"/>
                  </a:lnTo>
                  <a:lnTo>
                    <a:pt x="301" y="10597"/>
                  </a:lnTo>
                  <a:lnTo>
                    <a:pt x="301" y="9449"/>
                  </a:lnTo>
                  <a:lnTo>
                    <a:pt x="0" y="8167"/>
                  </a:lnTo>
                  <a:lnTo>
                    <a:pt x="482" y="7357"/>
                  </a:lnTo>
                  <a:lnTo>
                    <a:pt x="903" y="7762"/>
                  </a:lnTo>
                  <a:lnTo>
                    <a:pt x="903" y="9787"/>
                  </a:lnTo>
                  <a:lnTo>
                    <a:pt x="1324" y="10529"/>
                  </a:lnTo>
                  <a:lnTo>
                    <a:pt x="1445" y="9584"/>
                  </a:lnTo>
                  <a:lnTo>
                    <a:pt x="1385" y="7694"/>
                  </a:lnTo>
                  <a:lnTo>
                    <a:pt x="1204" y="6142"/>
                  </a:lnTo>
                  <a:lnTo>
                    <a:pt x="1565" y="5602"/>
                  </a:lnTo>
                  <a:lnTo>
                    <a:pt x="2167" y="4117"/>
                  </a:lnTo>
                  <a:lnTo>
                    <a:pt x="1084" y="4185"/>
                  </a:lnTo>
                  <a:lnTo>
                    <a:pt x="542" y="3847"/>
                  </a:lnTo>
                  <a:lnTo>
                    <a:pt x="1084" y="2228"/>
                  </a:lnTo>
                  <a:lnTo>
                    <a:pt x="2949" y="0"/>
                  </a:lnTo>
                  <a:lnTo>
                    <a:pt x="3009" y="810"/>
                  </a:lnTo>
                  <a:close/>
                </a:path>
              </a:pathLst>
            </a:custGeom>
            <a:solidFill>
              <a:srgbClr val="443011"/>
            </a:solidFill>
            <a:ln>
              <a:noFill/>
            </a:ln>
          </p:spPr>
          <p:txBody>
            <a:bodyPr lIns="91425" tIns="91425" rIns="91425" bIns="91425" anchor="ctr" anchorCtr="0">
              <a:noAutofit/>
            </a:bodyPr>
            <a:lstStyle/>
            <a:p>
              <a:endParaRPr/>
            </a:p>
          </p:txBody>
        </p:sp>
        <p:sp>
          <p:nvSpPr>
            <p:cNvPr id="117" name="Shape 117"/>
            <p:cNvSpPr/>
            <p:nvPr/>
          </p:nvSpPr>
          <p:spPr>
            <a:xfrm>
              <a:off x="1692575" y="1829000"/>
              <a:ext cx="64700" cy="194075"/>
            </a:xfrm>
            <a:custGeom>
              <a:avLst/>
              <a:gdLst/>
              <a:ahLst/>
              <a:cxnLst/>
              <a:rect l="0" t="0" r="0" b="0"/>
              <a:pathLst>
                <a:path w="2588" h="7763" extrusionOk="0">
                  <a:moveTo>
                    <a:pt x="722" y="6210"/>
                  </a:moveTo>
                  <a:lnTo>
                    <a:pt x="1264" y="5468"/>
                  </a:lnTo>
                  <a:lnTo>
                    <a:pt x="1565" y="4793"/>
                  </a:lnTo>
                  <a:lnTo>
                    <a:pt x="1565" y="3713"/>
                  </a:lnTo>
                  <a:lnTo>
                    <a:pt x="722" y="3375"/>
                  </a:lnTo>
                  <a:lnTo>
                    <a:pt x="843" y="2701"/>
                  </a:lnTo>
                  <a:lnTo>
                    <a:pt x="1324" y="2093"/>
                  </a:lnTo>
                  <a:lnTo>
                    <a:pt x="1204" y="1688"/>
                  </a:lnTo>
                  <a:lnTo>
                    <a:pt x="421" y="2093"/>
                  </a:lnTo>
                  <a:lnTo>
                    <a:pt x="0" y="2093"/>
                  </a:lnTo>
                  <a:lnTo>
                    <a:pt x="0" y="1283"/>
                  </a:lnTo>
                  <a:lnTo>
                    <a:pt x="722" y="1"/>
                  </a:lnTo>
                  <a:lnTo>
                    <a:pt x="1505" y="811"/>
                  </a:lnTo>
                  <a:lnTo>
                    <a:pt x="1866" y="2161"/>
                  </a:lnTo>
                  <a:lnTo>
                    <a:pt x="1685" y="2903"/>
                  </a:lnTo>
                  <a:lnTo>
                    <a:pt x="1926" y="3578"/>
                  </a:lnTo>
                  <a:lnTo>
                    <a:pt x="2407" y="3645"/>
                  </a:lnTo>
                  <a:lnTo>
                    <a:pt x="2588" y="4185"/>
                  </a:lnTo>
                  <a:lnTo>
                    <a:pt x="2046" y="5063"/>
                  </a:lnTo>
                  <a:lnTo>
                    <a:pt x="1745" y="5738"/>
                  </a:lnTo>
                  <a:lnTo>
                    <a:pt x="2407" y="5400"/>
                  </a:lnTo>
                  <a:lnTo>
                    <a:pt x="2588" y="5805"/>
                  </a:lnTo>
                  <a:lnTo>
                    <a:pt x="1866" y="6548"/>
                  </a:lnTo>
                  <a:lnTo>
                    <a:pt x="1384" y="7762"/>
                  </a:lnTo>
                  <a:lnTo>
                    <a:pt x="963" y="7357"/>
                  </a:lnTo>
                  <a:lnTo>
                    <a:pt x="1324" y="6480"/>
                  </a:lnTo>
                  <a:lnTo>
                    <a:pt x="722" y="6210"/>
                  </a:lnTo>
                  <a:close/>
                </a:path>
              </a:pathLst>
            </a:custGeom>
            <a:solidFill>
              <a:srgbClr val="443011"/>
            </a:solidFill>
            <a:ln>
              <a:noFill/>
            </a:ln>
          </p:spPr>
          <p:txBody>
            <a:bodyPr lIns="91425" tIns="91425" rIns="91425" bIns="91425" anchor="ctr" anchorCtr="0">
              <a:noAutofit/>
            </a:bodyPr>
            <a:lstStyle/>
            <a:p>
              <a:endParaRPr/>
            </a:p>
          </p:txBody>
        </p:sp>
        <p:sp>
          <p:nvSpPr>
            <p:cNvPr id="118" name="Shape 118"/>
            <p:cNvSpPr/>
            <p:nvPr/>
          </p:nvSpPr>
          <p:spPr>
            <a:xfrm>
              <a:off x="1721150" y="1999425"/>
              <a:ext cx="49675" cy="187325"/>
            </a:xfrm>
            <a:custGeom>
              <a:avLst/>
              <a:gdLst/>
              <a:ahLst/>
              <a:cxnLst/>
              <a:rect l="0" t="0" r="0" b="0"/>
              <a:pathLst>
                <a:path w="1987" h="7493" extrusionOk="0">
                  <a:moveTo>
                    <a:pt x="1806" y="1"/>
                  </a:moveTo>
                  <a:lnTo>
                    <a:pt x="663" y="1418"/>
                  </a:lnTo>
                  <a:lnTo>
                    <a:pt x="1024" y="1755"/>
                  </a:lnTo>
                  <a:lnTo>
                    <a:pt x="362" y="2228"/>
                  </a:lnTo>
                  <a:lnTo>
                    <a:pt x="362" y="2835"/>
                  </a:lnTo>
                  <a:lnTo>
                    <a:pt x="663" y="3308"/>
                  </a:lnTo>
                  <a:lnTo>
                    <a:pt x="181" y="4050"/>
                  </a:lnTo>
                  <a:lnTo>
                    <a:pt x="1" y="7222"/>
                  </a:lnTo>
                  <a:lnTo>
                    <a:pt x="181" y="7492"/>
                  </a:lnTo>
                  <a:lnTo>
                    <a:pt x="542" y="5737"/>
                  </a:lnTo>
                  <a:lnTo>
                    <a:pt x="843" y="4590"/>
                  </a:lnTo>
                  <a:lnTo>
                    <a:pt x="1505" y="3983"/>
                  </a:lnTo>
                  <a:lnTo>
                    <a:pt x="1144" y="3240"/>
                  </a:lnTo>
                  <a:lnTo>
                    <a:pt x="1144" y="2295"/>
                  </a:lnTo>
                  <a:lnTo>
                    <a:pt x="1987" y="1890"/>
                  </a:lnTo>
                  <a:lnTo>
                    <a:pt x="1926" y="1080"/>
                  </a:lnTo>
                  <a:lnTo>
                    <a:pt x="1806" y="1"/>
                  </a:lnTo>
                  <a:close/>
                </a:path>
              </a:pathLst>
            </a:custGeom>
            <a:solidFill>
              <a:srgbClr val="443011"/>
            </a:solidFill>
            <a:ln>
              <a:noFill/>
            </a:ln>
          </p:spPr>
          <p:txBody>
            <a:bodyPr lIns="91425" tIns="91425" rIns="91425" bIns="91425" anchor="ctr" anchorCtr="0">
              <a:noAutofit/>
            </a:bodyPr>
            <a:lstStyle/>
            <a:p>
              <a:endParaRPr/>
            </a:p>
          </p:txBody>
        </p:sp>
        <p:sp>
          <p:nvSpPr>
            <p:cNvPr id="119" name="Shape 119"/>
            <p:cNvSpPr/>
            <p:nvPr/>
          </p:nvSpPr>
          <p:spPr>
            <a:xfrm>
              <a:off x="1426275" y="2137775"/>
              <a:ext cx="88775" cy="286875"/>
            </a:xfrm>
            <a:custGeom>
              <a:avLst/>
              <a:gdLst/>
              <a:ahLst/>
              <a:cxnLst/>
              <a:rect l="0" t="0" r="0" b="0"/>
              <a:pathLst>
                <a:path w="3551" h="11475" extrusionOk="0">
                  <a:moveTo>
                    <a:pt x="3130" y="1"/>
                  </a:moveTo>
                  <a:lnTo>
                    <a:pt x="3009" y="473"/>
                  </a:lnTo>
                  <a:lnTo>
                    <a:pt x="2829" y="1553"/>
                  </a:lnTo>
                  <a:lnTo>
                    <a:pt x="2588" y="2835"/>
                  </a:lnTo>
                  <a:lnTo>
                    <a:pt x="2468" y="3848"/>
                  </a:lnTo>
                  <a:lnTo>
                    <a:pt x="2468" y="4793"/>
                  </a:lnTo>
                  <a:lnTo>
                    <a:pt x="2407" y="5940"/>
                  </a:lnTo>
                  <a:lnTo>
                    <a:pt x="2347" y="6952"/>
                  </a:lnTo>
                  <a:lnTo>
                    <a:pt x="2347" y="7357"/>
                  </a:lnTo>
                  <a:lnTo>
                    <a:pt x="1384" y="7965"/>
                  </a:lnTo>
                  <a:lnTo>
                    <a:pt x="181" y="9990"/>
                  </a:lnTo>
                  <a:lnTo>
                    <a:pt x="0" y="11474"/>
                  </a:lnTo>
                  <a:lnTo>
                    <a:pt x="1505" y="9652"/>
                  </a:lnTo>
                  <a:lnTo>
                    <a:pt x="2468" y="8302"/>
                  </a:lnTo>
                  <a:lnTo>
                    <a:pt x="3130" y="3375"/>
                  </a:lnTo>
                  <a:lnTo>
                    <a:pt x="3551" y="1351"/>
                  </a:lnTo>
                  <a:lnTo>
                    <a:pt x="3130" y="1"/>
                  </a:lnTo>
                  <a:close/>
                </a:path>
              </a:pathLst>
            </a:custGeom>
            <a:solidFill>
              <a:srgbClr val="443011"/>
            </a:solidFill>
            <a:ln>
              <a:noFill/>
            </a:ln>
          </p:spPr>
          <p:txBody>
            <a:bodyPr lIns="91425" tIns="91425" rIns="91425" bIns="91425" anchor="ctr" anchorCtr="0">
              <a:noAutofit/>
            </a:bodyPr>
            <a:lstStyle/>
            <a:p>
              <a:endParaRPr/>
            </a:p>
          </p:txBody>
        </p:sp>
        <p:sp>
          <p:nvSpPr>
            <p:cNvPr id="120" name="Shape 120"/>
            <p:cNvSpPr/>
            <p:nvPr/>
          </p:nvSpPr>
          <p:spPr>
            <a:xfrm>
              <a:off x="1420250" y="2291325"/>
              <a:ext cx="105350" cy="364475"/>
            </a:xfrm>
            <a:custGeom>
              <a:avLst/>
              <a:gdLst/>
              <a:ahLst/>
              <a:cxnLst/>
              <a:rect l="0" t="0" r="0" b="0"/>
              <a:pathLst>
                <a:path w="4214" h="14579" extrusionOk="0">
                  <a:moveTo>
                    <a:pt x="3792" y="1"/>
                  </a:moveTo>
                  <a:lnTo>
                    <a:pt x="2709" y="3510"/>
                  </a:lnTo>
                  <a:lnTo>
                    <a:pt x="1866" y="5197"/>
                  </a:lnTo>
                  <a:lnTo>
                    <a:pt x="1866" y="6007"/>
                  </a:lnTo>
                  <a:lnTo>
                    <a:pt x="783" y="6412"/>
                  </a:lnTo>
                  <a:lnTo>
                    <a:pt x="422" y="5332"/>
                  </a:lnTo>
                  <a:lnTo>
                    <a:pt x="0" y="6750"/>
                  </a:lnTo>
                  <a:lnTo>
                    <a:pt x="241" y="8437"/>
                  </a:lnTo>
                  <a:lnTo>
                    <a:pt x="241" y="11677"/>
                  </a:lnTo>
                  <a:lnTo>
                    <a:pt x="422" y="13026"/>
                  </a:lnTo>
                  <a:lnTo>
                    <a:pt x="422" y="14579"/>
                  </a:lnTo>
                  <a:lnTo>
                    <a:pt x="1324" y="14444"/>
                  </a:lnTo>
                  <a:lnTo>
                    <a:pt x="1324" y="10124"/>
                  </a:lnTo>
                  <a:lnTo>
                    <a:pt x="963" y="8707"/>
                  </a:lnTo>
                  <a:lnTo>
                    <a:pt x="963" y="7492"/>
                  </a:lnTo>
                  <a:lnTo>
                    <a:pt x="2047" y="6750"/>
                  </a:lnTo>
                  <a:lnTo>
                    <a:pt x="3491" y="4455"/>
                  </a:lnTo>
                  <a:lnTo>
                    <a:pt x="3912" y="3510"/>
                  </a:lnTo>
                  <a:lnTo>
                    <a:pt x="4213" y="1688"/>
                  </a:lnTo>
                  <a:lnTo>
                    <a:pt x="3792" y="1"/>
                  </a:lnTo>
                  <a:close/>
                </a:path>
              </a:pathLst>
            </a:custGeom>
            <a:solidFill>
              <a:srgbClr val="443011"/>
            </a:solidFill>
            <a:ln>
              <a:noFill/>
            </a:ln>
          </p:spPr>
          <p:txBody>
            <a:bodyPr lIns="91425" tIns="91425" rIns="91425" bIns="91425" anchor="ctr" anchorCtr="0">
              <a:noAutofit/>
            </a:bodyPr>
            <a:lstStyle/>
            <a:p>
              <a:endParaRPr/>
            </a:p>
          </p:txBody>
        </p:sp>
        <p:sp>
          <p:nvSpPr>
            <p:cNvPr id="121" name="Shape 121"/>
            <p:cNvSpPr/>
            <p:nvPr/>
          </p:nvSpPr>
          <p:spPr>
            <a:xfrm>
              <a:off x="1521050" y="2724950"/>
              <a:ext cx="75250" cy="48975"/>
            </a:xfrm>
            <a:custGeom>
              <a:avLst/>
              <a:gdLst/>
              <a:ahLst/>
              <a:cxnLst/>
              <a:rect l="0" t="0" r="0" b="0"/>
              <a:pathLst>
                <a:path w="3010" h="1959" extrusionOk="0">
                  <a:moveTo>
                    <a:pt x="1" y="1553"/>
                  </a:moveTo>
                  <a:lnTo>
                    <a:pt x="542" y="1"/>
                  </a:lnTo>
                  <a:lnTo>
                    <a:pt x="1385" y="136"/>
                  </a:lnTo>
                  <a:lnTo>
                    <a:pt x="963" y="1081"/>
                  </a:lnTo>
                  <a:lnTo>
                    <a:pt x="2348" y="473"/>
                  </a:lnTo>
                  <a:lnTo>
                    <a:pt x="3010" y="1351"/>
                  </a:lnTo>
                  <a:lnTo>
                    <a:pt x="2047" y="1283"/>
                  </a:lnTo>
                  <a:lnTo>
                    <a:pt x="61" y="1958"/>
                  </a:lnTo>
                  <a:lnTo>
                    <a:pt x="1" y="1553"/>
                  </a:lnTo>
                  <a:close/>
                </a:path>
              </a:pathLst>
            </a:custGeom>
            <a:solidFill>
              <a:srgbClr val="443011"/>
            </a:solidFill>
            <a:ln>
              <a:noFill/>
            </a:ln>
          </p:spPr>
          <p:txBody>
            <a:bodyPr lIns="91425" tIns="91425" rIns="91425" bIns="91425" anchor="ctr" anchorCtr="0">
              <a:noAutofit/>
            </a:bodyPr>
            <a:lstStyle/>
            <a:p>
              <a:endParaRPr/>
            </a:p>
          </p:txBody>
        </p:sp>
        <p:sp>
          <p:nvSpPr>
            <p:cNvPr id="122" name="Shape 122"/>
            <p:cNvSpPr/>
            <p:nvPr/>
          </p:nvSpPr>
          <p:spPr>
            <a:xfrm>
              <a:off x="1746725" y="2124275"/>
              <a:ext cx="67725" cy="109700"/>
            </a:xfrm>
            <a:custGeom>
              <a:avLst/>
              <a:gdLst/>
              <a:ahLst/>
              <a:cxnLst/>
              <a:rect l="0" t="0" r="0" b="0"/>
              <a:pathLst>
                <a:path w="2709" h="4388" extrusionOk="0">
                  <a:moveTo>
                    <a:pt x="241" y="1553"/>
                  </a:moveTo>
                  <a:lnTo>
                    <a:pt x="121" y="2498"/>
                  </a:lnTo>
                  <a:lnTo>
                    <a:pt x="1" y="3240"/>
                  </a:lnTo>
                  <a:lnTo>
                    <a:pt x="302" y="3578"/>
                  </a:lnTo>
                  <a:lnTo>
                    <a:pt x="1024" y="2093"/>
                  </a:lnTo>
                  <a:lnTo>
                    <a:pt x="964" y="3578"/>
                  </a:lnTo>
                  <a:lnTo>
                    <a:pt x="602" y="3780"/>
                  </a:lnTo>
                  <a:lnTo>
                    <a:pt x="1325" y="4388"/>
                  </a:lnTo>
                  <a:lnTo>
                    <a:pt x="2287" y="3510"/>
                  </a:lnTo>
                  <a:lnTo>
                    <a:pt x="2528" y="2228"/>
                  </a:lnTo>
                  <a:lnTo>
                    <a:pt x="2709" y="1418"/>
                  </a:lnTo>
                  <a:lnTo>
                    <a:pt x="2408" y="1"/>
                  </a:lnTo>
                  <a:lnTo>
                    <a:pt x="1686" y="338"/>
                  </a:lnTo>
                  <a:lnTo>
                    <a:pt x="241" y="1553"/>
                  </a:lnTo>
                  <a:close/>
                </a:path>
              </a:pathLst>
            </a:custGeom>
            <a:solidFill>
              <a:srgbClr val="542100"/>
            </a:solidFill>
            <a:ln>
              <a:noFill/>
            </a:ln>
          </p:spPr>
          <p:txBody>
            <a:bodyPr lIns="91425" tIns="91425" rIns="91425" bIns="91425" anchor="ctr" anchorCtr="0">
              <a:noAutofit/>
            </a:bodyPr>
            <a:lstStyle/>
            <a:p>
              <a:endParaRPr/>
            </a:p>
          </p:txBody>
        </p:sp>
        <p:sp>
          <p:nvSpPr>
            <p:cNvPr id="123" name="Shape 123"/>
            <p:cNvSpPr/>
            <p:nvPr/>
          </p:nvSpPr>
          <p:spPr>
            <a:xfrm>
              <a:off x="1364575" y="2222150"/>
              <a:ext cx="39150" cy="81000"/>
            </a:xfrm>
            <a:custGeom>
              <a:avLst/>
              <a:gdLst/>
              <a:ahLst/>
              <a:cxnLst/>
              <a:rect l="0" t="0" r="0" b="0"/>
              <a:pathLst>
                <a:path w="1566" h="3240" extrusionOk="0">
                  <a:moveTo>
                    <a:pt x="1" y="0"/>
                  </a:moveTo>
                  <a:lnTo>
                    <a:pt x="1" y="1418"/>
                  </a:lnTo>
                  <a:lnTo>
                    <a:pt x="181" y="2498"/>
                  </a:lnTo>
                  <a:lnTo>
                    <a:pt x="1204" y="3240"/>
                  </a:lnTo>
                  <a:lnTo>
                    <a:pt x="1565" y="2633"/>
                  </a:lnTo>
                  <a:lnTo>
                    <a:pt x="903" y="1755"/>
                  </a:lnTo>
                  <a:lnTo>
                    <a:pt x="1024" y="0"/>
                  </a:lnTo>
                  <a:lnTo>
                    <a:pt x="1" y="0"/>
                  </a:lnTo>
                  <a:close/>
                </a:path>
              </a:pathLst>
            </a:custGeom>
            <a:solidFill>
              <a:srgbClr val="542100"/>
            </a:solidFill>
            <a:ln>
              <a:noFill/>
            </a:ln>
          </p:spPr>
          <p:txBody>
            <a:bodyPr lIns="91425" tIns="91425" rIns="91425" bIns="91425" anchor="ctr" anchorCtr="0">
              <a:noAutofit/>
            </a:bodyPr>
            <a:lstStyle/>
            <a:p>
              <a:endParaRPr/>
            </a:p>
          </p:txBody>
        </p:sp>
        <p:sp>
          <p:nvSpPr>
            <p:cNvPr id="124" name="Shape 124"/>
            <p:cNvSpPr/>
            <p:nvPr/>
          </p:nvSpPr>
          <p:spPr>
            <a:xfrm>
              <a:off x="1597775" y="2670975"/>
              <a:ext cx="76750" cy="81000"/>
            </a:xfrm>
            <a:custGeom>
              <a:avLst/>
              <a:gdLst/>
              <a:ahLst/>
              <a:cxnLst/>
              <a:rect l="0" t="0" r="0" b="0"/>
              <a:pathLst>
                <a:path w="3070" h="3240" extrusionOk="0">
                  <a:moveTo>
                    <a:pt x="1866" y="0"/>
                  </a:moveTo>
                  <a:lnTo>
                    <a:pt x="2709" y="1080"/>
                  </a:lnTo>
                  <a:lnTo>
                    <a:pt x="3070" y="2362"/>
                  </a:lnTo>
                  <a:lnTo>
                    <a:pt x="3070" y="3172"/>
                  </a:lnTo>
                  <a:lnTo>
                    <a:pt x="2288" y="3240"/>
                  </a:lnTo>
                  <a:lnTo>
                    <a:pt x="903" y="3240"/>
                  </a:lnTo>
                  <a:lnTo>
                    <a:pt x="302" y="2767"/>
                  </a:lnTo>
                  <a:lnTo>
                    <a:pt x="302" y="1957"/>
                  </a:lnTo>
                  <a:lnTo>
                    <a:pt x="422" y="1485"/>
                  </a:lnTo>
                  <a:lnTo>
                    <a:pt x="1" y="270"/>
                  </a:lnTo>
                  <a:lnTo>
                    <a:pt x="1204" y="203"/>
                  </a:lnTo>
                  <a:lnTo>
                    <a:pt x="1866" y="0"/>
                  </a:lnTo>
                  <a:close/>
                </a:path>
              </a:pathLst>
            </a:custGeom>
            <a:solidFill>
              <a:srgbClr val="260000"/>
            </a:solidFill>
            <a:ln>
              <a:noFill/>
            </a:ln>
          </p:spPr>
          <p:txBody>
            <a:bodyPr lIns="91425" tIns="91425" rIns="91425" bIns="91425" anchor="ctr" anchorCtr="0">
              <a:noAutofit/>
            </a:bodyPr>
            <a:lstStyle/>
            <a:p>
              <a:endParaRPr/>
            </a:p>
          </p:txBody>
        </p:sp>
        <p:sp>
          <p:nvSpPr>
            <p:cNvPr id="125" name="Shape 125"/>
            <p:cNvSpPr/>
            <p:nvPr/>
          </p:nvSpPr>
          <p:spPr>
            <a:xfrm>
              <a:off x="1521050" y="2772200"/>
              <a:ext cx="52675" cy="75950"/>
            </a:xfrm>
            <a:custGeom>
              <a:avLst/>
              <a:gdLst/>
              <a:ahLst/>
              <a:cxnLst/>
              <a:rect l="0" t="0" r="0" b="0"/>
              <a:pathLst>
                <a:path w="2107" h="3038" extrusionOk="0">
                  <a:moveTo>
                    <a:pt x="542" y="136"/>
                  </a:moveTo>
                  <a:lnTo>
                    <a:pt x="723" y="811"/>
                  </a:lnTo>
                  <a:lnTo>
                    <a:pt x="542" y="1418"/>
                  </a:lnTo>
                  <a:lnTo>
                    <a:pt x="121" y="1890"/>
                  </a:lnTo>
                  <a:lnTo>
                    <a:pt x="1" y="2430"/>
                  </a:lnTo>
                  <a:lnTo>
                    <a:pt x="181" y="3038"/>
                  </a:lnTo>
                  <a:lnTo>
                    <a:pt x="843" y="2498"/>
                  </a:lnTo>
                  <a:lnTo>
                    <a:pt x="1746" y="2498"/>
                  </a:lnTo>
                  <a:lnTo>
                    <a:pt x="1926" y="2160"/>
                  </a:lnTo>
                  <a:lnTo>
                    <a:pt x="1024" y="2093"/>
                  </a:lnTo>
                  <a:lnTo>
                    <a:pt x="1084" y="1553"/>
                  </a:lnTo>
                  <a:lnTo>
                    <a:pt x="1686" y="1283"/>
                  </a:lnTo>
                  <a:lnTo>
                    <a:pt x="2047" y="1081"/>
                  </a:lnTo>
                  <a:lnTo>
                    <a:pt x="2107" y="1"/>
                  </a:lnTo>
                  <a:lnTo>
                    <a:pt x="1385" y="1"/>
                  </a:lnTo>
                  <a:lnTo>
                    <a:pt x="542" y="136"/>
                  </a:lnTo>
                  <a:close/>
                </a:path>
              </a:pathLst>
            </a:custGeom>
            <a:solidFill>
              <a:srgbClr val="443A07"/>
            </a:solidFill>
            <a:ln>
              <a:noFill/>
            </a:ln>
          </p:spPr>
          <p:txBody>
            <a:bodyPr lIns="91425" tIns="91425" rIns="91425" bIns="91425" anchor="ctr" anchorCtr="0">
              <a:noAutofit/>
            </a:bodyPr>
            <a:lstStyle/>
            <a:p>
              <a:endParaRPr/>
            </a:p>
          </p:txBody>
        </p:sp>
        <p:sp>
          <p:nvSpPr>
            <p:cNvPr id="126" name="Shape 126"/>
            <p:cNvSpPr/>
            <p:nvPr/>
          </p:nvSpPr>
          <p:spPr>
            <a:xfrm>
              <a:off x="1603800" y="2684475"/>
              <a:ext cx="46675" cy="59075"/>
            </a:xfrm>
            <a:custGeom>
              <a:avLst/>
              <a:gdLst/>
              <a:ahLst/>
              <a:cxnLst/>
              <a:rect l="0" t="0" r="0" b="0"/>
              <a:pathLst>
                <a:path w="1867" h="2363" extrusionOk="0">
                  <a:moveTo>
                    <a:pt x="181" y="473"/>
                  </a:moveTo>
                  <a:lnTo>
                    <a:pt x="121" y="1012"/>
                  </a:lnTo>
                  <a:lnTo>
                    <a:pt x="0" y="1282"/>
                  </a:lnTo>
                  <a:lnTo>
                    <a:pt x="0" y="1957"/>
                  </a:lnTo>
                  <a:lnTo>
                    <a:pt x="482" y="2362"/>
                  </a:lnTo>
                  <a:lnTo>
                    <a:pt x="903" y="2092"/>
                  </a:lnTo>
                  <a:lnTo>
                    <a:pt x="1746" y="2092"/>
                  </a:lnTo>
                  <a:lnTo>
                    <a:pt x="1866" y="1755"/>
                  </a:lnTo>
                  <a:lnTo>
                    <a:pt x="1264" y="1552"/>
                  </a:lnTo>
                  <a:lnTo>
                    <a:pt x="1084" y="1080"/>
                  </a:lnTo>
                  <a:lnTo>
                    <a:pt x="1385" y="742"/>
                  </a:lnTo>
                  <a:lnTo>
                    <a:pt x="1264" y="0"/>
                  </a:lnTo>
                  <a:lnTo>
                    <a:pt x="542" y="0"/>
                  </a:lnTo>
                  <a:lnTo>
                    <a:pt x="181" y="473"/>
                  </a:lnTo>
                  <a:close/>
                </a:path>
              </a:pathLst>
            </a:custGeom>
            <a:solidFill>
              <a:srgbClr val="443A07"/>
            </a:solidFill>
            <a:ln>
              <a:noFill/>
            </a:ln>
          </p:spPr>
          <p:txBody>
            <a:bodyPr lIns="91425" tIns="91425" rIns="91425" bIns="91425" anchor="ctr" anchorCtr="0">
              <a:noAutofit/>
            </a:bodyPr>
            <a:lstStyle/>
            <a:p>
              <a:endParaRPr/>
            </a:p>
          </p:txBody>
        </p:sp>
        <p:sp>
          <p:nvSpPr>
            <p:cNvPr id="127" name="Shape 127"/>
            <p:cNvSpPr/>
            <p:nvPr/>
          </p:nvSpPr>
          <p:spPr>
            <a:xfrm>
              <a:off x="2316950" y="990425"/>
              <a:ext cx="461900" cy="221050"/>
            </a:xfrm>
            <a:custGeom>
              <a:avLst/>
              <a:gdLst/>
              <a:ahLst/>
              <a:cxnLst/>
              <a:rect l="0" t="0" r="0" b="0"/>
              <a:pathLst>
                <a:path w="18476" h="8842" extrusionOk="0">
                  <a:moveTo>
                    <a:pt x="0" y="7087"/>
                  </a:moveTo>
                  <a:lnTo>
                    <a:pt x="5657" y="5332"/>
                  </a:lnTo>
                  <a:lnTo>
                    <a:pt x="11314" y="2903"/>
                  </a:lnTo>
                  <a:lnTo>
                    <a:pt x="17452" y="1"/>
                  </a:lnTo>
                  <a:lnTo>
                    <a:pt x="18475" y="3578"/>
                  </a:lnTo>
                  <a:lnTo>
                    <a:pt x="14865" y="4725"/>
                  </a:lnTo>
                  <a:lnTo>
                    <a:pt x="13721" y="6277"/>
                  </a:lnTo>
                  <a:lnTo>
                    <a:pt x="12879" y="7357"/>
                  </a:lnTo>
                  <a:lnTo>
                    <a:pt x="12096" y="8167"/>
                  </a:lnTo>
                  <a:lnTo>
                    <a:pt x="11314" y="8572"/>
                  </a:lnTo>
                  <a:lnTo>
                    <a:pt x="10471" y="8774"/>
                  </a:lnTo>
                  <a:lnTo>
                    <a:pt x="9388" y="8842"/>
                  </a:lnTo>
                  <a:lnTo>
                    <a:pt x="8004" y="8842"/>
                  </a:lnTo>
                  <a:lnTo>
                    <a:pt x="6138" y="8842"/>
                  </a:lnTo>
                  <a:lnTo>
                    <a:pt x="0" y="7087"/>
                  </a:lnTo>
                  <a:close/>
                </a:path>
              </a:pathLst>
            </a:custGeom>
            <a:solidFill>
              <a:srgbClr val="FFBC70"/>
            </a:solidFill>
            <a:ln>
              <a:noFill/>
            </a:ln>
          </p:spPr>
          <p:txBody>
            <a:bodyPr lIns="91425" tIns="91425" rIns="91425" bIns="91425" anchor="ctr" anchorCtr="0">
              <a:noAutofit/>
            </a:bodyPr>
            <a:lstStyle/>
            <a:p>
              <a:endParaRPr/>
            </a:p>
          </p:txBody>
        </p:sp>
        <p:sp>
          <p:nvSpPr>
            <p:cNvPr id="128" name="Shape 128"/>
            <p:cNvSpPr/>
            <p:nvPr/>
          </p:nvSpPr>
          <p:spPr>
            <a:xfrm>
              <a:off x="1516525" y="1714275"/>
              <a:ext cx="82775" cy="281800"/>
            </a:xfrm>
            <a:custGeom>
              <a:avLst/>
              <a:gdLst/>
              <a:ahLst/>
              <a:cxnLst/>
              <a:rect l="0" t="0" r="0" b="0"/>
              <a:pathLst>
                <a:path w="3311" h="11272" extrusionOk="0">
                  <a:moveTo>
                    <a:pt x="3191" y="0"/>
                  </a:moveTo>
                  <a:lnTo>
                    <a:pt x="1867" y="2565"/>
                  </a:lnTo>
                  <a:lnTo>
                    <a:pt x="844" y="5737"/>
                  </a:lnTo>
                  <a:lnTo>
                    <a:pt x="1" y="8032"/>
                  </a:lnTo>
                  <a:lnTo>
                    <a:pt x="844" y="7020"/>
                  </a:lnTo>
                  <a:lnTo>
                    <a:pt x="1987" y="4590"/>
                  </a:lnTo>
                  <a:lnTo>
                    <a:pt x="2167" y="6210"/>
                  </a:lnTo>
                  <a:lnTo>
                    <a:pt x="2167" y="8234"/>
                  </a:lnTo>
                  <a:lnTo>
                    <a:pt x="2047" y="11272"/>
                  </a:lnTo>
                  <a:lnTo>
                    <a:pt x="2589" y="10124"/>
                  </a:lnTo>
                  <a:lnTo>
                    <a:pt x="2890" y="8707"/>
                  </a:lnTo>
                  <a:lnTo>
                    <a:pt x="2468" y="5400"/>
                  </a:lnTo>
                  <a:lnTo>
                    <a:pt x="2468" y="2903"/>
                  </a:lnTo>
                  <a:lnTo>
                    <a:pt x="3010" y="1418"/>
                  </a:lnTo>
                  <a:lnTo>
                    <a:pt x="2890" y="3375"/>
                  </a:lnTo>
                  <a:lnTo>
                    <a:pt x="2890" y="6075"/>
                  </a:lnTo>
                  <a:lnTo>
                    <a:pt x="3191" y="4590"/>
                  </a:lnTo>
                  <a:lnTo>
                    <a:pt x="3191" y="3510"/>
                  </a:lnTo>
                  <a:lnTo>
                    <a:pt x="3311" y="2363"/>
                  </a:lnTo>
                  <a:lnTo>
                    <a:pt x="3191" y="0"/>
                  </a:lnTo>
                  <a:close/>
                </a:path>
              </a:pathLst>
            </a:custGeom>
            <a:solidFill>
              <a:srgbClr val="007F7A"/>
            </a:solidFill>
            <a:ln>
              <a:noFill/>
            </a:ln>
          </p:spPr>
          <p:txBody>
            <a:bodyPr lIns="91425" tIns="91425" rIns="91425" bIns="91425" anchor="ctr" anchorCtr="0">
              <a:noAutofit/>
            </a:bodyPr>
            <a:lstStyle/>
            <a:p>
              <a:endParaRPr/>
            </a:p>
          </p:txBody>
        </p:sp>
        <p:sp>
          <p:nvSpPr>
            <p:cNvPr id="129" name="Shape 129"/>
            <p:cNvSpPr/>
            <p:nvPr/>
          </p:nvSpPr>
          <p:spPr>
            <a:xfrm>
              <a:off x="1516525" y="1569175"/>
              <a:ext cx="69250" cy="67500"/>
            </a:xfrm>
            <a:custGeom>
              <a:avLst/>
              <a:gdLst/>
              <a:ahLst/>
              <a:cxnLst/>
              <a:rect l="0" t="0" r="0" b="0"/>
              <a:pathLst>
                <a:path w="2770" h="2700" extrusionOk="0">
                  <a:moveTo>
                    <a:pt x="2709" y="0"/>
                  </a:moveTo>
                  <a:lnTo>
                    <a:pt x="1686" y="1552"/>
                  </a:lnTo>
                  <a:lnTo>
                    <a:pt x="1" y="2700"/>
                  </a:lnTo>
                  <a:lnTo>
                    <a:pt x="964" y="2497"/>
                  </a:lnTo>
                  <a:lnTo>
                    <a:pt x="2047" y="1890"/>
                  </a:lnTo>
                  <a:lnTo>
                    <a:pt x="2769" y="743"/>
                  </a:lnTo>
                  <a:lnTo>
                    <a:pt x="2709" y="0"/>
                  </a:lnTo>
                  <a:close/>
                </a:path>
              </a:pathLst>
            </a:custGeom>
            <a:solidFill>
              <a:srgbClr val="007F7A"/>
            </a:solidFill>
            <a:ln>
              <a:noFill/>
            </a:ln>
          </p:spPr>
          <p:txBody>
            <a:bodyPr lIns="91425" tIns="91425" rIns="91425" bIns="91425" anchor="ctr" anchorCtr="0">
              <a:noAutofit/>
            </a:bodyPr>
            <a:lstStyle/>
            <a:p>
              <a:endParaRPr/>
            </a:p>
          </p:txBody>
        </p:sp>
        <p:sp>
          <p:nvSpPr>
            <p:cNvPr id="130" name="Shape 130"/>
            <p:cNvSpPr/>
            <p:nvPr/>
          </p:nvSpPr>
          <p:spPr>
            <a:xfrm>
              <a:off x="1522550" y="1479750"/>
              <a:ext cx="63225" cy="64125"/>
            </a:xfrm>
            <a:custGeom>
              <a:avLst/>
              <a:gdLst/>
              <a:ahLst/>
              <a:cxnLst/>
              <a:rect l="0" t="0" r="0" b="0"/>
              <a:pathLst>
                <a:path w="2529" h="2565" extrusionOk="0">
                  <a:moveTo>
                    <a:pt x="1" y="203"/>
                  </a:moveTo>
                  <a:lnTo>
                    <a:pt x="1084" y="810"/>
                  </a:lnTo>
                  <a:lnTo>
                    <a:pt x="1806" y="1620"/>
                  </a:lnTo>
                  <a:lnTo>
                    <a:pt x="2468" y="2565"/>
                  </a:lnTo>
                  <a:lnTo>
                    <a:pt x="2528" y="1890"/>
                  </a:lnTo>
                  <a:lnTo>
                    <a:pt x="1926" y="945"/>
                  </a:lnTo>
                  <a:lnTo>
                    <a:pt x="603" y="0"/>
                  </a:lnTo>
                  <a:lnTo>
                    <a:pt x="1" y="203"/>
                  </a:lnTo>
                  <a:close/>
                </a:path>
              </a:pathLst>
            </a:custGeom>
            <a:solidFill>
              <a:srgbClr val="007F7A"/>
            </a:solidFill>
            <a:ln>
              <a:noFill/>
            </a:ln>
          </p:spPr>
          <p:txBody>
            <a:bodyPr lIns="91425" tIns="91425" rIns="91425" bIns="91425" anchor="ctr" anchorCtr="0">
              <a:noAutofit/>
            </a:bodyPr>
            <a:lstStyle/>
            <a:p>
              <a:endParaRPr/>
            </a:p>
          </p:txBody>
        </p:sp>
      </p:grpSp>
      <p:sp>
        <p:nvSpPr>
          <p:cNvPr id="131" name="Shape 131"/>
          <p:cNvSpPr txBox="1">
            <a:spLocks noGrp="1"/>
          </p:cNvSpPr>
          <p:nvPr>
            <p:ph type="ctrTitle"/>
          </p:nvPr>
        </p:nvSpPr>
        <p:spPr>
          <a:xfrm>
            <a:off x="987094" y="5009976"/>
            <a:ext cx="7848599" cy="17525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6050" b="0" i="0" u="none" strike="noStrike" cap="none" baseline="0" dirty="0">
                <a:solidFill>
                  <a:schemeClr val="dk1"/>
                </a:solidFill>
                <a:latin typeface="Calibri"/>
                <a:ea typeface="Calibri"/>
                <a:cs typeface="Calibri"/>
                <a:sym typeface="Calibri"/>
              </a:rPr>
              <a:t>Now the famine was still severe in the land. </a:t>
            </a:r>
          </a:p>
        </p:txBody>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txBox="1">
            <a:spLocks noGrp="1"/>
          </p:cNvSpPr>
          <p:nvPr>
            <p:ph type="ctrTitle"/>
          </p:nvPr>
        </p:nvSpPr>
        <p:spPr>
          <a:xfrm>
            <a:off x="609600" y="152401"/>
            <a:ext cx="8305799" cy="1828798"/>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600" b="0" i="0" u="none" strike="noStrike" cap="none" baseline="0">
                <a:solidFill>
                  <a:schemeClr val="dk1"/>
                </a:solidFill>
                <a:latin typeface="Calibri"/>
                <a:ea typeface="Calibri"/>
                <a:cs typeface="Calibri"/>
                <a:sym typeface="Calibri"/>
              </a:rPr>
              <a:t>When he caught up with them, he repeated these words to them. But they said to him,* </a:t>
            </a:r>
          </a:p>
        </p:txBody>
      </p:sp>
      <p:pic>
        <p:nvPicPr>
          <p:cNvPr id="353" name="Shape 353"/>
          <p:cNvPicPr preferRelativeResize="0"/>
          <p:nvPr/>
        </p:nvPicPr>
        <p:blipFill>
          <a:blip r:embed="rId3"/>
          <a:stretch>
            <a:fillRect/>
          </a:stretch>
        </p:blipFill>
        <p:spPr>
          <a:xfrm>
            <a:off x="522902" y="60225"/>
            <a:ext cx="3973649" cy="1768574"/>
          </a:xfrm>
          <a:prstGeom prst="rect">
            <a:avLst/>
          </a:prstGeom>
        </p:spPr>
      </p:pic>
      <p:sp>
        <p:nvSpPr>
          <p:cNvPr id="354" name="Shape 354"/>
          <p:cNvSpPr/>
          <p:nvPr/>
        </p:nvSpPr>
        <p:spPr>
          <a:xfrm>
            <a:off x="609600" y="2209802"/>
            <a:ext cx="8001000" cy="2667000"/>
          </a:xfrm>
          <a:prstGeom prst="wedgeRoundRectCallout">
            <a:avLst>
              <a:gd name="adj1" fmla="val -58146"/>
              <a:gd name="adj2" fmla="val -40260"/>
              <a:gd name="adj3" fmla="val 16667"/>
            </a:avLst>
          </a:prstGeom>
          <a:solidFill>
            <a:schemeClr val="accent1">
              <a:lumMod val="50000"/>
            </a:schemeClr>
          </a:solidFill>
          <a:ln w="57150" cap="flat">
            <a:solidFill>
              <a:srgbClr val="3F315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b="1" i="0" u="none" strike="noStrike" cap="none" baseline="0" dirty="0">
                <a:solidFill>
                  <a:schemeClr val="lt1"/>
                </a:solidFill>
                <a:latin typeface="Calibri"/>
                <a:ea typeface="Calibri"/>
                <a:cs typeface="Calibri"/>
                <a:sym typeface="Calibri"/>
              </a:rPr>
              <a:t>Why does my lord say such things?</a:t>
            </a:r>
            <a:r>
              <a:rPr lang="en-US" sz="3200" b="1" i="0" u="none" strike="noStrike" cap="none" dirty="0">
                <a:solidFill>
                  <a:schemeClr val="lt1"/>
                </a:solidFill>
                <a:latin typeface="Calibri"/>
                <a:ea typeface="Calibri"/>
                <a:cs typeface="Calibri"/>
                <a:sym typeface="Calibri"/>
              </a:rPr>
              <a:t> </a:t>
            </a:r>
            <a:br>
              <a:rPr lang="en-US" sz="3200" b="1" i="0" u="none" strike="noStrike" cap="none" dirty="0">
                <a:solidFill>
                  <a:schemeClr val="lt1"/>
                </a:solidFill>
                <a:latin typeface="Calibri"/>
                <a:ea typeface="Calibri"/>
                <a:cs typeface="Calibri"/>
                <a:sym typeface="Calibri"/>
              </a:rPr>
            </a:br>
            <a:r>
              <a:rPr lang="en-US" sz="3200" b="1" i="0" u="none" strike="noStrike" cap="none" baseline="0" dirty="0">
                <a:solidFill>
                  <a:schemeClr val="lt1"/>
                </a:solidFill>
                <a:latin typeface="Calibri"/>
                <a:ea typeface="Calibri"/>
                <a:cs typeface="Calibri"/>
                <a:sym typeface="Calibri"/>
              </a:rPr>
              <a:t>Far be it from your servants to do anything like that! </a:t>
            </a:r>
            <a:r>
              <a:rPr lang="en-US" sz="3200" b="1" i="0" u="none" strike="noStrike" cap="none" baseline="30000" dirty="0">
                <a:solidFill>
                  <a:schemeClr val="lt1"/>
                </a:solidFill>
                <a:latin typeface="Calibri"/>
                <a:ea typeface="Calibri"/>
                <a:cs typeface="Calibri"/>
                <a:sym typeface="Calibri"/>
              </a:rPr>
              <a:t> </a:t>
            </a:r>
            <a:r>
              <a:rPr lang="en-US" sz="3200" b="1" i="0" u="none" strike="noStrike" cap="none" baseline="0" dirty="0">
                <a:solidFill>
                  <a:schemeClr val="lt1"/>
                </a:solidFill>
                <a:latin typeface="Calibri"/>
                <a:ea typeface="Calibri"/>
                <a:cs typeface="Calibri"/>
                <a:sym typeface="Calibri"/>
              </a:rPr>
              <a:t>We even brought back to you from the land of Canaan the silver we found inside the mouths of our sacks.</a:t>
            </a:r>
          </a:p>
        </p:txBody>
      </p:sp>
      <p:pic>
        <p:nvPicPr>
          <p:cNvPr id="355" name="Shape 355"/>
          <p:cNvPicPr preferRelativeResize="0"/>
          <p:nvPr/>
        </p:nvPicPr>
        <p:blipFill>
          <a:blip r:embed="rId4"/>
          <a:stretch>
            <a:fillRect/>
          </a:stretch>
        </p:blipFill>
        <p:spPr>
          <a:xfrm>
            <a:off x="4490727" y="60224"/>
            <a:ext cx="4245450" cy="1768575"/>
          </a:xfrm>
          <a:prstGeom prst="rect">
            <a:avLst/>
          </a:prstGeom>
        </p:spPr>
      </p:pic>
    </p:spTree>
    <p:extLst>
      <p:ext uri="{BB962C8B-B14F-4D97-AF65-F5344CB8AC3E}">
        <p14:creationId xmlns:p14="http://schemas.microsoft.com/office/powerpoint/2010/main" val="404906109"/>
      </p:ext>
    </p:extLst>
  </p:cSld>
  <p:clrMapOvr>
    <a:masterClrMapping/>
  </p:clrMapOvr>
  <p:transition spd="slow">
    <p:cu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1" name="Shape 361"/>
          <p:cNvSpPr/>
          <p:nvPr/>
        </p:nvSpPr>
        <p:spPr>
          <a:xfrm>
            <a:off x="533400" y="914400"/>
            <a:ext cx="8039100" cy="3352800"/>
          </a:xfrm>
          <a:prstGeom prst="wedgeRoundRectCallout">
            <a:avLst>
              <a:gd name="adj1" fmla="val -58146"/>
              <a:gd name="adj2" fmla="val -40260"/>
              <a:gd name="adj3" fmla="val 16667"/>
            </a:avLst>
          </a:prstGeom>
          <a:solidFill>
            <a:schemeClr val="accent1">
              <a:lumMod val="50000"/>
            </a:schemeClr>
          </a:solidFill>
          <a:ln w="57150" cap="flat">
            <a:solidFill>
              <a:srgbClr val="3F3151"/>
            </a:solidFill>
            <a:prstDash val="solid"/>
            <a:round/>
            <a:headEnd type="none" w="med" len="med"/>
            <a:tailEnd type="none" w="med" len="med"/>
          </a:ln>
        </p:spPr>
        <p:txBody>
          <a:bodyPr lIns="91425" tIns="45700" rIns="91425" bIns="45700" anchor="ctr" anchorCtr="0">
            <a:noAutofit/>
          </a:bodyPr>
          <a:lstStyle/>
          <a:p>
            <a:pPr lvl="0">
              <a:buSzPct val="25000"/>
            </a:pPr>
            <a:r>
              <a:rPr lang="en-US" sz="3200" dirty="0">
                <a:solidFill>
                  <a:schemeClr val="tx1"/>
                </a:solidFill>
              </a:rPr>
              <a:t>So why would we steal silver or gold from your master’s house? </a:t>
            </a:r>
          </a:p>
          <a:p>
            <a:pPr lvl="0">
              <a:buSzPct val="25000"/>
            </a:pPr>
            <a:endParaRPr lang="en-US" sz="3200" b="1" i="0" u="none" strike="noStrike" cap="none" baseline="0" dirty="0">
              <a:solidFill>
                <a:schemeClr val="tx1"/>
              </a:solidFill>
              <a:latin typeface="Calibri"/>
              <a:ea typeface="Calibri"/>
              <a:cs typeface="Calibri"/>
              <a:sym typeface="Calibri"/>
            </a:endParaRPr>
          </a:p>
          <a:p>
            <a:pPr lvl="0">
              <a:buSzPct val="25000"/>
            </a:pPr>
            <a:r>
              <a:rPr lang="en-US" sz="3200" dirty="0">
                <a:solidFill>
                  <a:schemeClr val="tx1"/>
                </a:solidFill>
              </a:rPr>
              <a:t>If any of your servants is found to have it, he will die; and the rest of us will become my lord’s slaves.”</a:t>
            </a:r>
            <a:endParaRPr lang="en-US" sz="3200" b="1" i="0" u="none" strike="noStrike" cap="none" baseline="0" dirty="0">
              <a:solidFill>
                <a:schemeClr val="tx1"/>
              </a:solidFill>
              <a:latin typeface="Calibri"/>
              <a:ea typeface="Calibri"/>
              <a:cs typeface="Calibri"/>
              <a:sym typeface="Calibri"/>
            </a:endParaRPr>
          </a:p>
        </p:txBody>
      </p:sp>
    </p:spTree>
    <p:extLst>
      <p:ext uri="{BB962C8B-B14F-4D97-AF65-F5344CB8AC3E}">
        <p14:creationId xmlns:p14="http://schemas.microsoft.com/office/powerpoint/2010/main" val="4124365015"/>
      </p:ext>
    </p:extLst>
  </p:cSld>
  <p:clrMapOvr>
    <a:masterClrMapping/>
  </p:clrMapOvr>
  <p:transition spd="slow">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1" name="Shape 361"/>
          <p:cNvSpPr/>
          <p:nvPr/>
        </p:nvSpPr>
        <p:spPr>
          <a:xfrm>
            <a:off x="609600" y="2286000"/>
            <a:ext cx="8001000" cy="1828800"/>
          </a:xfrm>
          <a:prstGeom prst="wedgeRoundRectCallout">
            <a:avLst>
              <a:gd name="adj1" fmla="val -58146"/>
              <a:gd name="adj2" fmla="val -40260"/>
              <a:gd name="adj3" fmla="val 16667"/>
            </a:avLst>
          </a:prstGeom>
          <a:solidFill>
            <a:schemeClr val="accent1">
              <a:lumMod val="50000"/>
            </a:schemeClr>
          </a:solidFill>
          <a:ln w="57150" cap="flat">
            <a:solidFill>
              <a:srgbClr val="3F315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SzPct val="25000"/>
              <a:buNone/>
            </a:pPr>
            <a:r>
              <a:rPr lang="en-US" sz="3200" b="1" i="0" u="none" strike="noStrike" cap="none" baseline="0" dirty="0">
                <a:solidFill>
                  <a:schemeClr val="lt1"/>
                </a:solidFill>
                <a:latin typeface="Calibri"/>
                <a:ea typeface="Calibri"/>
                <a:cs typeface="Calibri"/>
                <a:sym typeface="Calibri"/>
              </a:rPr>
              <a:t>let it be as you say. </a:t>
            </a:r>
          </a:p>
          <a:p>
            <a:pPr marL="0" marR="0" lvl="0" indent="0" algn="l" rtl="0">
              <a:spcBef>
                <a:spcPts val="0"/>
              </a:spcBef>
              <a:buSzPct val="25000"/>
              <a:buNone/>
            </a:pPr>
            <a:r>
              <a:rPr lang="en-US" sz="3200" b="1" i="0" u="none" strike="noStrike" cap="none" baseline="0" dirty="0">
                <a:solidFill>
                  <a:schemeClr val="lt1"/>
                </a:solidFill>
                <a:latin typeface="Calibri"/>
                <a:ea typeface="Calibri"/>
                <a:cs typeface="Calibri"/>
                <a:sym typeface="Calibri"/>
              </a:rPr>
              <a:t>Whoever is found to have it will become my slave; the rest of you will be free from blame.”</a:t>
            </a:r>
          </a:p>
        </p:txBody>
      </p:sp>
      <p:sp>
        <p:nvSpPr>
          <p:cNvPr id="362" name="Shape 362"/>
          <p:cNvSpPr/>
          <p:nvPr/>
        </p:nvSpPr>
        <p:spPr>
          <a:xfrm>
            <a:off x="762000" y="304800"/>
            <a:ext cx="4267200" cy="685800"/>
          </a:xfrm>
          <a:prstGeom prst="wedgeRoundRectCallout">
            <a:avLst>
              <a:gd name="adj1" fmla="val -58146"/>
              <a:gd name="adj2" fmla="val -40260"/>
              <a:gd name="adj3" fmla="val 16667"/>
            </a:avLst>
          </a:prstGeom>
          <a:solidFill>
            <a:schemeClr val="accent1">
              <a:lumMod val="50000"/>
            </a:schemeClr>
          </a:solidFill>
          <a:ln w="57150" cap="flat">
            <a:solidFill>
              <a:srgbClr val="3F315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SzPct val="25000"/>
              <a:buNone/>
            </a:pPr>
            <a:r>
              <a:rPr lang="en-US" sz="3200" b="1" i="0" u="none" strike="noStrike" cap="none" baseline="0" dirty="0">
                <a:solidFill>
                  <a:schemeClr val="lt1"/>
                </a:solidFill>
                <a:latin typeface="Calibri"/>
                <a:ea typeface="Calibri"/>
                <a:cs typeface="Calibri"/>
                <a:sym typeface="Calibri"/>
              </a:rPr>
              <a:t>Very well, then, he said</a:t>
            </a:r>
          </a:p>
        </p:txBody>
      </p:sp>
      <p:pic>
        <p:nvPicPr>
          <p:cNvPr id="363" name="Shape 363"/>
          <p:cNvPicPr preferRelativeResize="0"/>
          <p:nvPr/>
        </p:nvPicPr>
        <p:blipFill>
          <a:blip r:embed="rId3"/>
          <a:stretch>
            <a:fillRect/>
          </a:stretch>
        </p:blipFill>
        <p:spPr>
          <a:xfrm>
            <a:off x="2533750" y="4448125"/>
            <a:ext cx="4038599" cy="2286000"/>
          </a:xfrm>
          <a:prstGeom prst="rect">
            <a:avLst/>
          </a:prstGeom>
        </p:spPr>
      </p:pic>
    </p:spTree>
  </p:cSld>
  <p:clrMapOvr>
    <a:masterClrMapping/>
  </p:clrMapOvr>
  <p:transition spd="slow">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Shape 368"/>
          <p:cNvSpPr txBox="1">
            <a:spLocks noGrp="1"/>
          </p:cNvSpPr>
          <p:nvPr>
            <p:ph type="ctrTitle"/>
          </p:nvPr>
        </p:nvSpPr>
        <p:spPr>
          <a:xfrm>
            <a:off x="609600" y="2590800"/>
            <a:ext cx="7848599" cy="17525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850" b="0" i="0" u="none" strike="noStrike" cap="none" baseline="0" dirty="0">
                <a:solidFill>
                  <a:schemeClr val="dk1"/>
                </a:solidFill>
                <a:latin typeface="Calibri"/>
                <a:ea typeface="Calibri"/>
                <a:cs typeface="Calibri"/>
                <a:sym typeface="Calibri"/>
              </a:rPr>
              <a:t> </a:t>
            </a:r>
            <a:r>
              <a:rPr lang="en-US" sz="4850" b="0" i="0" u="none" strike="noStrike" cap="none" baseline="0" dirty="0">
                <a:solidFill>
                  <a:schemeClr val="accent4">
                    <a:lumMod val="10000"/>
                  </a:schemeClr>
                </a:solidFill>
                <a:latin typeface="Calibri"/>
                <a:ea typeface="Calibri"/>
                <a:cs typeface="Calibri"/>
                <a:sym typeface="Calibri"/>
              </a:rPr>
              <a:t>Each of them quickly lowered his sack to the ground and opened it. Then the steward proceeded to search, beginning with the oldest and ending with the youngest. </a:t>
            </a:r>
          </a:p>
        </p:txBody>
      </p:sp>
    </p:spTree>
    <p:extLst>
      <p:ext uri="{BB962C8B-B14F-4D97-AF65-F5344CB8AC3E}">
        <p14:creationId xmlns:p14="http://schemas.microsoft.com/office/powerpoint/2010/main" val="3253959037"/>
      </p:ext>
    </p:extLst>
  </p:cSld>
  <p:clrMapOvr>
    <a:masterClrMapping/>
  </p:clrMapOvr>
  <p:transition spd="slow">
    <p:cu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Shape 368"/>
          <p:cNvSpPr txBox="1">
            <a:spLocks noGrp="1"/>
          </p:cNvSpPr>
          <p:nvPr>
            <p:ph type="ctrTitle"/>
          </p:nvPr>
        </p:nvSpPr>
        <p:spPr>
          <a:xfrm>
            <a:off x="609600" y="2590800"/>
            <a:ext cx="7848599" cy="17525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850" b="0" i="0" u="none" strike="noStrike" cap="none" baseline="0" dirty="0">
                <a:solidFill>
                  <a:schemeClr val="accent4">
                    <a:lumMod val="10000"/>
                  </a:schemeClr>
                </a:solidFill>
                <a:latin typeface="Calibri"/>
                <a:ea typeface="Calibri"/>
                <a:cs typeface="Calibri"/>
                <a:sym typeface="Calibri"/>
              </a:rPr>
              <a:t>And the cup was found in Benjamin’s sack. </a:t>
            </a:r>
          </a:p>
        </p:txBody>
      </p:sp>
    </p:spTree>
    <p:extLst>
      <p:ext uri="{BB962C8B-B14F-4D97-AF65-F5344CB8AC3E}">
        <p14:creationId xmlns:p14="http://schemas.microsoft.com/office/powerpoint/2010/main" val="1507209450"/>
      </p:ext>
    </p:extLst>
  </p:cSld>
  <p:clrMapOvr>
    <a:masterClrMapping/>
  </p:clrMapOvr>
  <p:transition spd="slow">
    <p:cu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Shape 368"/>
          <p:cNvSpPr txBox="1">
            <a:spLocks noGrp="1"/>
          </p:cNvSpPr>
          <p:nvPr>
            <p:ph type="ctrTitle"/>
          </p:nvPr>
        </p:nvSpPr>
        <p:spPr>
          <a:xfrm>
            <a:off x="609600" y="2590800"/>
            <a:ext cx="7848599" cy="17525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850" b="0" i="0" u="none" strike="noStrike" cap="none" baseline="0">
                <a:solidFill>
                  <a:schemeClr val="dk1"/>
                </a:solidFill>
                <a:latin typeface="Calibri"/>
                <a:ea typeface="Calibri"/>
                <a:cs typeface="Calibri"/>
                <a:sym typeface="Calibri"/>
              </a:rPr>
              <a:t> Each of them quickly lowered his sack to the ground and opened it. Then the steward proceeded to search, beginning with the oldest and ending with the youngest. And the cup was found in Benjamin’s sack.* </a:t>
            </a:r>
          </a:p>
        </p:txBody>
      </p:sp>
      <p:pic>
        <p:nvPicPr>
          <p:cNvPr id="369" name="Shape 369"/>
          <p:cNvPicPr preferRelativeResize="0"/>
          <p:nvPr/>
        </p:nvPicPr>
        <p:blipFill>
          <a:blip r:embed="rId3"/>
          <a:stretch>
            <a:fillRect/>
          </a:stretch>
        </p:blipFill>
        <p:spPr>
          <a:xfrm>
            <a:off x="0" y="76200"/>
            <a:ext cx="9144000" cy="6781800"/>
          </a:xfrm>
          <a:prstGeom prst="rect">
            <a:avLst/>
          </a:prstGeom>
        </p:spPr>
      </p:pic>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Shape 374"/>
          <p:cNvSpPr txBox="1">
            <a:spLocks noGrp="1"/>
          </p:cNvSpPr>
          <p:nvPr>
            <p:ph type="ctrTitle"/>
          </p:nvPr>
        </p:nvSpPr>
        <p:spPr>
          <a:xfrm>
            <a:off x="685800" y="304800"/>
            <a:ext cx="7848599" cy="29052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850" b="0" i="0" u="none" strike="noStrike" cap="none" baseline="0" dirty="0">
                <a:solidFill>
                  <a:schemeClr val="accent4">
                    <a:lumMod val="10000"/>
                  </a:schemeClr>
                </a:solidFill>
                <a:latin typeface="Calibri"/>
                <a:ea typeface="Calibri"/>
                <a:cs typeface="Calibri"/>
                <a:sym typeface="Calibri"/>
              </a:rPr>
              <a:t> At this, they tore their clothes. Then they all loaded their donkeys and returned to the city. </a:t>
            </a:r>
          </a:p>
        </p:txBody>
      </p:sp>
      <p:pic>
        <p:nvPicPr>
          <p:cNvPr id="375" name="Shape 375"/>
          <p:cNvPicPr preferRelativeResize="0"/>
          <p:nvPr/>
        </p:nvPicPr>
        <p:blipFill>
          <a:blip r:embed="rId3"/>
          <a:stretch>
            <a:fillRect/>
          </a:stretch>
        </p:blipFill>
        <p:spPr>
          <a:xfrm>
            <a:off x="326575" y="3322025"/>
            <a:ext cx="8479600" cy="3535975"/>
          </a:xfrm>
          <a:prstGeom prst="rect">
            <a:avLst/>
          </a:prstGeom>
        </p:spPr>
      </p:pic>
    </p:spTree>
  </p:cSld>
  <p:clrMapOvr>
    <a:masterClrMapping/>
  </p:clrMapOvr>
  <p:transition spd="slow">
    <p:cu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pic>
        <p:nvPicPr>
          <p:cNvPr id="380" name="Shape 380"/>
          <p:cNvPicPr preferRelativeResize="0"/>
          <p:nvPr/>
        </p:nvPicPr>
        <p:blipFill>
          <a:blip r:embed="rId3" cstate="email">
            <a:extLst>
              <a:ext uri="{28A0092B-C50C-407E-A947-70E740481C1C}">
                <a14:useLocalDpi xmlns:a14="http://schemas.microsoft.com/office/drawing/2010/main"/>
              </a:ext>
            </a:extLst>
          </a:blip>
          <a:stretch>
            <a:fillRect/>
          </a:stretch>
        </p:blipFill>
        <p:spPr>
          <a:xfrm>
            <a:off x="2743200" y="3367075"/>
            <a:ext cx="3810000" cy="3490924"/>
          </a:xfrm>
          <a:prstGeom prst="rect">
            <a:avLst/>
          </a:prstGeom>
        </p:spPr>
      </p:pic>
      <p:sp>
        <p:nvSpPr>
          <p:cNvPr id="381" name="Shape 381"/>
          <p:cNvSpPr txBox="1">
            <a:spLocks noGrp="1"/>
          </p:cNvSpPr>
          <p:nvPr>
            <p:ph type="ctrTitle"/>
          </p:nvPr>
        </p:nvSpPr>
        <p:spPr>
          <a:xfrm>
            <a:off x="647700" y="1"/>
            <a:ext cx="7848599" cy="37338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000" b="0" dirty="0">
                <a:solidFill>
                  <a:schemeClr val="accent4">
                    <a:lumMod val="10000"/>
                  </a:schemeClr>
                </a:solidFill>
                <a:latin typeface="Calibri"/>
                <a:ea typeface="Calibri"/>
                <a:cs typeface="Calibri"/>
                <a:sym typeface="Calibri"/>
              </a:rPr>
              <a:t>J</a:t>
            </a:r>
            <a:r>
              <a:rPr lang="en-US" sz="4000" b="0" i="0" u="none" strike="noStrike" cap="none" baseline="0" dirty="0">
                <a:solidFill>
                  <a:schemeClr val="accent4">
                    <a:lumMod val="10000"/>
                  </a:schemeClr>
                </a:solidFill>
                <a:latin typeface="Calibri"/>
                <a:ea typeface="Calibri"/>
                <a:cs typeface="Calibri"/>
                <a:sym typeface="Calibri"/>
              </a:rPr>
              <a:t>oseph was still in the house when Judah and his brothers came in, and they threw themselves to the ground before him. </a:t>
            </a:r>
            <a:r>
              <a:rPr lang="en-US" sz="4000" b="0" i="0" u="none" strike="noStrike" cap="none" baseline="30000" dirty="0">
                <a:solidFill>
                  <a:schemeClr val="accent4">
                    <a:lumMod val="10000"/>
                  </a:schemeClr>
                </a:solidFill>
                <a:latin typeface="Calibri"/>
                <a:ea typeface="Calibri"/>
                <a:cs typeface="Calibri"/>
                <a:sym typeface="Calibri"/>
              </a:rPr>
              <a:t> </a:t>
            </a:r>
            <a:r>
              <a:rPr lang="en-US" sz="4000" b="0" i="0" u="none" strike="noStrike" cap="none" baseline="0" dirty="0">
                <a:solidFill>
                  <a:schemeClr val="accent4">
                    <a:lumMod val="10000"/>
                  </a:schemeClr>
                </a:solidFill>
                <a:latin typeface="Calibri"/>
                <a:ea typeface="Calibri"/>
                <a:cs typeface="Calibri"/>
                <a:sym typeface="Calibri"/>
              </a:rPr>
              <a:t>Joseph said to them, </a:t>
            </a:r>
          </a:p>
        </p:txBody>
      </p:sp>
    </p:spTree>
  </p:cSld>
  <p:clrMapOvr>
    <a:masterClrMapping/>
  </p:clrMapOvr>
  <p:transition spd="slow">
    <p:cu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pic>
        <p:nvPicPr>
          <p:cNvPr id="380" name="Shape 380"/>
          <p:cNvPicPr preferRelativeResize="0"/>
          <p:nvPr/>
        </p:nvPicPr>
        <p:blipFill>
          <a:blip r:embed="rId3" cstate="email">
            <a:extLst>
              <a:ext uri="{28A0092B-C50C-407E-A947-70E740481C1C}">
                <a14:useLocalDpi xmlns:a14="http://schemas.microsoft.com/office/drawing/2010/main"/>
              </a:ext>
            </a:extLst>
          </a:blip>
          <a:stretch>
            <a:fillRect/>
          </a:stretch>
        </p:blipFill>
        <p:spPr>
          <a:xfrm>
            <a:off x="2743200" y="3367075"/>
            <a:ext cx="3810000" cy="3490924"/>
          </a:xfrm>
          <a:prstGeom prst="rect">
            <a:avLst/>
          </a:prstGeom>
        </p:spPr>
      </p:pic>
      <p:sp>
        <p:nvSpPr>
          <p:cNvPr id="381" name="Shape 381"/>
          <p:cNvSpPr txBox="1">
            <a:spLocks noGrp="1"/>
          </p:cNvSpPr>
          <p:nvPr>
            <p:ph type="ctrTitle"/>
          </p:nvPr>
        </p:nvSpPr>
        <p:spPr>
          <a:xfrm>
            <a:off x="647700" y="1"/>
            <a:ext cx="7848599" cy="37338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lang="en-US" sz="4000" b="0" i="0" u="none" strike="noStrike" cap="none" baseline="0" dirty="0">
              <a:solidFill>
                <a:schemeClr val="accent4">
                  <a:lumMod val="10000"/>
                </a:schemeClr>
              </a:solidFill>
              <a:latin typeface="Calibri"/>
              <a:ea typeface="Calibri"/>
              <a:cs typeface="Calibri"/>
              <a:sym typeface="Calibri"/>
            </a:endParaRPr>
          </a:p>
        </p:txBody>
      </p:sp>
      <p:sp>
        <p:nvSpPr>
          <p:cNvPr id="382" name="Shape 382"/>
          <p:cNvSpPr/>
          <p:nvPr/>
        </p:nvSpPr>
        <p:spPr>
          <a:xfrm>
            <a:off x="1447800" y="609600"/>
            <a:ext cx="6553200" cy="1755912"/>
          </a:xfrm>
          <a:prstGeom prst="wedgeRoundRectCallout">
            <a:avLst>
              <a:gd name="adj1" fmla="val -18800"/>
              <a:gd name="adj2" fmla="val 112666"/>
              <a:gd name="adj3" fmla="val 16667"/>
            </a:avLst>
          </a:prstGeom>
          <a:solidFill>
            <a:schemeClr val="accent1">
              <a:lumMod val="50000"/>
            </a:schemeClr>
          </a:solidFill>
          <a:ln w="9525" cap="flat">
            <a:solidFill>
              <a:srgbClr val="7030A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b="0" i="0" u="none" strike="noStrike" cap="none" baseline="0" dirty="0">
                <a:solidFill>
                  <a:schemeClr val="lt1"/>
                </a:solidFill>
                <a:latin typeface="Calibri"/>
                <a:ea typeface="Calibri"/>
                <a:cs typeface="Calibri"/>
                <a:sym typeface="Calibri"/>
              </a:rPr>
              <a:t>What is this you have done? </a:t>
            </a:r>
          </a:p>
          <a:p>
            <a:pPr marL="0" marR="0" lvl="0" indent="0" algn="ctr" rtl="0">
              <a:spcBef>
                <a:spcPts val="0"/>
              </a:spcBef>
              <a:buSzPct val="25000"/>
              <a:buNone/>
            </a:pPr>
            <a:r>
              <a:rPr lang="en-US" sz="3200" b="0" i="0" u="none" strike="noStrike" cap="none" baseline="0" dirty="0">
                <a:solidFill>
                  <a:schemeClr val="lt1"/>
                </a:solidFill>
                <a:latin typeface="Calibri"/>
                <a:ea typeface="Calibri"/>
                <a:cs typeface="Calibri"/>
                <a:sym typeface="Calibri"/>
              </a:rPr>
              <a:t>Don’t you know that a man like me can find things out by divination?</a:t>
            </a:r>
          </a:p>
        </p:txBody>
      </p:sp>
    </p:spTree>
    <p:extLst>
      <p:ext uri="{BB962C8B-B14F-4D97-AF65-F5344CB8AC3E}">
        <p14:creationId xmlns:p14="http://schemas.microsoft.com/office/powerpoint/2010/main" val="4546046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2"/>
                                        </p:tgtEl>
                                        <p:attrNameLst>
                                          <p:attrName>style.visibility</p:attrName>
                                        </p:attrNameLst>
                                      </p:cBhvr>
                                      <p:to>
                                        <p:strVal val="visible"/>
                                      </p:to>
                                    </p:set>
                                    <p:animEffect transition="in" filter="fade">
                                      <p:cBhvr>
                                        <p:cTn id="7" dur="1000"/>
                                        <p:tgtEl>
                                          <p:spTgt spid="3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Shape 387"/>
          <p:cNvSpPr txBox="1">
            <a:spLocks noGrp="1"/>
          </p:cNvSpPr>
          <p:nvPr>
            <p:ph type="ctrTitle"/>
          </p:nvPr>
        </p:nvSpPr>
        <p:spPr>
          <a:xfrm>
            <a:off x="4038600" y="1905000"/>
            <a:ext cx="5105399" cy="17525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850" b="0" i="0" u="none" strike="noStrike" cap="none" baseline="0" dirty="0">
                <a:solidFill>
                  <a:schemeClr val="bg1">
                    <a:lumMod val="50000"/>
                  </a:schemeClr>
                </a:solidFill>
                <a:latin typeface="Calibri"/>
                <a:ea typeface="Calibri"/>
                <a:cs typeface="Calibri"/>
                <a:sym typeface="Calibri"/>
              </a:rPr>
              <a:t>Judah replied.  </a:t>
            </a:r>
          </a:p>
        </p:txBody>
      </p:sp>
      <p:sp>
        <p:nvSpPr>
          <p:cNvPr id="388" name="Shape 388"/>
          <p:cNvSpPr/>
          <p:nvPr/>
        </p:nvSpPr>
        <p:spPr>
          <a:xfrm>
            <a:off x="3251825" y="296150"/>
            <a:ext cx="5714999" cy="1676399"/>
          </a:xfrm>
          <a:prstGeom prst="wedgeRoundRectCallout">
            <a:avLst>
              <a:gd name="adj1" fmla="val -70526"/>
              <a:gd name="adj2" fmla="val -61040"/>
              <a:gd name="adj3" fmla="val 16667"/>
            </a:avLst>
          </a:prstGeom>
          <a:solidFill>
            <a:schemeClr val="accent1">
              <a:lumMod val="50000"/>
            </a:schemeClr>
          </a:solidFill>
          <a:ln w="57150" cap="flat">
            <a:solidFill>
              <a:srgbClr val="3F315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b="0" i="0" u="none" strike="noStrike" cap="none" baseline="0" dirty="0">
                <a:solidFill>
                  <a:schemeClr val="lt1"/>
                </a:solidFill>
                <a:latin typeface="Calibri"/>
                <a:ea typeface="Calibri"/>
                <a:cs typeface="Calibri"/>
                <a:sym typeface="Calibri"/>
              </a:rPr>
              <a:t>What can we say to my lord?</a:t>
            </a:r>
          </a:p>
        </p:txBody>
      </p:sp>
      <p:pic>
        <p:nvPicPr>
          <p:cNvPr id="390" name="Shape 390"/>
          <p:cNvPicPr preferRelativeResize="0"/>
          <p:nvPr/>
        </p:nvPicPr>
        <p:blipFill>
          <a:blip r:embed="rId3"/>
          <a:stretch>
            <a:fillRect/>
          </a:stretch>
        </p:blipFill>
        <p:spPr>
          <a:xfrm>
            <a:off x="96125" y="129875"/>
            <a:ext cx="3155699" cy="3408350"/>
          </a:xfrm>
          <a:prstGeom prst="rect">
            <a:avLst/>
          </a:prstGeom>
        </p:spPr>
      </p:pic>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137">
            <a:extLst>
              <a:ext uri="{FF2B5EF4-FFF2-40B4-BE49-F238E27FC236}">
                <a16:creationId xmlns:a16="http://schemas.microsoft.com/office/drawing/2014/main" xmlns="" id="{052B865E-1412-4790-9A31-F7C1AB5B65D2}"/>
              </a:ext>
            </a:extLst>
          </p:cNvPr>
          <p:cNvPicPr preferRelativeResize="0"/>
          <p:nvPr/>
        </p:nvPicPr>
        <p:blipFill>
          <a:blip r:embed="rId2"/>
          <a:stretch>
            <a:fillRect/>
          </a:stretch>
        </p:blipFill>
        <p:spPr>
          <a:xfrm>
            <a:off x="-14288" y="2057400"/>
            <a:ext cx="9144000" cy="4876799"/>
          </a:xfrm>
          <a:prstGeom prst="rect">
            <a:avLst/>
          </a:prstGeom>
          <a:gradFill>
            <a:gsLst>
              <a:gs pos="0">
                <a:schemeClr val="bg2"/>
              </a:gs>
              <a:gs pos="100000">
                <a:schemeClr val="bg1"/>
              </a:gs>
            </a:gsLst>
            <a:lin ang="5400000" scaled="1"/>
          </a:gradFill>
          <a:ln>
            <a:noFill/>
          </a:ln>
        </p:spPr>
      </p:pic>
      <p:sp>
        <p:nvSpPr>
          <p:cNvPr id="5" name="Shape 136">
            <a:extLst>
              <a:ext uri="{FF2B5EF4-FFF2-40B4-BE49-F238E27FC236}">
                <a16:creationId xmlns:a16="http://schemas.microsoft.com/office/drawing/2014/main" xmlns="" id="{4B8D85EB-B15B-4D26-B382-763005508D35}"/>
              </a:ext>
            </a:extLst>
          </p:cNvPr>
          <p:cNvSpPr txBox="1">
            <a:spLocks/>
          </p:cNvSpPr>
          <p:nvPr/>
        </p:nvSpPr>
        <p:spPr bwMode="auto">
          <a:xfrm>
            <a:off x="533400" y="228600"/>
            <a:ext cx="7848599" cy="1752599"/>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25" tIns="45700" rIns="91425" bIns="45700" numCol="1" anchor="ctr" anchorCtr="0" compatLnSpc="1">
            <a:prstTxWarp prst="textNoShape">
              <a:avLst/>
            </a:prstTxWarp>
            <a:noAutofit/>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S PGothic" panose="020B0600070205080204" pitchFamily="34" charset="-128"/>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ea typeface="MS PGothic" panose="020B0600070205080204" pitchFamily="34" charset="-128"/>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ea typeface="MS PGothic" panose="020B0600070205080204" pitchFamily="34" charset="-128"/>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ea typeface="MS PGothic" panose="020B0600070205080204" pitchFamily="34" charset="-128"/>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ea typeface="MS PGothic" panose="020B0600070205080204" pitchFamily="34" charset="-128"/>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ea typeface="ＭＳ Ｐゴシック"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ea typeface="ＭＳ Ｐゴシック"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ea typeface="ＭＳ Ｐゴシック"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ea typeface="ＭＳ Ｐゴシック" charset="0"/>
                <a:cs typeface="Arial" charset="0"/>
              </a:defRPr>
            </a:lvl9pPr>
          </a:lstStyle>
          <a:p>
            <a:pPr>
              <a:spcBef>
                <a:spcPts val="0"/>
              </a:spcBef>
              <a:buClr>
                <a:schemeClr val="dk1"/>
              </a:buClr>
              <a:buSzPct val="25000"/>
              <a:buFont typeface="Calibri"/>
              <a:buNone/>
            </a:pPr>
            <a:r>
              <a:rPr lang="en-US" sz="3950" b="0" dirty="0">
                <a:solidFill>
                  <a:schemeClr val="bg1">
                    <a:lumMod val="50000"/>
                  </a:schemeClr>
                </a:solidFill>
                <a:latin typeface="Calibri"/>
                <a:ea typeface="Calibri"/>
                <a:cs typeface="Calibri"/>
                <a:sym typeface="Calibri"/>
              </a:rPr>
              <a:t>So when they had eaten all the grain they had brought from Egypt, their father said to them,</a:t>
            </a:r>
          </a:p>
        </p:txBody>
      </p:sp>
    </p:spTree>
    <p:extLst>
      <p:ext uri="{BB962C8B-B14F-4D97-AF65-F5344CB8AC3E}">
        <p14:creationId xmlns:p14="http://schemas.microsoft.com/office/powerpoint/2010/main" val="40098141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9" name="Shape 389"/>
          <p:cNvSpPr/>
          <p:nvPr/>
        </p:nvSpPr>
        <p:spPr>
          <a:xfrm>
            <a:off x="1532625" y="3538225"/>
            <a:ext cx="7162799" cy="3048000"/>
          </a:xfrm>
          <a:prstGeom prst="wedgeRoundRectCallout">
            <a:avLst>
              <a:gd name="adj1" fmla="val -69752"/>
              <a:gd name="adj2" fmla="val -91689"/>
              <a:gd name="adj3" fmla="val 16667"/>
            </a:avLst>
          </a:prstGeom>
          <a:solidFill>
            <a:schemeClr val="accent1">
              <a:lumMod val="50000"/>
            </a:schemeClr>
          </a:solidFill>
          <a:ln w="57150" cap="flat">
            <a:solidFill>
              <a:srgbClr val="3F315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b="0" i="0" u="none" strike="noStrike" cap="none" baseline="0" dirty="0">
                <a:solidFill>
                  <a:schemeClr val="lt1"/>
                </a:solidFill>
                <a:latin typeface="Calibri"/>
                <a:ea typeface="Calibri"/>
                <a:cs typeface="Calibri"/>
                <a:sym typeface="Calibri"/>
              </a:rPr>
              <a:t>What can we say? How can we prove our innocence? God has uncovered your servants’ guilt. We are now my lord’s slaves—we ourselves and the one who was found to have the cup.</a:t>
            </a:r>
          </a:p>
        </p:txBody>
      </p:sp>
      <p:pic>
        <p:nvPicPr>
          <p:cNvPr id="390" name="Shape 390"/>
          <p:cNvPicPr preferRelativeResize="0"/>
          <p:nvPr/>
        </p:nvPicPr>
        <p:blipFill>
          <a:blip r:embed="rId3"/>
          <a:stretch>
            <a:fillRect/>
          </a:stretch>
        </p:blipFill>
        <p:spPr>
          <a:xfrm>
            <a:off x="96125" y="129875"/>
            <a:ext cx="3155699" cy="3408350"/>
          </a:xfrm>
          <a:prstGeom prst="rect">
            <a:avLst/>
          </a:prstGeom>
        </p:spPr>
      </p:pic>
    </p:spTree>
    <p:extLst>
      <p:ext uri="{BB962C8B-B14F-4D97-AF65-F5344CB8AC3E}">
        <p14:creationId xmlns:p14="http://schemas.microsoft.com/office/powerpoint/2010/main" val="86419898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89"/>
                                        </p:tgtEl>
                                        <p:attrNameLst>
                                          <p:attrName>style.visibility</p:attrName>
                                        </p:attrNameLst>
                                      </p:cBhvr>
                                      <p:to>
                                        <p:strVal val="visible"/>
                                      </p:to>
                                    </p:set>
                                    <p:anim calcmode="lin" valueType="num">
                                      <p:cBhvr additive="base">
                                        <p:cTn id="7" dur="1000"/>
                                        <p:tgtEl>
                                          <p:spTgt spid="389"/>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0"/>
                                        </p:tgtEl>
                                        <p:attrNameLst>
                                          <p:attrName>style.visibility</p:attrName>
                                        </p:attrNameLst>
                                      </p:cBhvr>
                                      <p:to>
                                        <p:strVal val="visible"/>
                                      </p:to>
                                    </p:set>
                                    <p:animEffect transition="in" filter="fade">
                                      <p:cBhvr>
                                        <p:cTn id="12" dur="1000"/>
                                        <p:tgtEl>
                                          <p:spTgt spid="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Shape 395"/>
          <p:cNvSpPr txBox="1">
            <a:spLocks noGrp="1"/>
          </p:cNvSpPr>
          <p:nvPr>
            <p:ph type="ctrTitle"/>
          </p:nvPr>
        </p:nvSpPr>
        <p:spPr>
          <a:xfrm>
            <a:off x="609600" y="533400"/>
            <a:ext cx="7848599" cy="12954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850" b="0" i="0" u="none" strike="noStrike" cap="none" baseline="0" dirty="0">
                <a:solidFill>
                  <a:schemeClr val="bg1">
                    <a:lumMod val="50000"/>
                  </a:schemeClr>
                </a:solidFill>
                <a:latin typeface="Calibri"/>
                <a:ea typeface="Calibri"/>
                <a:cs typeface="Calibri"/>
                <a:sym typeface="Calibri"/>
              </a:rPr>
              <a:t>But Joseph said, </a:t>
            </a:r>
          </a:p>
        </p:txBody>
      </p:sp>
      <p:pic>
        <p:nvPicPr>
          <p:cNvPr id="396" name="Shape 396"/>
          <p:cNvPicPr preferRelativeResize="0"/>
          <p:nvPr/>
        </p:nvPicPr>
        <p:blipFill>
          <a:blip r:embed="rId3"/>
          <a:stretch>
            <a:fillRect/>
          </a:stretch>
        </p:blipFill>
        <p:spPr>
          <a:xfrm>
            <a:off x="4364050" y="1475200"/>
            <a:ext cx="2026999" cy="2258599"/>
          </a:xfrm>
          <a:prstGeom prst="rect">
            <a:avLst/>
          </a:prstGeom>
        </p:spPr>
      </p:pic>
      <p:sp>
        <p:nvSpPr>
          <p:cNvPr id="397" name="Shape 397"/>
          <p:cNvSpPr/>
          <p:nvPr/>
        </p:nvSpPr>
        <p:spPr>
          <a:xfrm>
            <a:off x="1371600" y="3733800"/>
            <a:ext cx="6553200" cy="2438399"/>
          </a:xfrm>
          <a:prstGeom prst="wedgeRoundRectCallout">
            <a:avLst>
              <a:gd name="adj1" fmla="val -70526"/>
              <a:gd name="adj2" fmla="val -61040"/>
              <a:gd name="adj3" fmla="val 16667"/>
            </a:avLst>
          </a:prstGeom>
          <a:solidFill>
            <a:schemeClr val="accent1">
              <a:lumMod val="50000"/>
            </a:schemeClr>
          </a:solidFill>
          <a:ln w="9525" cap="flat">
            <a:solidFill>
              <a:srgbClr val="7030A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b="0" i="0" u="none" strike="noStrike" cap="none" baseline="0" dirty="0">
                <a:solidFill>
                  <a:schemeClr val="lt1"/>
                </a:solidFill>
                <a:latin typeface="Calibri"/>
                <a:ea typeface="Calibri"/>
                <a:cs typeface="Calibri"/>
                <a:sym typeface="Calibri"/>
              </a:rPr>
              <a:t>Far be it from me to do such a thing! Only the man who was found to have the cup will become my slave. The rest of you, go back to your father</a:t>
            </a:r>
            <a:r>
              <a:rPr lang="en-US" sz="3200" dirty="0">
                <a:solidFill>
                  <a:schemeClr val="lt1"/>
                </a:solidFill>
                <a:latin typeface="Calibri"/>
                <a:ea typeface="Calibri"/>
                <a:cs typeface="Calibri"/>
                <a:sym typeface="Calibri"/>
              </a:rPr>
              <a:t> </a:t>
            </a:r>
            <a:r>
              <a:rPr lang="en-US" sz="3200" b="0" i="0" u="none" strike="noStrike" cap="none" baseline="0" dirty="0">
                <a:solidFill>
                  <a:schemeClr val="lt1"/>
                </a:solidFill>
                <a:latin typeface="Calibri"/>
                <a:ea typeface="Calibri"/>
                <a:cs typeface="Calibri"/>
                <a:sym typeface="Calibri"/>
              </a:rPr>
              <a:t>in peace.</a:t>
            </a:r>
          </a:p>
        </p:txBody>
      </p:sp>
      <p:pic>
        <p:nvPicPr>
          <p:cNvPr id="398" name="Shape 398"/>
          <p:cNvPicPr preferRelativeResize="0"/>
          <p:nvPr/>
        </p:nvPicPr>
        <p:blipFill>
          <a:blip r:embed="rId4"/>
          <a:stretch>
            <a:fillRect/>
          </a:stretch>
        </p:blipFill>
        <p:spPr>
          <a:xfrm>
            <a:off x="2162125" y="1475200"/>
            <a:ext cx="2027000" cy="2258599"/>
          </a:xfrm>
          <a:prstGeom prst="rect">
            <a:avLst/>
          </a:prstGeom>
        </p:spPr>
      </p:pic>
    </p:spTree>
  </p:cSld>
  <p:clrMapOvr>
    <a:masterClrMapping/>
  </p:clrMapOvr>
  <p:transition spd="slow">
    <p:push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2D82A8-6D4B-42C6-9F65-87D25E0B6F97}"/>
              </a:ext>
            </a:extLst>
          </p:cNvPr>
          <p:cNvSpPr>
            <a:spLocks noGrp="1"/>
          </p:cNvSpPr>
          <p:nvPr>
            <p:ph type="ctrTitle"/>
          </p:nvPr>
        </p:nvSpPr>
        <p:spPr>
          <a:xfrm>
            <a:off x="762000" y="2895600"/>
            <a:ext cx="7772400" cy="1470024"/>
          </a:xfrm>
        </p:spPr>
        <p:txBody>
          <a:bodyPr/>
          <a:lstStyle/>
          <a:p>
            <a:r>
              <a:rPr lang="en-US" dirty="0">
                <a:effectLst/>
              </a:rPr>
              <a:t>Then Judah went up to him and said: “Pardon your servant, my lord, let me speak a word to my lord. </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2D82A8-6D4B-42C6-9F65-87D25E0B6F97}"/>
              </a:ext>
            </a:extLst>
          </p:cNvPr>
          <p:cNvSpPr>
            <a:spLocks noGrp="1"/>
          </p:cNvSpPr>
          <p:nvPr>
            <p:ph type="ctrTitle"/>
          </p:nvPr>
        </p:nvSpPr>
        <p:spPr>
          <a:xfrm>
            <a:off x="762000" y="2895600"/>
            <a:ext cx="7772400" cy="1470024"/>
          </a:xfrm>
        </p:spPr>
        <p:txBody>
          <a:bodyPr/>
          <a:lstStyle/>
          <a:p>
            <a:r>
              <a:rPr lang="en-US" dirty="0">
                <a:effectLst/>
              </a:rPr>
              <a:t>Do not be angry with your servant, though you are equal to Pharaoh himself.</a:t>
            </a:r>
            <a:br>
              <a:rPr lang="en-US" dirty="0">
                <a:effectLst/>
              </a:rPr>
            </a:br>
            <a:endParaRPr lang="en-US" dirty="0"/>
          </a:p>
        </p:txBody>
      </p:sp>
    </p:spTree>
    <p:extLst>
      <p:ext uri="{BB962C8B-B14F-4D97-AF65-F5344CB8AC3E}">
        <p14:creationId xmlns:p14="http://schemas.microsoft.com/office/powerpoint/2010/main" val="7740918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2D82A8-6D4B-42C6-9F65-87D25E0B6F97}"/>
              </a:ext>
            </a:extLst>
          </p:cNvPr>
          <p:cNvSpPr>
            <a:spLocks noGrp="1"/>
          </p:cNvSpPr>
          <p:nvPr>
            <p:ph type="ctrTitle"/>
          </p:nvPr>
        </p:nvSpPr>
        <p:spPr/>
        <p:txBody>
          <a:bodyPr/>
          <a:lstStyle/>
          <a:p>
            <a:r>
              <a:rPr lang="en-US" dirty="0">
                <a:effectLst/>
              </a:rPr>
              <a:t/>
            </a:r>
            <a:br>
              <a:rPr lang="en-US" dirty="0">
                <a:effectLst/>
              </a:rPr>
            </a:br>
            <a:r>
              <a:rPr lang="en-US" baseline="30000" dirty="0">
                <a:effectLst/>
              </a:rPr>
              <a:t/>
            </a:r>
            <a:br>
              <a:rPr lang="en-US" baseline="30000" dirty="0">
                <a:effectLst/>
              </a:rPr>
            </a:br>
            <a:r>
              <a:rPr lang="en-US" baseline="30000" dirty="0">
                <a:effectLst/>
              </a:rPr>
              <a:t/>
            </a:r>
            <a:br>
              <a:rPr lang="en-US" baseline="30000" dirty="0">
                <a:effectLst/>
              </a:rPr>
            </a:br>
            <a:r>
              <a:rPr lang="en-US" dirty="0">
                <a:effectLst/>
              </a:rPr>
              <a:t>“Now then, please let your servant remain here as my lord’s slave in place of the boy, and let the boy return with his brothers. </a:t>
            </a:r>
            <a:endParaRPr lang="en-US" dirty="0"/>
          </a:p>
        </p:txBody>
      </p:sp>
    </p:spTree>
    <p:extLst>
      <p:ext uri="{BB962C8B-B14F-4D97-AF65-F5344CB8AC3E}">
        <p14:creationId xmlns:p14="http://schemas.microsoft.com/office/powerpoint/2010/main" val="16816619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2D82A8-6D4B-42C6-9F65-87D25E0B6F97}"/>
              </a:ext>
            </a:extLst>
          </p:cNvPr>
          <p:cNvSpPr>
            <a:spLocks noGrp="1"/>
          </p:cNvSpPr>
          <p:nvPr>
            <p:ph type="ctrTitle"/>
          </p:nvPr>
        </p:nvSpPr>
        <p:spPr/>
        <p:txBody>
          <a:bodyPr/>
          <a:lstStyle/>
          <a:p>
            <a:r>
              <a:rPr lang="en-US" dirty="0">
                <a:effectLst/>
              </a:rPr>
              <a:t/>
            </a:r>
            <a:br>
              <a:rPr lang="en-US" dirty="0">
                <a:effectLst/>
              </a:rPr>
            </a:br>
            <a:r>
              <a:rPr lang="en-US" baseline="30000" dirty="0">
                <a:effectLst/>
              </a:rPr>
              <a:t/>
            </a:r>
            <a:br>
              <a:rPr lang="en-US" baseline="30000" dirty="0">
                <a:effectLst/>
              </a:rPr>
            </a:br>
            <a:r>
              <a:rPr lang="en-US" baseline="30000" dirty="0">
                <a:effectLst/>
              </a:rPr>
              <a:t/>
            </a:r>
            <a:br>
              <a:rPr lang="en-US" baseline="30000" dirty="0">
                <a:effectLst/>
              </a:rPr>
            </a:br>
            <a:r>
              <a:rPr lang="en-US" dirty="0">
                <a:effectLst/>
              </a:rPr>
              <a:t>How can I go back to my father if the boy is not with me? </a:t>
            </a:r>
            <a:br>
              <a:rPr lang="en-US" dirty="0">
                <a:effectLst/>
              </a:rPr>
            </a:br>
            <a:r>
              <a:rPr lang="en-US" dirty="0">
                <a:effectLst/>
              </a:rPr>
              <a:t>No! </a:t>
            </a:r>
            <a:br>
              <a:rPr lang="en-US" dirty="0">
                <a:effectLst/>
              </a:rPr>
            </a:br>
            <a:r>
              <a:rPr lang="en-US" dirty="0">
                <a:effectLst/>
              </a:rPr>
              <a:t>Do not let me see the misery that would come on my father.”</a:t>
            </a:r>
            <a:br>
              <a:rPr lang="en-US" dirty="0">
                <a:effectLst/>
              </a:rPr>
            </a:br>
            <a:endParaRPr lang="en-US" dirty="0"/>
          </a:p>
        </p:txBody>
      </p:sp>
    </p:spTree>
    <p:extLst>
      <p:ext uri="{BB962C8B-B14F-4D97-AF65-F5344CB8AC3E}">
        <p14:creationId xmlns:p14="http://schemas.microsoft.com/office/powerpoint/2010/main" val="973897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137">
            <a:extLst>
              <a:ext uri="{FF2B5EF4-FFF2-40B4-BE49-F238E27FC236}">
                <a16:creationId xmlns:a16="http://schemas.microsoft.com/office/drawing/2014/main" xmlns="" id="{052B865E-1412-4790-9A31-F7C1AB5B65D2}"/>
              </a:ext>
            </a:extLst>
          </p:cNvPr>
          <p:cNvPicPr preferRelativeResize="0"/>
          <p:nvPr/>
        </p:nvPicPr>
        <p:blipFill>
          <a:blip r:embed="rId2"/>
          <a:stretch>
            <a:fillRect/>
          </a:stretch>
        </p:blipFill>
        <p:spPr>
          <a:xfrm>
            <a:off x="-14288" y="0"/>
            <a:ext cx="9144000" cy="6934199"/>
          </a:xfrm>
          <a:prstGeom prst="rect">
            <a:avLst/>
          </a:prstGeom>
          <a:gradFill>
            <a:gsLst>
              <a:gs pos="0">
                <a:schemeClr val="bg2"/>
              </a:gs>
              <a:gs pos="100000">
                <a:schemeClr val="bg1"/>
              </a:gs>
            </a:gsLst>
            <a:lin ang="5400000" scaled="1"/>
          </a:gradFill>
          <a:ln>
            <a:noFill/>
          </a:ln>
        </p:spPr>
      </p:pic>
      <p:sp>
        <p:nvSpPr>
          <p:cNvPr id="5" name="Shape 136">
            <a:extLst>
              <a:ext uri="{FF2B5EF4-FFF2-40B4-BE49-F238E27FC236}">
                <a16:creationId xmlns:a16="http://schemas.microsoft.com/office/drawing/2014/main" xmlns="" id="{4B8D85EB-B15B-4D26-B382-763005508D35}"/>
              </a:ext>
            </a:extLst>
          </p:cNvPr>
          <p:cNvSpPr txBox="1">
            <a:spLocks/>
          </p:cNvSpPr>
          <p:nvPr/>
        </p:nvSpPr>
        <p:spPr bwMode="auto">
          <a:xfrm>
            <a:off x="533400" y="228600"/>
            <a:ext cx="7848599" cy="1752599"/>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25" tIns="45700" rIns="91425" bIns="45700" numCol="1" anchor="ctr" anchorCtr="0" compatLnSpc="1">
            <a:prstTxWarp prst="textNoShape">
              <a:avLst/>
            </a:prstTxWarp>
            <a:noAutofit/>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S PGothic" panose="020B0600070205080204" pitchFamily="34" charset="-128"/>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ea typeface="MS PGothic" panose="020B0600070205080204" pitchFamily="34" charset="-128"/>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ea typeface="MS PGothic" panose="020B0600070205080204" pitchFamily="34" charset="-128"/>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ea typeface="MS PGothic" panose="020B0600070205080204" pitchFamily="34" charset="-128"/>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ea typeface="MS PGothic" panose="020B0600070205080204" pitchFamily="34" charset="-128"/>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ea typeface="ＭＳ Ｐゴシック"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ea typeface="ＭＳ Ｐゴシック"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ea typeface="ＭＳ Ｐゴシック"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ea typeface="ＭＳ Ｐゴシック" charset="0"/>
                <a:cs typeface="Arial" charset="0"/>
              </a:defRPr>
            </a:lvl9pPr>
          </a:lstStyle>
          <a:p>
            <a:pPr>
              <a:spcBef>
                <a:spcPts val="0"/>
              </a:spcBef>
              <a:buClr>
                <a:schemeClr val="dk1"/>
              </a:buClr>
              <a:buSzPct val="25000"/>
              <a:buFont typeface="Calibri"/>
              <a:buNone/>
            </a:pPr>
            <a:endParaRPr lang="en-US" sz="3950" b="0" dirty="0">
              <a:solidFill>
                <a:schemeClr val="bg1">
                  <a:lumMod val="50000"/>
                </a:schemeClr>
              </a:solidFill>
              <a:latin typeface="Calibri"/>
              <a:ea typeface="Calibri"/>
              <a:cs typeface="Calibri"/>
              <a:sym typeface="Calibri"/>
            </a:endParaRPr>
          </a:p>
        </p:txBody>
      </p:sp>
      <p:sp>
        <p:nvSpPr>
          <p:cNvPr id="6" name="Shape 138">
            <a:extLst>
              <a:ext uri="{FF2B5EF4-FFF2-40B4-BE49-F238E27FC236}">
                <a16:creationId xmlns:a16="http://schemas.microsoft.com/office/drawing/2014/main" xmlns="" id="{FB924AF3-0676-46FF-812C-A1099E33267E}"/>
              </a:ext>
            </a:extLst>
          </p:cNvPr>
          <p:cNvSpPr/>
          <p:nvPr/>
        </p:nvSpPr>
        <p:spPr>
          <a:xfrm>
            <a:off x="1828800" y="2514600"/>
            <a:ext cx="5714999" cy="1226400"/>
          </a:xfrm>
          <a:prstGeom prst="wedgeRoundRectCallout">
            <a:avLst>
              <a:gd name="adj1" fmla="val -70526"/>
              <a:gd name="adj2" fmla="val -61040"/>
              <a:gd name="adj3" fmla="val 16667"/>
            </a:avLst>
          </a:prstGeom>
          <a:solidFill>
            <a:schemeClr val="accent2"/>
          </a:solidFill>
          <a:ln w="57150" cap="flat">
            <a:solidFill>
              <a:srgbClr val="3F315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b="0" i="0" u="none" strike="noStrike" cap="none" baseline="0">
                <a:solidFill>
                  <a:schemeClr val="lt1"/>
                </a:solidFill>
                <a:latin typeface="Calibri"/>
                <a:ea typeface="Calibri"/>
                <a:cs typeface="Calibri"/>
                <a:sym typeface="Calibri"/>
              </a:rPr>
              <a:t>Go back and buy us a little more food.</a:t>
            </a:r>
          </a:p>
        </p:txBody>
      </p:sp>
    </p:spTree>
    <p:extLst>
      <p:ext uri="{BB962C8B-B14F-4D97-AF65-F5344CB8AC3E}">
        <p14:creationId xmlns:p14="http://schemas.microsoft.com/office/powerpoint/2010/main" val="2668094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ctrTitle"/>
          </p:nvPr>
        </p:nvSpPr>
        <p:spPr>
          <a:xfrm>
            <a:off x="647700" y="128587"/>
            <a:ext cx="7848599" cy="26669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dirty="0">
                <a:solidFill>
                  <a:schemeClr val="dk1"/>
                </a:solidFill>
                <a:latin typeface="Calibri"/>
                <a:ea typeface="Calibri"/>
                <a:cs typeface="Calibri"/>
                <a:sym typeface="Calibri"/>
              </a:rPr>
              <a:t> </a:t>
            </a:r>
            <a:r>
              <a:rPr lang="en-US" sz="4400" b="0" i="0" u="none" strike="noStrike" cap="none" baseline="0" dirty="0">
                <a:solidFill>
                  <a:schemeClr val="bg1">
                    <a:lumMod val="50000"/>
                  </a:schemeClr>
                </a:solidFill>
                <a:latin typeface="Calibri"/>
                <a:ea typeface="Calibri"/>
                <a:cs typeface="Calibri"/>
                <a:sym typeface="Calibri"/>
              </a:rPr>
              <a:t>But Judah said to him</a:t>
            </a:r>
          </a:p>
        </p:txBody>
      </p:sp>
      <p:pic>
        <p:nvPicPr>
          <p:cNvPr id="145" name="Shape 145"/>
          <p:cNvPicPr preferRelativeResize="0"/>
          <p:nvPr/>
        </p:nvPicPr>
        <p:blipFill>
          <a:blip r:embed="rId3"/>
          <a:stretch>
            <a:fillRect/>
          </a:stretch>
        </p:blipFill>
        <p:spPr>
          <a:xfrm>
            <a:off x="1295400" y="1809950"/>
            <a:ext cx="6553199" cy="2990650"/>
          </a:xfrm>
          <a:prstGeom prst="rect">
            <a:avLst/>
          </a:prstGeom>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ctrTitle"/>
          </p:nvPr>
        </p:nvSpPr>
        <p:spPr>
          <a:xfrm>
            <a:off x="647700" y="128587"/>
            <a:ext cx="7848599" cy="26669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dirty="0">
                <a:solidFill>
                  <a:schemeClr val="dk1"/>
                </a:solidFill>
                <a:latin typeface="Calibri"/>
                <a:ea typeface="Calibri"/>
                <a:cs typeface="Calibri"/>
                <a:sym typeface="Calibri"/>
              </a:rPr>
              <a:t> </a:t>
            </a:r>
            <a:endParaRPr lang="en-US" sz="4400" b="0" i="0" u="none" strike="noStrike" cap="none" baseline="0" dirty="0">
              <a:solidFill>
                <a:schemeClr val="bg1">
                  <a:lumMod val="50000"/>
                </a:schemeClr>
              </a:solidFill>
              <a:latin typeface="Calibri"/>
              <a:ea typeface="Calibri"/>
              <a:cs typeface="Calibri"/>
              <a:sym typeface="Calibri"/>
            </a:endParaRPr>
          </a:p>
        </p:txBody>
      </p:sp>
      <p:sp>
        <p:nvSpPr>
          <p:cNvPr id="144" name="Shape 144"/>
          <p:cNvSpPr/>
          <p:nvPr/>
        </p:nvSpPr>
        <p:spPr>
          <a:xfrm>
            <a:off x="1633625" y="4800600"/>
            <a:ext cx="6553200" cy="2057400"/>
          </a:xfrm>
          <a:prstGeom prst="wedgeRoundRectCallout">
            <a:avLst>
              <a:gd name="adj1" fmla="val -70526"/>
              <a:gd name="adj2" fmla="val -61040"/>
              <a:gd name="adj3" fmla="val 16667"/>
            </a:avLst>
          </a:prstGeom>
          <a:solidFill>
            <a:schemeClr val="accent2">
              <a:lumMod val="50000"/>
            </a:schemeClr>
          </a:solidFill>
          <a:ln w="9525" cap="flat">
            <a:solidFill>
              <a:srgbClr val="7030A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b="0" i="0" u="none" strike="noStrike" cap="none" baseline="0" dirty="0">
                <a:solidFill>
                  <a:schemeClr val="lt1"/>
                </a:solidFill>
                <a:latin typeface="Calibri"/>
                <a:ea typeface="Calibri"/>
                <a:cs typeface="Calibri"/>
                <a:sym typeface="Calibri"/>
              </a:rPr>
              <a:t>The man warned us solemnly, ‘You will not see my face again unless your brother is with you.’</a:t>
            </a:r>
          </a:p>
        </p:txBody>
      </p:sp>
      <p:pic>
        <p:nvPicPr>
          <p:cNvPr id="145" name="Shape 145"/>
          <p:cNvPicPr preferRelativeResize="0"/>
          <p:nvPr/>
        </p:nvPicPr>
        <p:blipFill>
          <a:blip r:embed="rId3"/>
          <a:stretch>
            <a:fillRect/>
          </a:stretch>
        </p:blipFill>
        <p:spPr>
          <a:xfrm>
            <a:off x="1295400" y="1809950"/>
            <a:ext cx="6553199" cy="2990650"/>
          </a:xfrm>
          <a:prstGeom prst="rect">
            <a:avLst/>
          </a:prstGeom>
        </p:spPr>
      </p:pic>
    </p:spTree>
    <p:extLst>
      <p:ext uri="{BB962C8B-B14F-4D97-AF65-F5344CB8AC3E}">
        <p14:creationId xmlns:p14="http://schemas.microsoft.com/office/powerpoint/2010/main" val="2216561487"/>
      </p:ext>
    </p:extLst>
  </p:cSld>
  <p:clrMapOvr>
    <a:masterClrMapping/>
  </p:clrMapOvr>
  <p:transition spd="slow">
    <p:cut/>
  </p:transition>
</p:sld>
</file>

<file path=ppt/theme/theme1.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aple">
  <a:themeElements>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Maple">
      <a:majorFont>
        <a:latin typeface="Times New Roman"/>
        <a:ea typeface="ＭＳ Ｐゴシック"/>
        <a:cs typeface="Arial"/>
      </a:majorFont>
      <a:minorFont>
        <a:latin typeface="Times New Roman"/>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Times New Roman"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Times New Roman" charset="0"/>
            <a:ea typeface="ＭＳ Ｐゴシック" charset="0"/>
            <a:cs typeface="Arial" charset="0"/>
          </a:defRPr>
        </a:defPPr>
      </a:lstStyle>
    </a:lnDef>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354</TotalTime>
  <Words>1200</Words>
  <Application>Microsoft Office PowerPoint</Application>
  <PresentationFormat>On-screen Show (4:3)</PresentationFormat>
  <Paragraphs>101</Paragraphs>
  <Slides>65</Slides>
  <Notes>55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65</vt:i4>
      </vt:variant>
    </vt:vector>
  </HeadingPairs>
  <TitlesOfParts>
    <vt:vector size="75" baseType="lpstr">
      <vt:lpstr>MS PGothic</vt:lpstr>
      <vt:lpstr>MS PGothic</vt:lpstr>
      <vt:lpstr>Arial</vt:lpstr>
      <vt:lpstr>Calibri</vt:lpstr>
      <vt:lpstr>Century Gothic</vt:lpstr>
      <vt:lpstr>Cooper Black</vt:lpstr>
      <vt:lpstr>Times New Roman</vt:lpstr>
      <vt:lpstr>Wingdings</vt:lpstr>
      <vt:lpstr>5_Default Design</vt:lpstr>
      <vt:lpstr>1_Maple</vt:lpstr>
      <vt:lpstr>PowerPoint Presentation</vt:lpstr>
      <vt:lpstr>PowerPoint Presentation</vt:lpstr>
      <vt:lpstr>forgiving each other,</vt:lpstr>
      <vt:lpstr>PowerPoint Presentation</vt:lpstr>
      <vt:lpstr>Now the famine was still severe in the land. </vt:lpstr>
      <vt:lpstr>PowerPoint Presentation</vt:lpstr>
      <vt:lpstr>PowerPoint Presentation</vt:lpstr>
      <vt:lpstr> But Judah said to him</vt:lpstr>
      <vt:lpstr> </vt:lpstr>
      <vt:lpstr>PowerPoint Presentation</vt:lpstr>
      <vt:lpstr>PowerPoint Presentation</vt:lpstr>
      <vt:lpstr>PowerPoint Presentation</vt:lpstr>
      <vt:lpstr>Israel asked,</vt:lpstr>
      <vt:lpstr>They replied,</vt:lpstr>
      <vt:lpstr>PowerPoint Presentation</vt:lpstr>
      <vt:lpstr>Then Judah said to Israel his father,</vt:lpstr>
      <vt:lpstr>PowerPoint Presentation</vt:lpstr>
      <vt:lpstr>PowerPoint Presentation</vt:lpstr>
      <vt:lpstr>PowerPoint Presentation</vt:lpstr>
      <vt:lpstr>PowerPoint Presentation</vt:lpstr>
      <vt:lpstr> Then their father Israel said to them, </vt:lpstr>
      <vt:lpstr> Then their father Israel said to them, </vt:lpstr>
      <vt:lpstr>PowerPoint Presentation</vt:lpstr>
      <vt:lpstr>PowerPoint Presentation</vt:lpstr>
      <vt:lpstr>PowerPoint Presentation</vt:lpstr>
      <vt:lpstr>PowerPoint Presentation</vt:lpstr>
      <vt:lpstr> So the men took the gifts and double the amount of silver, and Benjamin also. They hurried down to Egypt and presented themselves to Joseph.</vt:lpstr>
      <vt:lpstr>PowerPoint Presentation</vt:lpstr>
      <vt:lpstr>He asked them how they were, and then he said, </vt:lpstr>
      <vt:lpstr>      They replied,   </vt:lpstr>
      <vt:lpstr>       </vt:lpstr>
      <vt:lpstr>As he looked about and saw his brother Benjamin, his own mother’s son, he asked,</vt:lpstr>
      <vt:lpstr>PowerPoint Presentation</vt:lpstr>
      <vt:lpstr>Deeply moved at the sight of his brother, Joseph hurried out and looked for a place to weep. </vt:lpstr>
      <vt:lpstr>Then he brought Simeon out to them.</vt:lpstr>
      <vt:lpstr>The steward took the men into Joseph’s house, gave them water to wash their feet</vt:lpstr>
      <vt:lpstr>provided fodder for their donkeys. </vt:lpstr>
      <vt:lpstr>They prepared their gifts for Joseph’s arrival at noon, because they had heard that they were to eat there.</vt:lpstr>
      <vt:lpstr> When Joseph came home, they presented to him the gifts they had brought into the house, </vt:lpstr>
      <vt:lpstr>and they bowed down before him to the ground.</vt:lpstr>
      <vt:lpstr>He went into his private room and wept there.</vt:lpstr>
      <vt:lpstr>After he had washed his face, he came out and, controlling himself, said,</vt:lpstr>
      <vt:lpstr> They served him by himself, the brothers by themselves, and the Egyptians who ate with him by themselves, because Egyptians could not eat with Hebrews, for that is detestable to Egyptians.</vt:lpstr>
      <vt:lpstr>Now Joseph gave these instructions to  the steward of his house:  “Fill the men’s sacks with as much food as they can carry, and put each man’s silver in the mouth of his sack. </vt:lpstr>
      <vt:lpstr>Then put my cup,  the silver one,  in the mouth of the youngest one’s sack, along with the silver for his grain.”  And he did as Joseph said.</vt:lpstr>
      <vt:lpstr> As morning dawned, the men were sent on their way with their donkeys. They had not gone far from the city when Joseph said to his steward, </vt:lpstr>
      <vt:lpstr> </vt:lpstr>
      <vt:lpstr> </vt:lpstr>
      <vt:lpstr>When he caught up with them, he repeated these words to them. But they said to him, </vt:lpstr>
      <vt:lpstr>When he caught up with them, he repeated these words to them. But they said to him,* </vt:lpstr>
      <vt:lpstr>PowerPoint Presentation</vt:lpstr>
      <vt:lpstr>PowerPoint Presentation</vt:lpstr>
      <vt:lpstr> Each of them quickly lowered his sack to the ground and opened it. Then the steward proceeded to search, beginning with the oldest and ending with the youngest. </vt:lpstr>
      <vt:lpstr>And the cup was found in Benjamin’s sack. </vt:lpstr>
      <vt:lpstr> Each of them quickly lowered his sack to the ground and opened it. Then the steward proceeded to search, beginning with the oldest and ending with the youngest. And the cup was found in Benjamin’s sack.* </vt:lpstr>
      <vt:lpstr> At this, they tore their clothes. Then they all loaded their donkeys and returned to the city. </vt:lpstr>
      <vt:lpstr>Joseph was still in the house when Judah and his brothers came in, and they threw themselves to the ground before him.  Joseph said to them, </vt:lpstr>
      <vt:lpstr>PowerPoint Presentation</vt:lpstr>
      <vt:lpstr>Judah replied.  </vt:lpstr>
      <vt:lpstr>PowerPoint Presentation</vt:lpstr>
      <vt:lpstr>But Joseph said, </vt:lpstr>
      <vt:lpstr>Then Judah went up to him and said: “Pardon your servant, my lord, let me speak a word to my lord. </vt:lpstr>
      <vt:lpstr>Do not be angry with your servant, though you are equal to Pharaoh himself. </vt:lpstr>
      <vt:lpstr>   “Now then, please let your servant remain here as my lord’s slave in place of the boy, and let the boy return with his brothers. </vt:lpstr>
      <vt:lpstr>   How can I go back to my father if the boy is not with me?  No!  Do not let me see the misery that would come on my father.”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43:1-15 The 2nd Journey to Egypt</dc:title>
  <dc:creator>Robin</dc:creator>
  <cp:lastModifiedBy>Ken Stoll</cp:lastModifiedBy>
  <cp:revision>26</cp:revision>
  <dcterms:modified xsi:type="dcterms:W3CDTF">2020-01-14T00:58:01Z</dcterms:modified>
</cp:coreProperties>
</file>