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FDA90-9D71-4625-82CF-F8032D34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asked, “Did God really say, ‘You must not eat from any tree in the garden’?”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B5DBC-2CCF-407A-B959-689C7CCD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cherubim</a:t>
            </a:r>
          </a:p>
        </p:txBody>
      </p:sp>
    </p:spTree>
    <p:extLst>
      <p:ext uri="{BB962C8B-B14F-4D97-AF65-F5344CB8AC3E}">
        <p14:creationId xmlns:p14="http://schemas.microsoft.com/office/powerpoint/2010/main" val="259609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FDA90-9D71-4625-82CF-F8032D34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asked, “Did God really say, ‘You must not eat from any tree in the garden’?”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B5DBC-2CCF-407A-B959-689C7CCD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cherubim</a:t>
            </a:r>
          </a:p>
        </p:txBody>
      </p:sp>
    </p:spTree>
    <p:extLst>
      <p:ext uri="{BB962C8B-B14F-4D97-AF65-F5344CB8AC3E}">
        <p14:creationId xmlns:p14="http://schemas.microsoft.com/office/powerpoint/2010/main" val="4078467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CFC3-0CEB-4757-9091-26A34506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extra words did the woman add to God’s command about the tree of knowledge of good and evil?  (3:3)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5BD5D-4569-48F7-B90C-54708921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even desire fruit from this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eat any fruit from any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touch it, or you will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71354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CFC3-0CEB-4757-9091-26A34506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extra words did the woman add to God’s command about the tree of knowledge of good and evil?  (3:3)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5BD5D-4569-48F7-B90C-54708921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even desire fruit from this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eat any fruit from any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must not touch it, or you will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40933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33D32-8FF6-4D76-B42F-DA7F1F21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serpent say the woman would be like if she ate the fruit?  (3:5)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7951-88C0-4F7C-A3B4-9185E9BC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</p:txBody>
      </p:sp>
    </p:spTree>
    <p:extLst>
      <p:ext uri="{BB962C8B-B14F-4D97-AF65-F5344CB8AC3E}">
        <p14:creationId xmlns:p14="http://schemas.microsoft.com/office/powerpoint/2010/main" val="27421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33D32-8FF6-4D76-B42F-DA7F1F21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serpent say the woman would be like if she ate the fruit?  (3:5)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7951-88C0-4F7C-A3B4-9185E9BC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</p:txBody>
      </p:sp>
    </p:spTree>
    <p:extLst>
      <p:ext uri="{BB962C8B-B14F-4D97-AF65-F5344CB8AC3E}">
        <p14:creationId xmlns:p14="http://schemas.microsoft.com/office/powerpoint/2010/main" val="46811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1BD0-7554-4DB3-906C-632A909A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woman spoke with the serpent?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6B8E6-82C8-4FF7-89E6-7887A9D1B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didn’t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listened to God and ignored the serpent.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listened to the serpent and disobeyed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33180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1BD0-7554-4DB3-906C-632A909A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woman spoke with the serpent?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6B8E6-82C8-4FF7-89E6-7887A9D1B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didn’t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listened to God and ignored the serpent.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listened to the serpent and disobeyed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355269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2044-8A25-4D67-8700-382D9790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woman disobey God?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52939-0DE2-4B3B-A044-3071A8EF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took some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ate the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gave some fruit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98243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2044-8A25-4D67-8700-382D9790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woman disobey God?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52939-0DE2-4B3B-A044-3071A8EF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took some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ate the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gave some fruit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836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B5FF-E85D-40EE-AABF-C30AAAB0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put in the Garden of Eden to take care of it?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CD9A-A46C-4306-BE6C-7AAEA034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1890882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6230-57F4-4A97-A81F-38B791F7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man and woman realize they were naked?  (3:6-7)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43C3A-79F1-4140-8A71-44FA07BC0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serpent told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God called for them in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they had eaten the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3075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6230-57F4-4A97-A81F-38B791F7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man and woman realize they were naked?  (3:6-7)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43C3A-79F1-4140-8A71-44FA07BC0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serpent told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God called for them in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they had eaten the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068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AAF1-643A-4568-82F7-B17A0B29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man and his wife hear walking in the garden?  (3:8)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C936-586C-4CC0-AFEE-F5142DBF7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47875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AAF1-643A-4568-82F7-B17A0B29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man and his wife hear walking in the garden?  (3:8)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C936-586C-4CC0-AFEE-F5142DBF7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3310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B547-A0AF-4356-835C-59760585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tell the Lord God in the garden?  (3:10)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607B-6CB5-420F-9BF6-5A5E8343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heard you in the garden.”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afraid because I was naked.”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39107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B547-A0AF-4356-835C-59760585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tell the Lord God in the garden?  (3:10)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607B-6CB5-420F-9BF6-5A5E8343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heard you in the garden.”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afraid because I was naked.”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20004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12E0-3AD2-482A-B874-6ECD15DF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man say gave him the fruit?  (3:12)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70D2-82E6-438C-B8D1-9A132722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it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</a:t>
            </a:r>
          </a:p>
        </p:txBody>
      </p:sp>
    </p:spTree>
    <p:extLst>
      <p:ext uri="{BB962C8B-B14F-4D97-AF65-F5344CB8AC3E}">
        <p14:creationId xmlns:p14="http://schemas.microsoft.com/office/powerpoint/2010/main" val="830190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12E0-3AD2-482A-B874-6ECD15DF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man say gave him the fruit?  (3:12)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70D2-82E6-438C-B8D1-9A132722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it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</a:t>
            </a:r>
          </a:p>
        </p:txBody>
      </p:sp>
    </p:spTree>
    <p:extLst>
      <p:ext uri="{BB962C8B-B14F-4D97-AF65-F5344CB8AC3E}">
        <p14:creationId xmlns:p14="http://schemas.microsoft.com/office/powerpoint/2010/main" val="1104315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2595-149D-4BAB-9D34-334595D6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woman say deceived her?  (3:13)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DE45-6525-4C6D-A03D-99D16CEB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2905910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2595-149D-4BAB-9D34-334595D6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woman say deceived her?  (3:13)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DE45-6525-4C6D-A03D-99D16CEB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96552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B5FF-E85D-40EE-AABF-C30AAAB0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put in the Garden of Eden to take care of it?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CD9A-A46C-4306-BE6C-7AAEA034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513928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F135-C040-4D58-8BBB-A76C4899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one consequence for the woman because of her disobedience?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815C-DAC0-4FC0-A51B-26289441D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crawl on her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would be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have greatly increased pain in childbearing.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69862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F135-C040-4D58-8BBB-A76C4899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one consequence for the woman because of her disobedience?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815C-DAC0-4FC0-A51B-26289441D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crawl on her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would be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would have greatly increased pain in childbearing.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324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B0575-C484-4332-BDEB-1F865359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was a consequence for the man because of his disobedience?  </a:t>
            </a:r>
            <a:br>
              <a:rPr lang="en-US" dirty="0"/>
            </a:br>
            <a:r>
              <a:rPr lang="en-US" dirty="0"/>
              <a:t>(3:17-19)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D4DB-AE38-437F-AE07-7812750B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crawl on his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would be cursed and he would have painful toil to eat from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children would all hate him for what 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2781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B0575-C484-4332-BDEB-1F865359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was a consequence for the man because of his disobedience?  </a:t>
            </a:r>
            <a:br>
              <a:rPr lang="en-US" dirty="0"/>
            </a:br>
            <a:r>
              <a:rPr lang="en-US" dirty="0"/>
              <a:t>(3:17-19)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D4DB-AE38-437F-AE07-7812750B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crawl on his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ground would be cursed and he would have painful toil to eat from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children would all hate him for what 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46396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76D1-F8DE-449A-84CE-7655E088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woman get her name?  (3:20)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5F44-69E4-4F91-9046-34B96CC2C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 named the woman 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gave herself a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named the woman 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named the woman Eve.</a:t>
            </a:r>
          </a:p>
        </p:txBody>
      </p:sp>
    </p:spTree>
    <p:extLst>
      <p:ext uri="{BB962C8B-B14F-4D97-AF65-F5344CB8AC3E}">
        <p14:creationId xmlns:p14="http://schemas.microsoft.com/office/powerpoint/2010/main" val="1493852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76D1-F8DE-449A-84CE-7655E088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woman get her name?  (3:20)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5F44-69E4-4F91-9046-34B96CC2C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God named the woman 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gave herself a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Adam named the woman 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named the woman Eve.</a:t>
            </a:r>
          </a:p>
        </p:txBody>
      </p:sp>
    </p:spTree>
    <p:extLst>
      <p:ext uri="{BB962C8B-B14F-4D97-AF65-F5344CB8AC3E}">
        <p14:creationId xmlns:p14="http://schemas.microsoft.com/office/powerpoint/2010/main" val="4059023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4BE2-FDF0-49C0-A759-966225FF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and woman get garments of skin?  (3:21)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FEE8-0300-448A-8BCF-373820A45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05907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4BE2-FDF0-49C0-A759-966225FF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and woman get garments of skin?  (3:21)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FEE8-0300-448A-8BCF-373820A45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773660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5407-A92A-4D82-9CDB-34353E99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Adam and Eve’s disobedience?  (3:14-19)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10604-9BFA-4985-9DB9-95695A22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serpent, man, and woman were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was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would have pain in childbearing.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9020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5407-A92A-4D82-9CDB-34353E99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Adam and Eve’s disobedience?  (3:14-19)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10604-9BFA-4985-9DB9-95695A22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serpent, man, and woman were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was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would have pain in childbearing.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7331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5EC4-E871-4D39-BD56-D2C57C9F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God put the man in the garden?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DB5D-5FBF-442F-B0E9-2DDFF2A4D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rest of the world was unformed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work and care for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protect him from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7516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ABDA-3218-4249-BE3F-6BE24B31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happened to Adam and Eve after they sinned?  (3:21,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AFFE-A5CC-4062-B994-6270EDEF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banished them from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work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wear garments of skin.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50808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ABDA-3218-4249-BE3F-6BE24B31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happened to Adam and Eve after they sinned?  (3:21,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AFFE-A5CC-4062-B994-6270EDEF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banished them from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work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wear garments of skin.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692650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EE7A-B3EA-4F91-9456-5B291351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to guard the tree of life?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53F07-75E4-495A-B114-09036360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chose lions to guard the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placed cherubim and a flaming sword to guard the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moved the tree to a secret place that only He knew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45156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EE7A-B3EA-4F91-9456-5B291351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to guard the tree of life?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53F07-75E4-495A-B114-09036360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chose lions to guard the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placed cherubim and a flaming sword to guard the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moved the tree to a secret place that only He knew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756836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C1F3-9773-4E1A-99BC-CE76B08C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6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were the cherubim and the flaming sword placed on the east side of the garden?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A28CB-828D-4473-AD32-D721020F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Adam and Eve were punished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Adam and Eve were banished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serpent was talking to 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996361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C1F3-9773-4E1A-99BC-CE76B08C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6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were the cherubim and the flaming sword placed on the east side of the garden?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A28CB-828D-4473-AD32-D721020F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Adam and Eve were punished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Adam and Eve were banished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serpent was talking to 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622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5EC4-E871-4D39-BD56-D2C57C9F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God put the man in the garden?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DB5D-5FBF-442F-B0E9-2DDFF2A4D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rest of the world was unformed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work and care for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protect him from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626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C342-DE8C-4B2D-BD77-D4EB1A49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special rule did God give to the man?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DDC39-AF5D-4554-9CAE-663EEB51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ever leave the Garden of Eden.”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eat from any fruit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eat from the tree of knowledge of good and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8031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C342-DE8C-4B2D-BD77-D4EB1A49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special rule did God give to the man?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DDC39-AF5D-4554-9CAE-663EEB51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ever leave the Garden of Eden.”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eat from any fruit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must not eat from the tree of knowledge of good and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1919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2891-8BD9-400A-ABE5-55267069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what was the woman formed?  (2:21-22)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5B05-9F78-4527-BAAF-588C5B72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(earth)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Adam’s rib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 the words and she appeared.</a:t>
            </a:r>
          </a:p>
        </p:txBody>
      </p:sp>
    </p:spTree>
    <p:extLst>
      <p:ext uri="{BB962C8B-B14F-4D97-AF65-F5344CB8AC3E}">
        <p14:creationId xmlns:p14="http://schemas.microsoft.com/office/powerpoint/2010/main" val="413543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2891-8BD9-400A-ABE5-55267069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what was the woman formed?  (2:21-22)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5B05-9F78-4527-BAAF-588C5B72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(earth)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Adam’s rib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 the words and she appeared.</a:t>
            </a:r>
          </a:p>
        </p:txBody>
      </p:sp>
    </p:spTree>
    <p:extLst>
      <p:ext uri="{BB962C8B-B14F-4D97-AF65-F5344CB8AC3E}">
        <p14:creationId xmlns:p14="http://schemas.microsoft.com/office/powerpoint/2010/main" val="27651611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1646</Words>
  <Application>Microsoft Office PowerPoint</Application>
  <PresentationFormat>On-screen Show (4:3)</PresentationFormat>
  <Paragraphs>222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1_Office Theme</vt:lpstr>
      <vt:lpstr>Genesis Dig Site 2</vt:lpstr>
      <vt:lpstr>Who did God put in the Garden of Eden to take care of it?  (2:15)</vt:lpstr>
      <vt:lpstr>Who did God put in the Garden of Eden to take care of it?  (2:15)</vt:lpstr>
      <vt:lpstr>Why did the Lord God put the man in the garden?  (2:15)</vt:lpstr>
      <vt:lpstr>Why did the Lord God put the man in the garden?  (2:15)</vt:lpstr>
      <vt:lpstr>What special rule did God give to the man?  (2:17)</vt:lpstr>
      <vt:lpstr>What special rule did God give to the man?  (2:17)</vt:lpstr>
      <vt:lpstr>From what was the woman formed?  (2:21-22)</vt:lpstr>
      <vt:lpstr>From what was the woman formed?  (2:21-22)</vt:lpstr>
      <vt:lpstr>Who asked, “Did God really say, ‘You must not eat from any tree in the garden’?”  (3:1)</vt:lpstr>
      <vt:lpstr>Who asked, “Did God really say, ‘You must not eat from any tree in the garden’?”  (3:1)</vt:lpstr>
      <vt:lpstr>What extra words did the woman add to God’s command about the tree of knowledge of good and evil?  (3:3)</vt:lpstr>
      <vt:lpstr>What extra words did the woman add to God’s command about the tree of knowledge of good and evil?  (3:3)</vt:lpstr>
      <vt:lpstr>Who did the serpent say the woman would be like if she ate the fruit?  (3:5)</vt:lpstr>
      <vt:lpstr>Who did the serpent say the woman would be like if she ate the fruit?  (3:5)</vt:lpstr>
      <vt:lpstr>What happened after the woman spoke with the serpent?  (3:6)</vt:lpstr>
      <vt:lpstr>What happened after the woman spoke with the serpent?  (3:6)</vt:lpstr>
      <vt:lpstr>How did the woman disobey God?  (3:6)</vt:lpstr>
      <vt:lpstr>How did the woman disobey God?  (3:6)</vt:lpstr>
      <vt:lpstr>When did the man and woman realize they were naked?  (3:6-7)</vt:lpstr>
      <vt:lpstr>When did the man and woman realize they were naked?  (3:6-7)</vt:lpstr>
      <vt:lpstr>Who did the man and his wife hear walking in the garden?  (3:8)</vt:lpstr>
      <vt:lpstr>Who did the man and his wife hear walking in the garden?  (3:8)</vt:lpstr>
      <vt:lpstr>What did the man tell the Lord God in the garden?  (3:10)</vt:lpstr>
      <vt:lpstr>What did the man tell the Lord God in the garden?  (3:10)</vt:lpstr>
      <vt:lpstr>Did the man say gave him the fruit?  (3:12)</vt:lpstr>
      <vt:lpstr>Did the man say gave him the fruit?  (3:12)</vt:lpstr>
      <vt:lpstr>Who did the woman say deceived her?  (3:13)</vt:lpstr>
      <vt:lpstr>Who did the woman say deceived her?  (3:13)</vt:lpstr>
      <vt:lpstr>What was one consequence for the woman because of her disobedience?  (3:16)</vt:lpstr>
      <vt:lpstr>What was one consequence for the woman because of her disobedience?  (3:16)</vt:lpstr>
      <vt:lpstr>Which was a consequence for the man because of his disobedience?   (3:17-19)</vt:lpstr>
      <vt:lpstr>Which was a consequence for the man because of his disobedience?   (3:17-19)</vt:lpstr>
      <vt:lpstr>How did the woman get her name?  (3:20)</vt:lpstr>
      <vt:lpstr>How did the woman get her name?  (3:20)</vt:lpstr>
      <vt:lpstr>How did the man and woman get garments of skin?  (3:21)</vt:lpstr>
      <vt:lpstr>How did the man and woman get garments of skin?  (3:21)</vt:lpstr>
      <vt:lpstr>What happened because of Adam and Eve’s disobedience?  (3:14-19)</vt:lpstr>
      <vt:lpstr>What happened because of Adam and Eve’s disobedience?  (3:14-19)</vt:lpstr>
      <vt:lpstr>What else happened to Adam and Eve after they sinned?  (3:21, 23)</vt:lpstr>
      <vt:lpstr>What else happened to Adam and Eve after they sinned?  (3:21, 23)</vt:lpstr>
      <vt:lpstr>What did God do to guard the tree of life?  (3:24)</vt:lpstr>
      <vt:lpstr>What did God do to guard the tree of life?  (3:24)</vt:lpstr>
      <vt:lpstr>When were the cherubim and the flaming sword placed on the east side of the garden?  (3:24)</vt:lpstr>
      <vt:lpstr>When were the cherubim and the flaming sword placed on the east side of the garden?  (3:24)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2019-07-18T02:39:16Z</dcterms:modified>
</cp:coreProperties>
</file>