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1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B568C-A59A-4DBF-9E27-309BE1642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Paul went to see Publius’s father?  (28:8)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0FC37-95F2-45F2-A50D-CF822596D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“Paul was put in prison.”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prayed, “placed his hands on him and healed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798597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B568C-A59A-4DBF-9E27-309BE1642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Paul went to see Publius’s father?  (28:8)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0FC37-95F2-45F2-A50D-CF822596D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“Paul was put in prison.”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Paul prayed, “placed his hands on him and healed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901792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came to Paul after he healed </a:t>
            </a:r>
            <a:r>
              <a:rPr lang="en-US" dirty="0" err="1"/>
              <a:t>Publius’s</a:t>
            </a:r>
            <a:r>
              <a:rPr lang="en-US" dirty="0"/>
              <a:t> father?  (28:9)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rest of the sick on the island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</a:t>
            </a:r>
            <a:r>
              <a:rPr lang="en-US" sz="4000" dirty="0" err="1"/>
              <a:t>Publius’s</a:t>
            </a:r>
            <a:r>
              <a:rPr lang="en-US" sz="4000" dirty="0"/>
              <a:t>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officials of Malta</a:t>
            </a:r>
          </a:p>
        </p:txBody>
      </p:sp>
    </p:spTree>
    <p:extLst>
      <p:ext uri="{BB962C8B-B14F-4D97-AF65-F5344CB8AC3E}">
        <p14:creationId xmlns:p14="http://schemas.microsoft.com/office/powerpoint/2010/main" val="1880305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came to Paul after he healed </a:t>
            </a:r>
            <a:r>
              <a:rPr lang="en-US" dirty="0" err="1"/>
              <a:t>Publius’s</a:t>
            </a:r>
            <a:r>
              <a:rPr lang="en-US" dirty="0"/>
              <a:t> father?  (28:9)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rest of the sick on the island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</a:t>
            </a:r>
            <a:r>
              <a:rPr lang="en-US" sz="4000" dirty="0" err="1"/>
              <a:t>Publius’s</a:t>
            </a:r>
            <a:r>
              <a:rPr lang="en-US" sz="4000" dirty="0"/>
              <a:t>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officials of Malta</a:t>
            </a:r>
          </a:p>
        </p:txBody>
      </p:sp>
    </p:spTree>
    <p:extLst>
      <p:ext uri="{BB962C8B-B14F-4D97-AF65-F5344CB8AC3E}">
        <p14:creationId xmlns:p14="http://schemas.microsoft.com/office/powerpoint/2010/main" val="1707513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islanders of Malta do for Paul and the crew?  (28:10)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Honored them in many ways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Furnished them with the supplies they needed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509029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islanders of Malta do for Paul and the crew?  (28:10)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Honored them in many ways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Furnished them with the supplies they needed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111081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how many months did Paul and the others sail from Malta?  (28:11)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One month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 months</a:t>
            </a:r>
          </a:p>
        </p:txBody>
      </p:sp>
    </p:spTree>
    <p:extLst>
      <p:ext uri="{BB962C8B-B14F-4D97-AF65-F5344CB8AC3E}">
        <p14:creationId xmlns:p14="http://schemas.microsoft.com/office/powerpoint/2010/main" val="2307792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how many months did Paul and the others sail from Malta?  (28:11)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One month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Three months</a:t>
            </a:r>
          </a:p>
        </p:txBody>
      </p:sp>
    </p:spTree>
    <p:extLst>
      <p:ext uri="{BB962C8B-B14F-4D97-AF65-F5344CB8AC3E}">
        <p14:creationId xmlns:p14="http://schemas.microsoft.com/office/powerpoint/2010/main" val="732000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To where did the brothers and sisters from Rome travel to greet Paul?  (28:15)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Forum of Appius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 taverns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794456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To where did the brothers and sisters from Rome travel to greet Paul?  (28:15)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Forum of Appius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 taverns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95207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2EFE4-3BED-4E11-9276-1E3216913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showed unusual kindness to everyone on board the ship?  (28:1-2)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9D508-5521-4152-BD2F-F30E6C55B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centurion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islanders of Malta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Governor Festus</a:t>
            </a:r>
          </a:p>
        </p:txBody>
      </p:sp>
    </p:spTree>
    <p:extLst>
      <p:ext uri="{BB962C8B-B14F-4D97-AF65-F5344CB8AC3E}">
        <p14:creationId xmlns:p14="http://schemas.microsoft.com/office/powerpoint/2010/main" val="2098752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Paul saw the brothers and sisters who traveled to meet him?  (28:15)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40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“Paul thanked God and was encouraged.”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“was angry at them because he had been put in prison.”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“asked them why they didn’t come see him in Jerusalem.”</a:t>
            </a:r>
          </a:p>
        </p:txBody>
      </p:sp>
    </p:spTree>
    <p:extLst>
      <p:ext uri="{BB962C8B-B14F-4D97-AF65-F5344CB8AC3E}">
        <p14:creationId xmlns:p14="http://schemas.microsoft.com/office/powerpoint/2010/main" val="175343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Paul saw the brothers and sisters who traveled to meet him?  (28:15)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40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“Paul thanked God and was encouraged.”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“was angry at them because he had been put in prison.”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“asked them why they didn’t come see him in Jerusalem.”</a:t>
            </a:r>
          </a:p>
        </p:txBody>
      </p:sp>
    </p:spTree>
    <p:extLst>
      <p:ext uri="{BB962C8B-B14F-4D97-AF65-F5344CB8AC3E}">
        <p14:creationId xmlns:p14="http://schemas.microsoft.com/office/powerpoint/2010/main" val="3528036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was Paul allowed to live by himself, with a soldier to guard him?  (28:16)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Malta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Rome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Corinth</a:t>
            </a:r>
          </a:p>
        </p:txBody>
      </p:sp>
    </p:spTree>
    <p:extLst>
      <p:ext uri="{BB962C8B-B14F-4D97-AF65-F5344CB8AC3E}">
        <p14:creationId xmlns:p14="http://schemas.microsoft.com/office/powerpoint/2010/main" val="23230035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was Paul allowed to live by himself, with a soldier to guard him?  (28:16)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Malta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In Rome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Corinth</a:t>
            </a:r>
          </a:p>
        </p:txBody>
      </p:sp>
    </p:spTree>
    <p:extLst>
      <p:ext uri="{BB962C8B-B14F-4D97-AF65-F5344CB8AC3E}">
        <p14:creationId xmlns:p14="http://schemas.microsoft.com/office/powerpoint/2010/main" val="31000849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Rome, who did Paul call together to explain the reasons he was arrested?  (28:17-20)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king and queen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traveling companions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local Jewish leaders</a:t>
            </a:r>
          </a:p>
        </p:txBody>
      </p:sp>
    </p:spTree>
    <p:extLst>
      <p:ext uri="{BB962C8B-B14F-4D97-AF65-F5344CB8AC3E}">
        <p14:creationId xmlns:p14="http://schemas.microsoft.com/office/powerpoint/2010/main" val="2969267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Rome, who did Paul call together to explain the reasons he was arrested?  (28:17-20)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king and queen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traveling companions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local Jewish leaders</a:t>
            </a:r>
          </a:p>
        </p:txBody>
      </p:sp>
    </p:spTree>
    <p:extLst>
      <p:ext uri="{BB962C8B-B14F-4D97-AF65-F5344CB8AC3E}">
        <p14:creationId xmlns:p14="http://schemas.microsoft.com/office/powerpoint/2010/main" val="33519217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Jewish leaders in Rome want to hear Paul’s views?  (28:22)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people everywhere were talking against Christianity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had heard reports about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had received a letter from Judea concerning Paul</a:t>
            </a:r>
          </a:p>
        </p:txBody>
      </p:sp>
    </p:spTree>
    <p:extLst>
      <p:ext uri="{BB962C8B-B14F-4D97-AF65-F5344CB8AC3E}">
        <p14:creationId xmlns:p14="http://schemas.microsoft.com/office/powerpoint/2010/main" val="424365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Jewish leaders in Rome want to hear Paul’s views?  (28:22)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people everywhere were talking against Christianity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had heard reports about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had received a letter from Judea concerning Paul</a:t>
            </a:r>
          </a:p>
        </p:txBody>
      </p:sp>
    </p:spTree>
    <p:extLst>
      <p:ext uri="{BB962C8B-B14F-4D97-AF65-F5344CB8AC3E}">
        <p14:creationId xmlns:p14="http://schemas.microsoft.com/office/powerpoint/2010/main" val="5376895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from morning till evening in Rome?  (28:23)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Witnessed to and explained the kingdom of God to the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Tried to persuade the Jews about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1373288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from morning till evening in Rome?  (28:23)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Witnessed to and explained the kingdom of God to the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Tried to persuade the Jews about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286789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2EFE4-3BED-4E11-9276-1E3216913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showed unusual kindness to everyone on board the ship?  (28:1-2)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9D508-5521-4152-BD2F-F30E6C55B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centurion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islanders of Malta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Governor Festus</a:t>
            </a:r>
          </a:p>
        </p:txBody>
      </p:sp>
    </p:spTree>
    <p:extLst>
      <p:ext uri="{BB962C8B-B14F-4D97-AF65-F5344CB8AC3E}">
        <p14:creationId xmlns:p14="http://schemas.microsoft.com/office/powerpoint/2010/main" val="26538097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Jews in Rome respond to what Paul said about Jesus?  </a:t>
            </a:r>
            <a:br>
              <a:rPr lang="en-US" dirty="0"/>
            </a:br>
            <a:r>
              <a:rPr lang="en-US" dirty="0"/>
              <a:t>(28:24-25)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were convinced; some were not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disagreed among themselves.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5573331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Jews in Rome respond to what Paul said about Jesus?  </a:t>
            </a:r>
            <a:br>
              <a:rPr lang="en-US" dirty="0"/>
            </a:br>
            <a:r>
              <a:rPr lang="en-US" dirty="0"/>
              <a:t>(28:24-25)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were convinced; some were not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disagreed among themselves.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1217438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Jewish leaders in Rome begin to leave Paul?  (28:25)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Paul had made his final statement from a passage in Isaiah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Around noon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Immediately when Paul began teaching about Jesus Christ</a:t>
            </a:r>
          </a:p>
        </p:txBody>
      </p:sp>
    </p:spTree>
    <p:extLst>
      <p:ext uri="{BB962C8B-B14F-4D97-AF65-F5344CB8AC3E}">
        <p14:creationId xmlns:p14="http://schemas.microsoft.com/office/powerpoint/2010/main" val="38329920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Jewish leaders in Rome begin to leave Paul?  (28:25)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After Paul had made his final statement from a passage in Isaiah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Around noon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Immediately when Paul began teaching about Jesus Christ</a:t>
            </a:r>
          </a:p>
        </p:txBody>
      </p:sp>
    </p:spTree>
    <p:extLst>
      <p:ext uri="{BB962C8B-B14F-4D97-AF65-F5344CB8AC3E}">
        <p14:creationId xmlns:p14="http://schemas.microsoft.com/office/powerpoint/2010/main" val="32279799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Paul say that God’s salvation had been sent to?  (28:28)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only the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only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only the Jewish leaders</a:t>
            </a:r>
          </a:p>
        </p:txBody>
      </p:sp>
    </p:spTree>
    <p:extLst>
      <p:ext uri="{BB962C8B-B14F-4D97-AF65-F5344CB8AC3E}">
        <p14:creationId xmlns:p14="http://schemas.microsoft.com/office/powerpoint/2010/main" val="8928389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Paul say that God’s salvation had been sent to?  (28:28)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only the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only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only the Jewish leaders</a:t>
            </a:r>
          </a:p>
        </p:txBody>
      </p:sp>
    </p:spTree>
    <p:extLst>
      <p:ext uri="{BB962C8B-B14F-4D97-AF65-F5344CB8AC3E}">
        <p14:creationId xmlns:p14="http://schemas.microsoft.com/office/powerpoint/2010/main" val="8088340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say the Gentiles would do with the message of God’s salvation?  (28:28)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toss it aside.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not listen to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listen to it.</a:t>
            </a:r>
          </a:p>
        </p:txBody>
      </p:sp>
    </p:spTree>
    <p:extLst>
      <p:ext uri="{BB962C8B-B14F-4D97-AF65-F5344CB8AC3E}">
        <p14:creationId xmlns:p14="http://schemas.microsoft.com/office/powerpoint/2010/main" val="26990755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say the Gentiles would do with the message of God’s salvation?  (28:28)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toss it aside.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not listen to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would listen to it.</a:t>
            </a:r>
          </a:p>
        </p:txBody>
      </p:sp>
    </p:spTree>
    <p:extLst>
      <p:ext uri="{BB962C8B-B14F-4D97-AF65-F5344CB8AC3E}">
        <p14:creationId xmlns:p14="http://schemas.microsoft.com/office/powerpoint/2010/main" val="9722666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log did Paul stay in Rome?  (28:30)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weeks</a:t>
            </a:r>
          </a:p>
        </p:txBody>
      </p:sp>
    </p:spTree>
    <p:extLst>
      <p:ext uri="{BB962C8B-B14F-4D97-AF65-F5344CB8AC3E}">
        <p14:creationId xmlns:p14="http://schemas.microsoft.com/office/powerpoint/2010/main" val="40099116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log did Paul stay in Rome?  (28:30)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Two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weeks</a:t>
            </a:r>
          </a:p>
        </p:txBody>
      </p:sp>
    </p:spTree>
    <p:extLst>
      <p:ext uri="{BB962C8B-B14F-4D97-AF65-F5344CB8AC3E}">
        <p14:creationId xmlns:p14="http://schemas.microsoft.com/office/powerpoint/2010/main" val="2415489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2E754-3F63-4EAC-844B-1FBD5FD0F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Paul put a pile of brushwood on the fire?  (28:3-5)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AA093-BFD7-4AF8-A363-05F29B949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viper fastened itself on his hand.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“Paul shook the snake off into the fire and suffered no ill effects.”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1269707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Paul preach the kingdom of God and teach about Jesus in Rome?  (28:31)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all boldness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Without hindrance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0048715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</a:t>
            </a:r>
            <a:r>
              <a:rPr lang="en-US"/>
              <a:t>Paul preach </a:t>
            </a:r>
            <a:r>
              <a:rPr lang="en-US" dirty="0"/>
              <a:t>the kingdom of God and teach about Jesus in Rome?  (28:31)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all boldness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Without hindrance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63665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2E754-3F63-4EAC-844B-1FBD5FD0F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Paul put a pile of brushwood on the fire?  (28:3-5)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AA093-BFD7-4AF8-A363-05F29B949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viper fastened itself on his hand.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“Paul shook the snake off into the fire and suffered no ill effects.”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434982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61068-5131-4681-9E2A-BECFFAE36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people of Malta say that Paul was?  (28:6)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14AC6-FBCC-44CF-9300-AD3CBC357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man possessed by demons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medicine man</a:t>
            </a:r>
          </a:p>
        </p:txBody>
      </p:sp>
    </p:spTree>
    <p:extLst>
      <p:ext uri="{BB962C8B-B14F-4D97-AF65-F5344CB8AC3E}">
        <p14:creationId xmlns:p14="http://schemas.microsoft.com/office/powerpoint/2010/main" val="3682520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61068-5131-4681-9E2A-BECFFAE36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people of Malta say that Paul was?  (28:6)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14AC6-FBCC-44CF-9300-AD3CBC357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man possessed by demons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medicine man</a:t>
            </a:r>
          </a:p>
        </p:txBody>
      </p:sp>
    </p:spTree>
    <p:extLst>
      <p:ext uri="{BB962C8B-B14F-4D97-AF65-F5344CB8AC3E}">
        <p14:creationId xmlns:p14="http://schemas.microsoft.com/office/powerpoint/2010/main" val="2934922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FBBDF-FD77-4EF4-8773-FF20EDF54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welcomed Paul and his companions to his home and showed them hospitality for three days on the island of Malta?  (28:7)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524AD-B0DF-42BC-B45A-0EA888B67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king of Malta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official of the island, Publius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Several of the </a:t>
            </a:r>
            <a:r>
              <a:rPr lang="en-US" sz="4000" dirty="0" err="1"/>
              <a:t>Maltan</a:t>
            </a:r>
            <a:r>
              <a:rPr lang="en-US" sz="4000" dirty="0"/>
              <a:t> widows</a:t>
            </a:r>
          </a:p>
        </p:txBody>
      </p:sp>
    </p:spTree>
    <p:extLst>
      <p:ext uri="{BB962C8B-B14F-4D97-AF65-F5344CB8AC3E}">
        <p14:creationId xmlns:p14="http://schemas.microsoft.com/office/powerpoint/2010/main" val="706591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FBBDF-FD77-4EF4-8773-FF20EDF54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welcomed Paul and his companions to his home and showed them hospitality for three days on the island of Malta?  (28:7)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524AD-B0DF-42BC-B45A-0EA888B67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king of Malta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chief official of the island, Publius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Several of the </a:t>
            </a:r>
            <a:r>
              <a:rPr lang="en-US" sz="4000" dirty="0" err="1"/>
              <a:t>Maltan</a:t>
            </a:r>
            <a:r>
              <a:rPr lang="en-US" sz="4000" dirty="0"/>
              <a:t> widows</a:t>
            </a:r>
          </a:p>
        </p:txBody>
      </p:sp>
    </p:spTree>
    <p:extLst>
      <p:ext uri="{BB962C8B-B14F-4D97-AF65-F5344CB8AC3E}">
        <p14:creationId xmlns:p14="http://schemas.microsoft.com/office/powerpoint/2010/main" val="17191927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1292</Words>
  <Application>Microsoft Office PowerPoint</Application>
  <PresentationFormat>On-screen Show (4:3)</PresentationFormat>
  <Paragraphs>162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ACTS Dig Site 20</vt:lpstr>
      <vt:lpstr>Who showed unusual kindness to everyone on board the ship?  (28:1-2)</vt:lpstr>
      <vt:lpstr>Who showed unusual kindness to everyone on board the ship?  (28:1-2)</vt:lpstr>
      <vt:lpstr>What happened when Paul put a pile of brushwood on the fire?  (28:3-5)</vt:lpstr>
      <vt:lpstr>What happened when Paul put a pile of brushwood on the fire?  (28:3-5)</vt:lpstr>
      <vt:lpstr>Who did the people of Malta say that Paul was?  (28:6)</vt:lpstr>
      <vt:lpstr>Who did the people of Malta say that Paul was?  (28:6)</vt:lpstr>
      <vt:lpstr>Who welcomed Paul and his companions to his home and showed them hospitality for three days on the island of Malta?  (28:7)</vt:lpstr>
      <vt:lpstr>Who welcomed Paul and his companions to his home and showed them hospitality for three days on the island of Malta?  (28:7)</vt:lpstr>
      <vt:lpstr>What happened when Paul went to see Publius’s father?  (28:8)</vt:lpstr>
      <vt:lpstr>What happened when Paul went to see Publius’s father?  (28:8)</vt:lpstr>
      <vt:lpstr>Who came to Paul after he healed Publius’s father?  (28:9)</vt:lpstr>
      <vt:lpstr>Who came to Paul after he healed Publius’s father?  (28:9)</vt:lpstr>
      <vt:lpstr>What did the islanders of Malta do for Paul and the crew?  (28:10)</vt:lpstr>
      <vt:lpstr>What did the islanders of Malta do for Paul and the crew?  (28:10)</vt:lpstr>
      <vt:lpstr>After how many months did Paul and the others sail from Malta?  (28:11)</vt:lpstr>
      <vt:lpstr>After how many months did Paul and the others sail from Malta?  (28:11)</vt:lpstr>
      <vt:lpstr>To where did the brothers and sisters from Rome travel to greet Paul?  (28:15)</vt:lpstr>
      <vt:lpstr>To where did the brothers and sisters from Rome travel to greet Paul?  (28:15)</vt:lpstr>
      <vt:lpstr>What happened when Paul saw the brothers and sisters who traveled to meet him?  (28:15)</vt:lpstr>
      <vt:lpstr>What happened when Paul saw the brothers and sisters who traveled to meet him?  (28:15)</vt:lpstr>
      <vt:lpstr>Where was Paul allowed to live by himself, with a soldier to guard him?  (28:16)</vt:lpstr>
      <vt:lpstr>Where was Paul allowed to live by himself, with a soldier to guard him?  (28:16)</vt:lpstr>
      <vt:lpstr>In Rome, who did Paul call together to explain the reasons he was arrested?  (28:17-20)</vt:lpstr>
      <vt:lpstr>In Rome, who did Paul call together to explain the reasons he was arrested?  (28:17-20)</vt:lpstr>
      <vt:lpstr>Why did the Jewish leaders in Rome want to hear Paul’s views?  (28:22)</vt:lpstr>
      <vt:lpstr>Why did the Jewish leaders in Rome want to hear Paul’s views?  (28:22)</vt:lpstr>
      <vt:lpstr>What did Paul do from morning till evening in Rome?  (28:23)</vt:lpstr>
      <vt:lpstr>What did Paul do from morning till evening in Rome?  (28:23)</vt:lpstr>
      <vt:lpstr>How did the Jews in Rome respond to what Paul said about Jesus?   (28:24-25)</vt:lpstr>
      <vt:lpstr>How did the Jews in Rome respond to what Paul said about Jesus?   (28:24-25)</vt:lpstr>
      <vt:lpstr>When did the Jewish leaders in Rome begin to leave Paul?  (28:25)</vt:lpstr>
      <vt:lpstr>When did the Jewish leaders in Rome begin to leave Paul?  (28:25)</vt:lpstr>
      <vt:lpstr>Who did Paul say that God’s salvation had been sent to?  (28:28)</vt:lpstr>
      <vt:lpstr>Who did Paul say that God’s salvation had been sent to?  (28:28)</vt:lpstr>
      <vt:lpstr>What did Paul say the Gentiles would do with the message of God’s salvation?  (28:28)</vt:lpstr>
      <vt:lpstr>What did Paul say the Gentiles would do with the message of God’s salvation?  (28:28)</vt:lpstr>
      <vt:lpstr>How log did Paul stay in Rome?  (28:30)</vt:lpstr>
      <vt:lpstr>How log did Paul stay in Rome?  (28:30)</vt:lpstr>
      <vt:lpstr>How did Paul preach the kingdom of God and teach about Jesus in Rome?  (28:31)</vt:lpstr>
      <vt:lpstr>How did Paul preach the kingdom of God and teach about Jesus in Rome?  (28:31)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13</cp:revision>
  <dcterms:created xsi:type="dcterms:W3CDTF">2016-04-16T17:22:52Z</dcterms:created>
  <dcterms:modified xsi:type="dcterms:W3CDTF">2018-08-30T17:08:53Z</dcterms:modified>
</cp:coreProperties>
</file>