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9D17-0677-446E-95BC-F81ABF60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Paul said that he stood on trial because of the hope of the resurrection of the dead?  (23:6-7)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31ED-D86F-47C9-B7B3-082A6F398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was released.”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dispute broke out between the Pharisees and the Sadducees.”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was sentenced to life in prison.”</a:t>
            </a:r>
          </a:p>
        </p:txBody>
      </p:sp>
    </p:spTree>
    <p:extLst>
      <p:ext uri="{BB962C8B-B14F-4D97-AF65-F5344CB8AC3E}">
        <p14:creationId xmlns:p14="http://schemas.microsoft.com/office/powerpoint/2010/main" val="3705500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9D17-0677-446E-95BC-F81ABF60C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Paul said that he stood on trial because of the hope of the resurrection of the dead?  (23:6-7)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D31ED-D86F-47C9-B7B3-082A6F398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was released.”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dispute broke out between the Pharisees and the Sadducees.”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“Paul was sentenced to life in prison.”</a:t>
            </a:r>
          </a:p>
        </p:txBody>
      </p:sp>
    </p:spTree>
    <p:extLst>
      <p:ext uri="{BB962C8B-B14F-4D97-AF65-F5344CB8AC3E}">
        <p14:creationId xmlns:p14="http://schemas.microsoft.com/office/powerpoint/2010/main" val="915192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DF5E8-8EFE-47FB-A623-BEB83943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says there is no resurrection?  (23:8)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5B58-3BC0-4DFA-9CC0-CB559B3C9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</a:t>
            </a:r>
          </a:p>
        </p:txBody>
      </p:sp>
    </p:spTree>
    <p:extLst>
      <p:ext uri="{BB962C8B-B14F-4D97-AF65-F5344CB8AC3E}">
        <p14:creationId xmlns:p14="http://schemas.microsoft.com/office/powerpoint/2010/main" val="184338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DF5E8-8EFE-47FB-A623-BEB83943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says there is no resurrection?  (23:8)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5B58-3BC0-4DFA-9CC0-CB559B3C9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Sadducees</a:t>
            </a:r>
          </a:p>
        </p:txBody>
      </p:sp>
    </p:spTree>
    <p:extLst>
      <p:ext uri="{BB962C8B-B14F-4D97-AF65-F5344CB8AC3E}">
        <p14:creationId xmlns:p14="http://schemas.microsoft.com/office/powerpoint/2010/main" val="3663953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8F4E-7A80-4C8C-98FE-24DB38A3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Sanhedrin, after Paul spoke about the resurrection, who found nothing wrong with Paul?  (23:9)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319E9-8E49-4917-AABA-177BC725A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Sadducees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1426076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8F4E-7A80-4C8C-98FE-24DB38A3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48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the Sanhedrin, after Paul spoke about the resurrection, who found nothing wrong with Paul?  (23:9)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319E9-8E49-4917-AABA-177BC725A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The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Sadducees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460576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4916-3568-4D87-AD42-45153952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was the commander afraid would happen to Paul because the dispute became so violent in the Sanhedrin?  (23:10)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0FBF-D5A1-49CC-8ED9-06AAE2B05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/>
              <a:t>Paul would be torn to pieces by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Paul would escape into the crowd.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54015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94916-3568-4D87-AD42-45153952C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was the commander afraid would happen to Paul because the dispute became so violent in the Sanhedrin?  (23:10)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0FBF-D5A1-49CC-8ED9-06AAE2B05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FFFF00"/>
                </a:solidFill>
              </a:rPr>
              <a:t>Paul would be torn to pieces by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Paul would escape into the crowd.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0402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FDF2-AE37-4FD7-8A49-D3EE1A49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While in Jerusalem, who stood near Paul and encouraged him?  (23:11)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16EE1-68C0-4ADB-BC4C-84BD3053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1774551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FDF2-AE37-4FD7-8A49-D3EE1A491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While in Jerusalem, who stood near Paul and encouraged him?  (23:11)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16EE1-68C0-4ADB-BC4C-84BD3053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Sadducees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204884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B2DA-6794-433D-BA10-2DBA9FBA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when did the commander release Paul?  (22:30)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A2A6-F100-40CC-8E72-190582A2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about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years later</a:t>
            </a:r>
          </a:p>
        </p:txBody>
      </p:sp>
    </p:spTree>
    <p:extLst>
      <p:ext uri="{BB962C8B-B14F-4D97-AF65-F5344CB8AC3E}">
        <p14:creationId xmlns:p14="http://schemas.microsoft.com/office/powerpoint/2010/main" val="3563982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1A4-8191-41B4-9BC8-2FDEA96F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formed a conspiracy and bound themselves with an oath not to eat or drink until they had killed Paul?  (23:12)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D3BB-EC25-4D76-859B-A10F2D4A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Jews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 and Barnabas</a:t>
            </a:r>
          </a:p>
        </p:txBody>
      </p:sp>
    </p:spTree>
    <p:extLst>
      <p:ext uri="{BB962C8B-B14F-4D97-AF65-F5344CB8AC3E}">
        <p14:creationId xmlns:p14="http://schemas.microsoft.com/office/powerpoint/2010/main" val="2612074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1A4-8191-41B4-9BC8-2FDEA96F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formed a conspiracy and bound themselves with an oath not to eat or drink until they had killed Paul?  (23:12)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D3BB-EC25-4D76-859B-A10F2D4AA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Some Jews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 and Barnabas</a:t>
            </a:r>
          </a:p>
        </p:txBody>
      </p:sp>
    </p:spTree>
    <p:extLst>
      <p:ext uri="{BB962C8B-B14F-4D97-AF65-F5344CB8AC3E}">
        <p14:creationId xmlns:p14="http://schemas.microsoft.com/office/powerpoint/2010/main" val="4225188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52C6-21C9-47E1-B8D7-D725C9F4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men were involved in the plot to kill Paul?  (23:13)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659C5-B75B-46F3-8A64-20DD083E7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More than 40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a few</a:t>
            </a:r>
          </a:p>
        </p:txBody>
      </p:sp>
    </p:spTree>
    <p:extLst>
      <p:ext uri="{BB962C8B-B14F-4D97-AF65-F5344CB8AC3E}">
        <p14:creationId xmlns:p14="http://schemas.microsoft.com/office/powerpoint/2010/main" val="3330786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52C6-21C9-47E1-B8D7-D725C9F49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men were involved in the plot to kill Paul?  (23:13)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659C5-B75B-46F3-8A64-20DD083E7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More than 40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100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Just a few</a:t>
            </a:r>
          </a:p>
        </p:txBody>
      </p:sp>
    </p:spTree>
    <p:extLst>
      <p:ext uri="{BB962C8B-B14F-4D97-AF65-F5344CB8AC3E}">
        <p14:creationId xmlns:p14="http://schemas.microsoft.com/office/powerpoint/2010/main" val="3912166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DF23-7124-4116-BE41-1B9BC5D4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Jews plan to kill Paul in Jerusalem?  (23:15)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5625-2FE7-4247-A9BE-68E5B0E67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put 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 his way to the Sanhedrin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Paul was on a ship to Rome</a:t>
            </a:r>
          </a:p>
        </p:txBody>
      </p:sp>
    </p:spTree>
    <p:extLst>
      <p:ext uri="{BB962C8B-B14F-4D97-AF65-F5344CB8AC3E}">
        <p14:creationId xmlns:p14="http://schemas.microsoft.com/office/powerpoint/2010/main" val="55825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DF23-7124-4116-BE41-1B9BC5D4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the Jews plan to kill Paul in Jerusalem?  (23:15)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5625-2FE7-4247-A9BE-68E5B0E67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he was put in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 his way to the Sanhedrin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Paul was on a ship to Rome</a:t>
            </a:r>
          </a:p>
        </p:txBody>
      </p:sp>
    </p:spTree>
    <p:extLst>
      <p:ext uri="{BB962C8B-B14F-4D97-AF65-F5344CB8AC3E}">
        <p14:creationId xmlns:p14="http://schemas.microsoft.com/office/powerpoint/2010/main" val="3697148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2639-7D5C-4D0E-BF2E-8AFFF049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overheard the plot to kill Paul?  (23:16)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ED9D-2E46-40F8-813C-B40C99EB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sister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brother-in-law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of Paul’s sister</a:t>
            </a:r>
          </a:p>
        </p:txBody>
      </p:sp>
    </p:spTree>
    <p:extLst>
      <p:ext uri="{BB962C8B-B14F-4D97-AF65-F5344CB8AC3E}">
        <p14:creationId xmlns:p14="http://schemas.microsoft.com/office/powerpoint/2010/main" val="3597049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2639-7D5C-4D0E-BF2E-8AFFF049D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overheard the plot to kill Paul?  (23:16)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8ED9D-2E46-40F8-813C-B40C99EB2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sister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Paul’s brother-in-law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son of Paul’s sister</a:t>
            </a:r>
          </a:p>
        </p:txBody>
      </p:sp>
    </p:spTree>
    <p:extLst>
      <p:ext uri="{BB962C8B-B14F-4D97-AF65-F5344CB8AC3E}">
        <p14:creationId xmlns:p14="http://schemas.microsoft.com/office/powerpoint/2010/main" val="2565989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D2A4-BE94-453A-B2B6-B6F3D9D3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Paul’s nephew tell about the plot to kill Paul?  (23:19-20)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C04D-C3A8-476B-9DA9-1800DC889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940181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D2A4-BE94-453A-B2B6-B6F3D9D3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Paul’s nephew tell about the plot to kill Paul?  (23:19-20)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2C04D-C3A8-476B-9DA9-1800DC889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commander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368180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B2DA-6794-433D-BA10-2DBA9FBA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Jerusalem, when did the commander release Paul?  (22:30)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A2A6-F100-40CC-8E72-190582A2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next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about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years later</a:t>
            </a:r>
          </a:p>
        </p:txBody>
      </p:sp>
    </p:spTree>
    <p:extLst>
      <p:ext uri="{BB962C8B-B14F-4D97-AF65-F5344CB8AC3E}">
        <p14:creationId xmlns:p14="http://schemas.microsoft.com/office/powerpoint/2010/main" val="1605391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D0914-8FA6-4D20-BED8-642BBF67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commander tell Paul’s nephew to do?  (23:22)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6D1BC-A2C2-4D91-A722-9F75B3FDB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“Try to join the group and see if you can learn more about this plot.”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tell anyone that you have reported this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“Join Paul in prison to keep him safe.”</a:t>
            </a:r>
          </a:p>
        </p:txBody>
      </p:sp>
    </p:spTree>
    <p:extLst>
      <p:ext uri="{BB962C8B-B14F-4D97-AF65-F5344CB8AC3E}">
        <p14:creationId xmlns:p14="http://schemas.microsoft.com/office/powerpoint/2010/main" val="9010868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D0914-8FA6-4D20-BED8-642BBF67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commander tell Paul’s nephew to do?  (23:22)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6D1BC-A2C2-4D91-A722-9F75B3FDB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“Try to join the group and see if you can learn more about this plot.”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“Don’t tell anyone that you have reported this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“Join Paul in prison to keep him safe.”</a:t>
            </a:r>
          </a:p>
        </p:txBody>
      </p:sp>
    </p:spTree>
    <p:extLst>
      <p:ext uri="{BB962C8B-B14F-4D97-AF65-F5344CB8AC3E}">
        <p14:creationId xmlns:p14="http://schemas.microsoft.com/office/powerpoint/2010/main" val="3780250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C867-6951-4856-8A2D-46DC322F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commander order 200 soldiers, 70 horsemen, and 200 spearmen to go to Caesarea?  </a:t>
            </a:r>
            <a:br>
              <a:rPr lang="en-US" dirty="0"/>
            </a:br>
            <a:r>
              <a:rPr lang="en-US" dirty="0"/>
              <a:t>(23:23-24)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C5A38-0E24-4842-8340-400E9675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fight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 that Paul could be taken safely to Governor Felix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assist the Jews in killing Paul</a:t>
            </a:r>
          </a:p>
        </p:txBody>
      </p:sp>
    </p:spTree>
    <p:extLst>
      <p:ext uri="{BB962C8B-B14F-4D97-AF65-F5344CB8AC3E}">
        <p14:creationId xmlns:p14="http://schemas.microsoft.com/office/powerpoint/2010/main" val="4371976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C867-6951-4856-8A2D-46DC322F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commander order 200 soldiers, 70 horsemen, and 200 spearmen to go to Caesarea?  </a:t>
            </a:r>
            <a:br>
              <a:rPr lang="en-US" dirty="0"/>
            </a:br>
            <a:r>
              <a:rPr lang="en-US" dirty="0"/>
              <a:t>(23:23-24)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C5A38-0E24-4842-8340-400E9675F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fight 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So that Paul could be taken safely to Governor Felix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assist the Jews in killing Paul</a:t>
            </a:r>
          </a:p>
        </p:txBody>
      </p:sp>
    </p:spTree>
    <p:extLst>
      <p:ext uri="{BB962C8B-B14F-4D97-AF65-F5344CB8AC3E}">
        <p14:creationId xmlns:p14="http://schemas.microsoft.com/office/powerpoint/2010/main" val="3071432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279E-D77D-4326-B741-9F59B5D9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would Governor Felix hear Paul’s case?  (23:35)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9513-0930-483E-9DFB-C3A740306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Paul’s accusers got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Immediately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day</a:t>
            </a:r>
          </a:p>
        </p:txBody>
      </p:sp>
    </p:spTree>
    <p:extLst>
      <p:ext uri="{BB962C8B-B14F-4D97-AF65-F5344CB8AC3E}">
        <p14:creationId xmlns:p14="http://schemas.microsoft.com/office/powerpoint/2010/main" val="21159118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3279E-D77D-4326-B741-9F59B5D9B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would Governor Felix hear Paul’s case?  (23:35)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29513-0930-483E-9DFB-C3A740306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When Paul’s accusers got there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Immediately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next day</a:t>
            </a:r>
          </a:p>
        </p:txBody>
      </p:sp>
    </p:spTree>
    <p:extLst>
      <p:ext uri="{BB962C8B-B14F-4D97-AF65-F5344CB8AC3E}">
        <p14:creationId xmlns:p14="http://schemas.microsoft.com/office/powerpoint/2010/main" val="11660789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898B-1E16-4394-8EEB-6F4CBAC2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Paul to be kept in Caesarea?  (23:35)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24837-B700-4A4A-8EA9-6AFF9B38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696658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6898B-1E16-4394-8EEB-6F4CBAC29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was Paul to be kept in Caesarea?  (23:35)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24837-B700-4A4A-8EA9-6AFF9B38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prison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Herod’s palace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405763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B373-9F61-4DFF-B94E-394EBD57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“On him we have set our hope that he will …”  </a:t>
            </a:r>
            <a:br>
              <a:rPr lang="en-US" dirty="0"/>
            </a:br>
            <a:r>
              <a:rPr lang="en-US" dirty="0"/>
              <a:t>(2 Corinthians 1:10b)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597A4F-1011-4B77-B04C-4F779FD4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save us from all unrighteousness.”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continue to deliver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return again some day.”</a:t>
            </a:r>
          </a:p>
        </p:txBody>
      </p:sp>
    </p:spTree>
    <p:extLst>
      <p:ext uri="{BB962C8B-B14F-4D97-AF65-F5344CB8AC3E}">
        <p14:creationId xmlns:p14="http://schemas.microsoft.com/office/powerpoint/2010/main" val="37280524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B373-9F61-4DFF-B94E-394EBD570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verse, “On him we have set our hope that he will …”  </a:t>
            </a:r>
            <a:br>
              <a:rPr lang="en-US" dirty="0"/>
            </a:br>
            <a:r>
              <a:rPr lang="en-US" dirty="0"/>
              <a:t>(2 Corinthians 1:10b)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597A4F-1011-4B77-B04C-4F779FD48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save us from all unrighteousness.”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continue to deliver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return again some day.”</a:t>
            </a:r>
          </a:p>
        </p:txBody>
      </p:sp>
    </p:spTree>
    <p:extLst>
      <p:ext uri="{BB962C8B-B14F-4D97-AF65-F5344CB8AC3E}">
        <p14:creationId xmlns:p14="http://schemas.microsoft.com/office/powerpoint/2010/main" val="200605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20CE-1293-4D4E-BAD8-D7729C73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Ananias, the high priest, order those standing near Paul to do?  (23:2)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23233-406B-4159-902A-B00D3D48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Pick up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Strike Paul on the mouth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Stone Paul</a:t>
            </a:r>
          </a:p>
        </p:txBody>
      </p:sp>
    </p:spTree>
    <p:extLst>
      <p:ext uri="{BB962C8B-B14F-4D97-AF65-F5344CB8AC3E}">
        <p14:creationId xmlns:p14="http://schemas.microsoft.com/office/powerpoint/2010/main" val="314684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820CE-1293-4D4E-BAD8-D7729C737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Ananias, the high priest, order those standing near Paul to do?  (23:2)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23233-406B-4159-902A-B00D3D48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Pick up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Strike Paul on the mouth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Stone Paul</a:t>
            </a:r>
          </a:p>
        </p:txBody>
      </p:sp>
    </p:spTree>
    <p:extLst>
      <p:ext uri="{BB962C8B-B14F-4D97-AF65-F5344CB8AC3E}">
        <p14:creationId xmlns:p14="http://schemas.microsoft.com/office/powerpoint/2010/main" val="3823420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13A3-A041-4696-8BC8-9B38F5090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after the Jews accused him of insulting the high priest?  (23:4-5)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8DA2-571A-462C-BDA6-736F9DBD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did not realize that he was the high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it is written:  ‘Do not speak evil about the ruler of your people.’”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1751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513A3-A041-4696-8BC8-9B38F5090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after the Jews accused him of insulting the high priest?  (23:4-5)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8DA2-571A-462C-BDA6-736F9DBD8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did not realize that he was the high priest.”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“For it is written:  ‘Do not speak evil about the ruler of your people.’”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7278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BE86-7FBE-4D15-820C-684B8CC7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tell the Sanhedrin he was?  (23:6)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7E45B-F6B3-4189-A986-9FA7F0333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of a Christian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708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BE86-7FBE-4D15-820C-684B8CC7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Paul tell the Sanhedrin he was?  (23:6)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7E45B-F6B3-4189-A986-9FA7F0333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son of a Christian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7509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1184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17</vt:lpstr>
      <vt:lpstr>In Jerusalem, when did the commander release Paul?  (22:30)</vt:lpstr>
      <vt:lpstr>In Jerusalem, when did the commander release Paul?  (22:30)</vt:lpstr>
      <vt:lpstr>What did Ananias, the high priest, order those standing near Paul to do?  (23:2)</vt:lpstr>
      <vt:lpstr>What did Ananias, the high priest, order those standing near Paul to do?  (23:2)</vt:lpstr>
      <vt:lpstr>What did Paul say after the Jews accused him of insulting the high priest?  (23:4-5)</vt:lpstr>
      <vt:lpstr>What did Paul say after the Jews accused him of insulting the high priest?  (23:4-5)</vt:lpstr>
      <vt:lpstr>Who did Paul tell the Sanhedrin he was?  (23:6)</vt:lpstr>
      <vt:lpstr>Who did Paul tell the Sanhedrin he was?  (23:6)</vt:lpstr>
      <vt:lpstr>What happened after Paul said that he stood on trial because of the hope of the resurrection of the dead?  (23:6-7)</vt:lpstr>
      <vt:lpstr>What happened after Paul said that he stood on trial because of the hope of the resurrection of the dead?  (23:6-7)</vt:lpstr>
      <vt:lpstr>Who says there is no resurrection?  (23:8)</vt:lpstr>
      <vt:lpstr>Who says there is no resurrection?  (23:8)</vt:lpstr>
      <vt:lpstr>In the Sanhedrin, after Paul spoke about the resurrection, who found nothing wrong with Paul?  (23:9)</vt:lpstr>
      <vt:lpstr>In the Sanhedrin, after Paul spoke about the resurrection, who found nothing wrong with Paul?  (23:9)</vt:lpstr>
      <vt:lpstr>What was the commander afraid would happen to Paul because the dispute became so violent in the Sanhedrin?  (23:10)</vt:lpstr>
      <vt:lpstr>What was the commander afraid would happen to Paul because the dispute became so violent in the Sanhedrin?  (23:10)</vt:lpstr>
      <vt:lpstr>While in Jerusalem, who stood near Paul and encouraged him?  (23:11)</vt:lpstr>
      <vt:lpstr>While in Jerusalem, who stood near Paul and encouraged him?  (23:11)</vt:lpstr>
      <vt:lpstr>Who formed a conspiracy and bound themselves with an oath not to eat or drink until they had killed Paul?  (23:12)</vt:lpstr>
      <vt:lpstr>Who formed a conspiracy and bound themselves with an oath not to eat or drink until they had killed Paul?  (23:12)</vt:lpstr>
      <vt:lpstr>How many men were involved in the plot to kill Paul?  (23:13)</vt:lpstr>
      <vt:lpstr>How many men were involved in the plot to kill Paul?  (23:13)</vt:lpstr>
      <vt:lpstr>When did the Jews plan to kill Paul in Jerusalem?  (23:15)</vt:lpstr>
      <vt:lpstr>When did the Jews plan to kill Paul in Jerusalem?  (23:15)</vt:lpstr>
      <vt:lpstr>Who overheard the plot to kill Paul?  (23:16)</vt:lpstr>
      <vt:lpstr>Who overheard the plot to kill Paul?  (23:16)</vt:lpstr>
      <vt:lpstr>Who did Paul’s nephew tell about the plot to kill Paul?  (23:19-20)</vt:lpstr>
      <vt:lpstr>Who did Paul’s nephew tell about the plot to kill Paul?  (23:19-20)</vt:lpstr>
      <vt:lpstr>What did the commander tell Paul’s nephew to do?  (23:22)</vt:lpstr>
      <vt:lpstr>What did the commander tell Paul’s nephew to do?  (23:22)</vt:lpstr>
      <vt:lpstr>Why did the commander order 200 soldiers, 70 horsemen, and 200 spearmen to go to Caesarea?   (23:23-24)</vt:lpstr>
      <vt:lpstr>Why did the commander order 200 soldiers, 70 horsemen, and 200 spearmen to go to Caesarea?   (23:23-24)</vt:lpstr>
      <vt:lpstr>When would Governor Felix hear Paul’s case?  (23:35)</vt:lpstr>
      <vt:lpstr>When would Governor Felix hear Paul’s case?  (23:35)</vt:lpstr>
      <vt:lpstr>Where was Paul to be kept in Caesarea?  (23:35)</vt:lpstr>
      <vt:lpstr>Where was Paul to be kept in Caesarea?  (23:35)</vt:lpstr>
      <vt:lpstr>Finish this verse, “On him we have set our hope that he will …”   (2 Corinthians 1:10b)</vt:lpstr>
      <vt:lpstr>Finish this verse, “On him we have set our hope that he will …”   (2 Corinthians 1:10b)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2018-08-26T22:44:15Z</dcterms:modified>
</cp:coreProperties>
</file>