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7231-33FD-4AE9-B606-FEA67F66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who arrested Paul and ordered him to be bound with two chains?  (21:33)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F3E1-317E-4D0A-9FA2-3F64E70C0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rioters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Jerusalem officials</a:t>
            </a:r>
          </a:p>
        </p:txBody>
      </p:sp>
    </p:spTree>
    <p:extLst>
      <p:ext uri="{BB962C8B-B14F-4D97-AF65-F5344CB8AC3E}">
        <p14:creationId xmlns:p14="http://schemas.microsoft.com/office/powerpoint/2010/main" val="3593809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7231-33FD-4AE9-B606-FEA67F66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who arrested Paul and ordered him to be bound with two chains?  (21:33)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F3E1-317E-4D0A-9FA2-3F64E70C0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rioters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Jerusalem officials</a:t>
            </a:r>
          </a:p>
        </p:txBody>
      </p:sp>
    </p:spTree>
    <p:extLst>
      <p:ext uri="{BB962C8B-B14F-4D97-AF65-F5344CB8AC3E}">
        <p14:creationId xmlns:p14="http://schemas.microsoft.com/office/powerpoint/2010/main" val="408150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F5EF-CB05-4C84-8F71-75AC4B65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329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commander order when he could not get at the truth from the crowd?  (21:34)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F1771-D18A-48A5-8AD0-309C8CC6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Paul be taken into the barracks”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 crowd be taken away”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Paul be killed immediately”</a:t>
            </a:r>
          </a:p>
        </p:txBody>
      </p:sp>
    </p:spTree>
    <p:extLst>
      <p:ext uri="{BB962C8B-B14F-4D97-AF65-F5344CB8AC3E}">
        <p14:creationId xmlns:p14="http://schemas.microsoft.com/office/powerpoint/2010/main" val="412353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F5EF-CB05-4C84-8F71-75AC4B65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329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commander order when he could not get at the truth from the crowd?  (21:34)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F1771-D18A-48A5-8AD0-309C8CC6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“That Paul be taken into the barracks”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 crowd be taken away”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Paul be killed immediately”</a:t>
            </a:r>
          </a:p>
        </p:txBody>
      </p:sp>
    </p:spTree>
    <p:extLst>
      <p:ext uri="{BB962C8B-B14F-4D97-AF65-F5344CB8AC3E}">
        <p14:creationId xmlns:p14="http://schemas.microsoft.com/office/powerpoint/2010/main" val="373575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B4BB-3142-4446-9AFF-F71683598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soldiers have to carry Paul up the steps to the barracks?  (21:35)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48E19-6091-42B8-926E-B66BFFDC3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could not walk.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 was trying to prevent the soldiers from taking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violence of the crowd was so great.</a:t>
            </a:r>
          </a:p>
        </p:txBody>
      </p:sp>
    </p:spTree>
    <p:extLst>
      <p:ext uri="{BB962C8B-B14F-4D97-AF65-F5344CB8AC3E}">
        <p14:creationId xmlns:p14="http://schemas.microsoft.com/office/powerpoint/2010/main" val="4285552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B4BB-3142-4446-9AFF-F71683598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soldiers have to carry Paul up the steps to the barracks?  (21:35)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48E19-6091-42B8-926E-B66BFFDC3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could not walk.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 was trying to prevent the soldiers from taking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violence of the crowd was so great.</a:t>
            </a:r>
          </a:p>
        </p:txBody>
      </p:sp>
    </p:spTree>
    <p:extLst>
      <p:ext uri="{BB962C8B-B14F-4D97-AF65-F5344CB8AC3E}">
        <p14:creationId xmlns:p14="http://schemas.microsoft.com/office/powerpoint/2010/main" val="728506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BE24-F3E8-41F3-B6F3-56B3AE975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keep shouting to the commander about Paul?  (21:36)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AB5DA-29A5-4EA1-91E4-B077B768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“Free Paul!”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rid of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“Release him to us.”</a:t>
            </a:r>
          </a:p>
        </p:txBody>
      </p:sp>
    </p:spTree>
    <p:extLst>
      <p:ext uri="{BB962C8B-B14F-4D97-AF65-F5344CB8AC3E}">
        <p14:creationId xmlns:p14="http://schemas.microsoft.com/office/powerpoint/2010/main" val="2143481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BE24-F3E8-41F3-B6F3-56B3AE975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keep shouting to the commander about Paul?  (21:36)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AB5DA-29A5-4EA1-91E4-B077B768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“Free Paul!”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“Get rid of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“Release him to us.”</a:t>
            </a:r>
          </a:p>
        </p:txBody>
      </p:sp>
    </p:spTree>
    <p:extLst>
      <p:ext uri="{BB962C8B-B14F-4D97-AF65-F5344CB8AC3E}">
        <p14:creationId xmlns:p14="http://schemas.microsoft.com/office/powerpoint/2010/main" val="2683008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4AA0-4213-4515-ACC7-7727AFAAB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commander think Paul was?  (21:37-38)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6A45-83FC-46A2-886C-C001608C8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Italian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Egyptian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Jew</a:t>
            </a:r>
          </a:p>
        </p:txBody>
      </p:sp>
    </p:spTree>
    <p:extLst>
      <p:ext uri="{BB962C8B-B14F-4D97-AF65-F5344CB8AC3E}">
        <p14:creationId xmlns:p14="http://schemas.microsoft.com/office/powerpoint/2010/main" val="3870148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4AA0-4213-4515-ACC7-7727AFAAB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commander think Paul was?  (21:37-38)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6A45-83FC-46A2-886C-C001608C8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Italian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Egyptian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Jew</a:t>
            </a:r>
          </a:p>
        </p:txBody>
      </p:sp>
    </p:spTree>
    <p:extLst>
      <p:ext uri="{BB962C8B-B14F-4D97-AF65-F5344CB8AC3E}">
        <p14:creationId xmlns:p14="http://schemas.microsoft.com/office/powerpoint/2010/main" val="151273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20838-A83D-49D7-B82B-C17F0D72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some Jews from the province of Asia see Paul at the temple?  (21:27)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D82DB-572D-490E-B185-0FB3597F2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was preaching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seven days were nearly 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was with some Greeks</a:t>
            </a:r>
          </a:p>
        </p:txBody>
      </p:sp>
    </p:spTree>
    <p:extLst>
      <p:ext uri="{BB962C8B-B14F-4D97-AF65-F5344CB8AC3E}">
        <p14:creationId xmlns:p14="http://schemas.microsoft.com/office/powerpoint/2010/main" val="792147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7BCAE-2034-4AA4-A8F0-2F1225DA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Paul say he was from?  (21:39)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B373-87C1-4398-975E-4B6F5B24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Damascus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Tarsus in Cilicia</a:t>
            </a:r>
          </a:p>
        </p:txBody>
      </p:sp>
    </p:spTree>
    <p:extLst>
      <p:ext uri="{BB962C8B-B14F-4D97-AF65-F5344CB8AC3E}">
        <p14:creationId xmlns:p14="http://schemas.microsoft.com/office/powerpoint/2010/main" val="3527648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7BCAE-2034-4AA4-A8F0-2F1225DA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Paul say he was from?  (21:39)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B373-87C1-4398-975E-4B6F5B24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Damascus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From Tarsus in Cilicia</a:t>
            </a:r>
          </a:p>
        </p:txBody>
      </p:sp>
    </p:spTree>
    <p:extLst>
      <p:ext uri="{BB962C8B-B14F-4D97-AF65-F5344CB8AC3E}">
        <p14:creationId xmlns:p14="http://schemas.microsoft.com/office/powerpoint/2010/main" val="3992515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B6F18-8DA7-4816-B17D-F0326725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language did Paul speak to the crowd in Jerusalem?  (21:40)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7B78-49D6-474C-B405-681495961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Aramaic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Greek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Latin</a:t>
            </a:r>
          </a:p>
        </p:txBody>
      </p:sp>
    </p:spTree>
    <p:extLst>
      <p:ext uri="{BB962C8B-B14F-4D97-AF65-F5344CB8AC3E}">
        <p14:creationId xmlns:p14="http://schemas.microsoft.com/office/powerpoint/2010/main" val="2446083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B6F18-8DA7-4816-B17D-F0326725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language did Paul speak to the crowd in Jerusalem?  (21:40)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7B78-49D6-474C-B405-681495961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Aramaic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Greek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Latin</a:t>
            </a:r>
          </a:p>
        </p:txBody>
      </p:sp>
    </p:spTree>
    <p:extLst>
      <p:ext uri="{BB962C8B-B14F-4D97-AF65-F5344CB8AC3E}">
        <p14:creationId xmlns:p14="http://schemas.microsoft.com/office/powerpoint/2010/main" val="2165978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02A1-AAA3-4165-9E09-98F5620B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do when they heard Paul speak in Aramaic?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94329-8A27-4911-AF49-254B74DED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broke into a riot.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became very quiet.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immediately believed in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848864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02A1-AAA3-4165-9E09-98F5620B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do when they heard Paul speak in Aramaic?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94329-8A27-4911-AF49-254B74DED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broke into a riot.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became very quiet.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immediately believed in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777244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D5FE-2902-4170-B943-2E6AA3BFB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had happened when he returned to Jerusalem and was praying at the temple?  (22:17)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9D93D-A763-4529-85AD-9B4B2548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received a great peace.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into a trance.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very afraid.</a:t>
            </a:r>
          </a:p>
        </p:txBody>
      </p:sp>
    </p:spTree>
    <p:extLst>
      <p:ext uri="{BB962C8B-B14F-4D97-AF65-F5344CB8AC3E}">
        <p14:creationId xmlns:p14="http://schemas.microsoft.com/office/powerpoint/2010/main" val="735555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D5FE-2902-4170-B943-2E6AA3BFB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had happened when he returned to Jerusalem and was praying at the temple?  (22:17)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9D93D-A763-4529-85AD-9B4B2548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received a great peace.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fell into a trance.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very afraid.</a:t>
            </a:r>
          </a:p>
        </p:txBody>
      </p:sp>
    </p:spTree>
    <p:extLst>
      <p:ext uri="{BB962C8B-B14F-4D97-AF65-F5344CB8AC3E}">
        <p14:creationId xmlns:p14="http://schemas.microsoft.com/office/powerpoint/2010/main" val="4294889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4A75-8012-4E97-A2DC-CF44B2BC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reason did the Lord give Paul for him to leave Jerusalem?  (22:17-18)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4C7BC-DE5A-466E-A57F-DF3B5DDBD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their hearts had become hard.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Jews would not accept his testimony about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Lord had not chosen them</a:t>
            </a:r>
          </a:p>
        </p:txBody>
      </p:sp>
    </p:spTree>
    <p:extLst>
      <p:ext uri="{BB962C8B-B14F-4D97-AF65-F5344CB8AC3E}">
        <p14:creationId xmlns:p14="http://schemas.microsoft.com/office/powerpoint/2010/main" val="1329752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4A75-8012-4E97-A2DC-CF44B2BC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reason did the Lord give Paul for him to leave Jerusalem?  (22:17-18)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4C7BC-DE5A-466E-A57F-DF3B5DDBD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their hearts had become hard.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the Jews would not accept his testimony about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Lord had not chosen them</a:t>
            </a:r>
          </a:p>
        </p:txBody>
      </p:sp>
    </p:spTree>
    <p:extLst>
      <p:ext uri="{BB962C8B-B14F-4D97-AF65-F5344CB8AC3E}">
        <p14:creationId xmlns:p14="http://schemas.microsoft.com/office/powerpoint/2010/main" val="236402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20838-A83D-49D7-B82B-C17F0D72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some Jews from the province of Asia see Paul at the temple?  (21:27)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D82DB-572D-490E-B185-0FB3597F2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was preaching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 the seven days were nearly 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was with some Greeks</a:t>
            </a:r>
          </a:p>
        </p:txBody>
      </p:sp>
    </p:spTree>
    <p:extLst>
      <p:ext uri="{BB962C8B-B14F-4D97-AF65-F5344CB8AC3E}">
        <p14:creationId xmlns:p14="http://schemas.microsoft.com/office/powerpoint/2010/main" val="32032010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D66B-575E-4DD7-94BA-710FCB1D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Lord say He would send Paul?  (22:21)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3809-CA15-4F83-A4EC-D5474CFBF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people there in Jerusalem”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an unknown location”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“Far away to the Gentiles”</a:t>
            </a:r>
          </a:p>
        </p:txBody>
      </p:sp>
    </p:spTree>
    <p:extLst>
      <p:ext uri="{BB962C8B-B14F-4D97-AF65-F5344CB8AC3E}">
        <p14:creationId xmlns:p14="http://schemas.microsoft.com/office/powerpoint/2010/main" val="3231354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D66B-575E-4DD7-94BA-710FCB1D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Lord say He would send Paul?  (22:21)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3809-CA15-4F83-A4EC-D5474CFBF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people there in Jerusalem”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an unknown location”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“Far away to the Gentiles”</a:t>
            </a:r>
          </a:p>
        </p:txBody>
      </p:sp>
    </p:spTree>
    <p:extLst>
      <p:ext uri="{BB962C8B-B14F-4D97-AF65-F5344CB8AC3E}">
        <p14:creationId xmlns:p14="http://schemas.microsoft.com/office/powerpoint/2010/main" val="1982271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9D0C-8FE9-4219-A25D-504EBD22B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what did the crowd shout after Paul said he was to go to the Gentiles?  (22:22)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A36FB-36C1-418D-B0CA-5E965EC2A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“Rid the earth of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not fit to live!”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54155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9D0C-8FE9-4219-A25D-504EBD22B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what did the crowd shout after Paul said he was to go to the Gentiles?  (22:22)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A36FB-36C1-418D-B0CA-5E965EC2A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“Rid the earth of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not fit to live!”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65251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9FF5-51BE-401A-9A97-3FE33E06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when the commander asked if he was a Roman citizen?  (22:27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2C274-504D-4BAE-97B0-D2849A334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“Yes, I am.”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“No, I was just teasing.”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citizenship belongs to the Kingdom of God.”</a:t>
            </a:r>
          </a:p>
        </p:txBody>
      </p:sp>
    </p:spTree>
    <p:extLst>
      <p:ext uri="{BB962C8B-B14F-4D97-AF65-F5344CB8AC3E}">
        <p14:creationId xmlns:p14="http://schemas.microsoft.com/office/powerpoint/2010/main" val="3912019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9FF5-51BE-401A-9A97-3FE33E06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when the commander asked if he was a Roman citizen?  (22:27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2C274-504D-4BAE-97B0-D2849A334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“Yes, I am.”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“No, I was just teasing.”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citizenship belongs to the Kingdom of God.”</a:t>
            </a:r>
          </a:p>
        </p:txBody>
      </p:sp>
    </p:spTree>
    <p:extLst>
      <p:ext uri="{BB962C8B-B14F-4D97-AF65-F5344CB8AC3E}">
        <p14:creationId xmlns:p14="http://schemas.microsoft.com/office/powerpoint/2010/main" val="17349296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A3734-16E9-445E-B10A-C000FAFB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born a citizen of Rome?  (22:28)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070EC-0CC5-4DA6-BF98-C3DD13201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770446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A3734-16E9-445E-B10A-C000FAFB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born a citizen of Rome?  (22:28)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070EC-0CC5-4DA6-BF98-C3DD13201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2265778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5AF8-E8AD-4D7C-8F02-A443F60B2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“Now go; I will help you speak and will …”  (Exodus 4:12)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455E9-39AD-4546-BE7E-9972A62E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protect you from all harm.”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reward you greatly.”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teach you what to say.”</a:t>
            </a:r>
          </a:p>
        </p:txBody>
      </p:sp>
    </p:spTree>
    <p:extLst>
      <p:ext uri="{BB962C8B-B14F-4D97-AF65-F5344CB8AC3E}">
        <p14:creationId xmlns:p14="http://schemas.microsoft.com/office/powerpoint/2010/main" val="40103001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5AF8-E8AD-4D7C-8F02-A443F60B2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“Now go; I will help you speak and will …”  (Exodus 4:12)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455E9-39AD-4546-BE7E-9972A62E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protect you from all harm.”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reward you greatly.”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teach you what to say.”</a:t>
            </a:r>
          </a:p>
        </p:txBody>
      </p:sp>
    </p:spTree>
    <p:extLst>
      <p:ext uri="{BB962C8B-B14F-4D97-AF65-F5344CB8AC3E}">
        <p14:creationId xmlns:p14="http://schemas.microsoft.com/office/powerpoint/2010/main" val="326284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724C-026C-412F-8BB4-77F38205D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person did the Jews think Paul had brought into the temple?  (21:29)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143F5-139D-435E-AED5-4C7AF43A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Trophimus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190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724C-026C-412F-8BB4-77F38205D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person did the Jews think Paul had brought into the temple?  (21:29)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143F5-139D-435E-AED5-4C7AF43A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>
                <a:solidFill>
                  <a:srgbClr val="FFFF00"/>
                </a:solidFill>
              </a:rPr>
              <a:t>Trophimus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8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61CA-2D24-47A2-A17A-3031A8BA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immediately after the Jews dragged Paul from the temple?  (21:30)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6D3C6-65DD-4650-9A47-53E4EBA3D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killed Paul.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regained strength.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gates were shut.</a:t>
            </a:r>
          </a:p>
        </p:txBody>
      </p:sp>
    </p:spTree>
    <p:extLst>
      <p:ext uri="{BB962C8B-B14F-4D97-AF65-F5344CB8AC3E}">
        <p14:creationId xmlns:p14="http://schemas.microsoft.com/office/powerpoint/2010/main" val="94164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61CA-2D24-47A2-A17A-3031A8BA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immediately after the Jews dragged Paul from the temple?  (21:30)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6D3C6-65DD-4650-9A47-53E4EBA3D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killed Paul.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regained strength.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gates were shut.</a:t>
            </a:r>
          </a:p>
        </p:txBody>
      </p:sp>
    </p:spTree>
    <p:extLst>
      <p:ext uri="{BB962C8B-B14F-4D97-AF65-F5344CB8AC3E}">
        <p14:creationId xmlns:p14="http://schemas.microsoft.com/office/powerpoint/2010/main" val="404984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7846-24D4-4EA4-9114-754716DAC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what did the rioters do when they saw the commander and his soldiers?  (21:32)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1E51-9FE0-41DB-B9D4-2B2D99FE6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scattered.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stopped beating Paul.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began to defend themselves.</a:t>
            </a:r>
          </a:p>
        </p:txBody>
      </p:sp>
    </p:spTree>
    <p:extLst>
      <p:ext uri="{BB962C8B-B14F-4D97-AF65-F5344CB8AC3E}">
        <p14:creationId xmlns:p14="http://schemas.microsoft.com/office/powerpoint/2010/main" val="421849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7846-24D4-4EA4-9114-754716DAC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what did the rioters do when they saw the commander and his soldiers?  (21:32)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1E51-9FE0-41DB-B9D4-2B2D99FE6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scattered.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stopped beating Paul.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began to defend themselves.</a:t>
            </a:r>
          </a:p>
        </p:txBody>
      </p:sp>
    </p:spTree>
    <p:extLst>
      <p:ext uri="{BB962C8B-B14F-4D97-AF65-F5344CB8AC3E}">
        <p14:creationId xmlns:p14="http://schemas.microsoft.com/office/powerpoint/2010/main" val="39788150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1198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16</vt:lpstr>
      <vt:lpstr>When did some Jews from the province of Asia see Paul at the temple?  (21:27)</vt:lpstr>
      <vt:lpstr>When did some Jews from the province of Asia see Paul at the temple?  (21:27)</vt:lpstr>
      <vt:lpstr>What person did the Jews think Paul had brought into the temple?  (21:29)</vt:lpstr>
      <vt:lpstr>What person did the Jews think Paul had brought into the temple?  (21:29)</vt:lpstr>
      <vt:lpstr>What happened immediately after the Jews dragged Paul from the temple?  (21:30)</vt:lpstr>
      <vt:lpstr>What happened immediately after the Jews dragged Paul from the temple?  (21:30)</vt:lpstr>
      <vt:lpstr>In Jerusalem, what did the rioters do when they saw the commander and his soldiers?  (21:32)</vt:lpstr>
      <vt:lpstr>In Jerusalem, what did the rioters do when they saw the commander and his soldiers?  (21:32)</vt:lpstr>
      <vt:lpstr>In Jerusalem, who arrested Paul and ordered him to be bound with two chains?  (21:33)</vt:lpstr>
      <vt:lpstr>In Jerusalem, who arrested Paul and ordered him to be bound with two chains?  (21:33)</vt:lpstr>
      <vt:lpstr>What did the commander order when he could not get at the truth from the crowd?  (21:34)</vt:lpstr>
      <vt:lpstr>What did the commander order when he could not get at the truth from the crowd?  (21:34)</vt:lpstr>
      <vt:lpstr>Why did the soldiers have to carry Paul up the steps to the barracks?  (21:35)</vt:lpstr>
      <vt:lpstr>Why did the soldiers have to carry Paul up the steps to the barracks?  (21:35)</vt:lpstr>
      <vt:lpstr>What did the crowd keep shouting to the commander about Paul?  (21:36)</vt:lpstr>
      <vt:lpstr>What did the crowd keep shouting to the commander about Paul?  (21:36)</vt:lpstr>
      <vt:lpstr>Who did the commander think Paul was?  (21:37-38)</vt:lpstr>
      <vt:lpstr>Who did the commander think Paul was?  (21:37-38)</vt:lpstr>
      <vt:lpstr>Where did Paul say he was from?  (21:39)</vt:lpstr>
      <vt:lpstr>Where did Paul say he was from?  (21:39)</vt:lpstr>
      <vt:lpstr>In what language did Paul speak to the crowd in Jerusalem?  (21:40)</vt:lpstr>
      <vt:lpstr>In what language did Paul speak to the crowd in Jerusalem?  (21:40)</vt:lpstr>
      <vt:lpstr>What did the crowd do when they heard Paul speak in Aramaic?  (22:2)</vt:lpstr>
      <vt:lpstr>What did the crowd do when they heard Paul speak in Aramaic?  (22:2)</vt:lpstr>
      <vt:lpstr>What did Paul say had happened when he returned to Jerusalem and was praying at the temple?  (22:17)</vt:lpstr>
      <vt:lpstr>What did Paul say had happened when he returned to Jerusalem and was praying at the temple?  (22:17)</vt:lpstr>
      <vt:lpstr>What reason did the Lord give Paul for him to leave Jerusalem?  (22:17-18)</vt:lpstr>
      <vt:lpstr>What reason did the Lord give Paul for him to leave Jerusalem?  (22:17-18)</vt:lpstr>
      <vt:lpstr>Where did the Lord say He would send Paul?  (22:21)</vt:lpstr>
      <vt:lpstr>Where did the Lord say He would send Paul?  (22:21)</vt:lpstr>
      <vt:lpstr>In Jerusalem, what did the crowd shout after Paul said he was to go to the Gentiles?  (22:22)</vt:lpstr>
      <vt:lpstr>In Jerusalem, what did the crowd shout after Paul said he was to go to the Gentiles?  (22:22)</vt:lpstr>
      <vt:lpstr>What did Paul say when the commander asked if he was a Roman citizen?  (22:27</vt:lpstr>
      <vt:lpstr>What did Paul say when the commander asked if he was a Roman citizen?  (22:27</vt:lpstr>
      <vt:lpstr>Who was born a citizen of Rome?  (22:28)</vt:lpstr>
      <vt:lpstr>Who was born a citizen of Rome?  (22:28)</vt:lpstr>
      <vt:lpstr>Finish this verse:  “Now go; I will help you speak and will …”  (Exodus 4:12)</vt:lpstr>
      <vt:lpstr>Finish this verse:  “Now go; I will help you speak and will …”  (Exodus 4:12)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2018-08-25T04:57:40Z</dcterms:modified>
</cp:coreProperties>
</file>