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8/23/2018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A1E9-1C12-4553-B31B-5E4CEED5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led Paul to go to Jerusalem?  (20:22)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CE4C-750B-49E5-8816-5A820E6C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John, and Barnabas</a:t>
            </a:r>
          </a:p>
        </p:txBody>
      </p:sp>
    </p:spTree>
    <p:extLst>
      <p:ext uri="{BB962C8B-B14F-4D97-AF65-F5344CB8AC3E}">
        <p14:creationId xmlns:p14="http://schemas.microsoft.com/office/powerpoint/2010/main" val="3992727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A1E9-1C12-4553-B31B-5E4CEED5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led Paul to go to Jerusalem?  (20:22)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CE4C-750B-49E5-8816-5A820E6C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John, and Barnabas</a:t>
            </a:r>
          </a:p>
        </p:txBody>
      </p:sp>
    </p:spTree>
    <p:extLst>
      <p:ext uri="{BB962C8B-B14F-4D97-AF65-F5344CB8AC3E}">
        <p14:creationId xmlns:p14="http://schemas.microsoft.com/office/powerpoint/2010/main" val="267918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351B-3D61-4AF6-BAD9-17691664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consider his life worth?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94D2D-69E4-45AE-9E29-2E50A47B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a little</a:t>
            </a:r>
          </a:p>
        </p:txBody>
      </p:sp>
    </p:spTree>
    <p:extLst>
      <p:ext uri="{BB962C8B-B14F-4D97-AF65-F5344CB8AC3E}">
        <p14:creationId xmlns:p14="http://schemas.microsoft.com/office/powerpoint/2010/main" val="3369445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351B-3D61-4AF6-BAD9-17691664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consider his life worth?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94D2D-69E4-45AE-9E29-2E50A47B7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Nothing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a little</a:t>
            </a:r>
          </a:p>
        </p:txBody>
      </p:sp>
    </p:spTree>
    <p:extLst>
      <p:ext uri="{BB962C8B-B14F-4D97-AF65-F5344CB8AC3E}">
        <p14:creationId xmlns:p14="http://schemas.microsoft.com/office/powerpoint/2010/main" val="3657723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D0DB-DA39-4A11-90F3-ADBA831B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Holy Spirit warn Paul of in every city?  (20:23)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5A91C-5D63-4A4B-9185-42939B215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prison was facing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hardships were facing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886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D0DB-DA39-4A11-90F3-ADBA831B2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Holy Spirit warn Paul of in every city?  (20:23)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5A91C-5D63-4A4B-9185-42939B215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prison was facing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hardships were facing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2090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AF01-21E3-47DC-904A-E098222E7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Paul’s aim?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BC1EB-105C-46A4-9F74-A22BC7762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Finish the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Complete the task Jesus had given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99982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AF01-21E3-47DC-904A-E098222E7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was Paul’s aim?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BC1EB-105C-46A4-9F74-A22BC7762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Finish the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Complete the task Jesus had given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18620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B1FC-D456-4A0B-951A-9C8BB87D4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Acts 20:24, what was Paul’s task?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DF39-01C3-42D5-AE37-FD282D3B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“Finishing in first place”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“Spending eternity with Jesus Christ”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“Of testifying to the good news of God’s grace”</a:t>
            </a:r>
          </a:p>
        </p:txBody>
      </p:sp>
    </p:spTree>
    <p:extLst>
      <p:ext uri="{BB962C8B-B14F-4D97-AF65-F5344CB8AC3E}">
        <p14:creationId xmlns:p14="http://schemas.microsoft.com/office/powerpoint/2010/main" val="2507153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9B1FC-D456-4A0B-951A-9C8BB87D4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Acts 20:24, what was Paul’s task?  (20:24)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DF39-01C3-42D5-AE37-FD282D3B4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“Finishing in first place”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“Spending eternity with Jesus Christ”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“Of testifying to the good news of God’s grace”</a:t>
            </a:r>
          </a:p>
        </p:txBody>
      </p:sp>
    </p:spTree>
    <p:extLst>
      <p:ext uri="{BB962C8B-B14F-4D97-AF65-F5344CB8AC3E}">
        <p14:creationId xmlns:p14="http://schemas.microsoft.com/office/powerpoint/2010/main" val="142556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8052-B0A9-44FA-ADA3-C537C497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Paul when he sent to Ephesus for the elders of the church?  (20:17)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B3E-7628-4C07-B202-E0CF62CC2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Miletus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a boat</a:t>
            </a:r>
          </a:p>
        </p:txBody>
      </p:sp>
    </p:spTree>
    <p:extLst>
      <p:ext uri="{BB962C8B-B14F-4D97-AF65-F5344CB8AC3E}">
        <p14:creationId xmlns:p14="http://schemas.microsoft.com/office/powerpoint/2010/main" val="2851923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670D-5FDE-49D8-BE76-F6F17019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“can build you up and give you an inheritance among all those who are sanctified”?  (20:32)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08EA-D320-4CCF-B951-3367ADAB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Eating right and exercising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lot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word of God’s grace</a:t>
            </a:r>
          </a:p>
        </p:txBody>
      </p:sp>
    </p:spTree>
    <p:extLst>
      <p:ext uri="{BB962C8B-B14F-4D97-AF65-F5344CB8AC3E}">
        <p14:creationId xmlns:p14="http://schemas.microsoft.com/office/powerpoint/2010/main" val="4033932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6670D-5FDE-49D8-BE76-F6F170191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“can build you up and give you an inheritance among all those who are sanctified”?  (20:32)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08EA-D320-4CCF-B951-3367ADAB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Eating right and exercising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lot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word of God’s grace</a:t>
            </a:r>
          </a:p>
        </p:txBody>
      </p:sp>
    </p:spTree>
    <p:extLst>
      <p:ext uri="{BB962C8B-B14F-4D97-AF65-F5344CB8AC3E}">
        <p14:creationId xmlns:p14="http://schemas.microsoft.com/office/powerpoint/2010/main" val="27028126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E66E-8971-4011-BD62-59B1839A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Paul not covet?  (20:33)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B36B-E5E8-4659-AD0C-9C8A845A6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 or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3607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E66E-8971-4011-BD62-59B1839A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Paul not covet?  (20:33)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B36B-E5E8-4659-AD0C-9C8A845A6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Silver or gold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72516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80D1-3089-42F7-9AD6-99E4E2A0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Paul’s hands supplied?  (20:34)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7AB5-3C6E-4775-8479-38EC985A6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own needs and the needs of his companions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Materials needed to build the church in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41306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80D1-3089-42F7-9AD6-99E4E2A0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had Paul’s hands supplied?  (20:34)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F7AB5-3C6E-4775-8479-38EC985A6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own needs and the needs of his companions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Materials needed to build the church in 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1735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3C21-43DC-4562-8854-99B51AEA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5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words of the Lord Jesus, “It is more blessed to give than to…”  (20:35)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23141-9108-4946-BDC7-5779C4FD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take from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receive.”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have too much.”</a:t>
            </a:r>
          </a:p>
        </p:txBody>
      </p:sp>
    </p:spTree>
    <p:extLst>
      <p:ext uri="{BB962C8B-B14F-4D97-AF65-F5344CB8AC3E}">
        <p14:creationId xmlns:p14="http://schemas.microsoft.com/office/powerpoint/2010/main" val="1204465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3C21-43DC-4562-8854-99B51AEA7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45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words of the Lord Jesus, “It is more blessed to give than to…”  (20:35)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23141-9108-4946-BDC7-5779C4FD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take from others.”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receive.”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have too much.”</a:t>
            </a:r>
          </a:p>
        </p:txBody>
      </p:sp>
    </p:spTree>
    <p:extLst>
      <p:ext uri="{BB962C8B-B14F-4D97-AF65-F5344CB8AC3E}">
        <p14:creationId xmlns:p14="http://schemas.microsoft.com/office/powerpoint/2010/main" val="2936859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471B-AD9A-4242-85CB-E3096DC14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elders of the church in Ephesus do as they wept for Paul?  (20:37)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1B0D-BADF-4407-BF6B-2E34E69E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embraced and kissed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back to the temple to pray.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07486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471B-AD9A-4242-85CB-E3096DC14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elders of the church in Ephesus do as they wept for Paul?  (20:37)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91B0D-BADF-4407-BF6B-2E34E69EC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embraced and kissed Paul.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back to the temple to pray.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2057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8052-B0A9-44FA-ADA3-C537C497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was Paul when he sent to Ephesus for the elders of the church?  (20:17)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B3E-7628-4C07-B202-E0CF62CC2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Miletus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a boat</a:t>
            </a:r>
          </a:p>
        </p:txBody>
      </p:sp>
    </p:spTree>
    <p:extLst>
      <p:ext uri="{BB962C8B-B14F-4D97-AF65-F5344CB8AC3E}">
        <p14:creationId xmlns:p14="http://schemas.microsoft.com/office/powerpoint/2010/main" val="33780297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21AE-20E6-4811-9605-E2595730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grieved the elders in Ephesus the most?  (20:38)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58A2-5A5F-4D31-8518-0E1D09678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would never see Paul’s face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Paul didn’t know how long he would be gone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could not go with Paul</a:t>
            </a:r>
          </a:p>
        </p:txBody>
      </p:sp>
    </p:spTree>
    <p:extLst>
      <p:ext uri="{BB962C8B-B14F-4D97-AF65-F5344CB8AC3E}">
        <p14:creationId xmlns:p14="http://schemas.microsoft.com/office/powerpoint/2010/main" val="755844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A21AE-20E6-4811-9605-E2595730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grieved the elders in Ephesus the most?  (20:38)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658A2-5A5F-4D31-8518-0E1D09678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That they would never see Paul’s face again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Paul didn’t know how long he would be gone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That they could not go with Paul</a:t>
            </a:r>
          </a:p>
        </p:txBody>
      </p:sp>
    </p:spTree>
    <p:extLst>
      <p:ext uri="{BB962C8B-B14F-4D97-AF65-F5344CB8AC3E}">
        <p14:creationId xmlns:p14="http://schemas.microsoft.com/office/powerpoint/2010/main" val="3612233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EA12-E23F-47A1-BAA6-D7C8E3D5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and sisters do when Paul and his companions arrived in Jerusalem?  (21:17)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0C50-98EE-45C3-AE86-7C0C06821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Received them warmly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Seized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them medical attention</a:t>
            </a:r>
          </a:p>
        </p:txBody>
      </p:sp>
    </p:spTree>
    <p:extLst>
      <p:ext uri="{BB962C8B-B14F-4D97-AF65-F5344CB8AC3E}">
        <p14:creationId xmlns:p14="http://schemas.microsoft.com/office/powerpoint/2010/main" val="21481746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EA12-E23F-47A1-BAA6-D7C8E3D5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 and sisters do when Paul and his companions arrived in Jerusalem?  (21:17)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F0C50-98EE-45C3-AE86-7C0C06821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Received them warmly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Seized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them medical attention</a:t>
            </a:r>
          </a:p>
        </p:txBody>
      </p:sp>
    </p:spTree>
    <p:extLst>
      <p:ext uri="{BB962C8B-B14F-4D97-AF65-F5344CB8AC3E}">
        <p14:creationId xmlns:p14="http://schemas.microsoft.com/office/powerpoint/2010/main" val="286289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8399-F7E0-41E0-B640-B1727252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present when Paul and those with him went to see James?  (21:18)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BD40D-D72E-4E13-8BF8-B044AAEE7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James,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who </a:t>
            </a:r>
            <a:r>
              <a:rPr lang="en-US" sz="4000" dirty="0" err="1"/>
              <a:t>belieevd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07346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8399-F7E0-41E0-B640-B1727252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present when Paul and those with him went to see James?  (21:18)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BD40D-D72E-4E13-8BF8-B044AAEE7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James,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the elders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 who </a:t>
            </a:r>
            <a:r>
              <a:rPr lang="en-US" sz="4000" dirty="0" err="1"/>
              <a:t>belieevd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4088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F05F-2508-4FA1-8E1E-4AFE2E41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tell James and the elders when he arrived in Jerusalem?  (21:19)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FC37B-B862-47BA-ADF9-840CEDA18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problems the Jews caused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What God had done among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868409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F05F-2508-4FA1-8E1E-4AFE2E41D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tell James and the elders when he arrived in Jerusalem?  (21:19)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FC37B-B862-47BA-ADF9-840CEDA18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problems the Jews caused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What God had done among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2556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703C-FFD7-4DAA-912D-5F5DC97D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Ephesus, who was Paul severely tested by?  (20:19)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C34C0-DA65-40FD-9C8C-66D6E19D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Jewish opponents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</a:t>
            </a:r>
          </a:p>
        </p:txBody>
      </p:sp>
    </p:spTree>
    <p:extLst>
      <p:ext uri="{BB962C8B-B14F-4D97-AF65-F5344CB8AC3E}">
        <p14:creationId xmlns:p14="http://schemas.microsoft.com/office/powerpoint/2010/main" val="366180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703C-FFD7-4DAA-912D-5F5DC97D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Ephesus, who was Paul severely tested by?  (20:19)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C34C0-DA65-40FD-9C8C-66D6E19D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Jewish opponents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</a:t>
            </a:r>
          </a:p>
        </p:txBody>
      </p:sp>
    </p:spTree>
    <p:extLst>
      <p:ext uri="{BB962C8B-B14F-4D97-AF65-F5344CB8AC3E}">
        <p14:creationId xmlns:p14="http://schemas.microsoft.com/office/powerpoint/2010/main" val="418142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8A8D-CFB3-4990-93F7-D6BE472F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teach </a:t>
            </a:r>
            <a:r>
              <a:rPr lang="en-US"/>
              <a:t>in Ephesus?  </a:t>
            </a:r>
            <a:r>
              <a:rPr lang="en-US" dirty="0"/>
              <a:t>(20:20)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6913-4926-48E5-8E0B-800E5AF2F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Publicly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house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2800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B8A8D-CFB3-4990-93F7-D6BE472F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teach in Ephesus? (20:20)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26913-4926-48E5-8E0B-800E5AF2F0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Publicly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house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0225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9600-1E93-4708-BFC8-6A28C3A7F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Paul declare that they must turn to God in repentance?  (20:21)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F13C0-BA60-449E-BD5D-5AA907C4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7734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9600-1E93-4708-BFC8-6A28C3A7F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did Paul declare that they must turn to God in repentance?  (20:21)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F13C0-BA60-449E-BD5D-5AA907C4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Greeks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055986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1006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15</vt:lpstr>
      <vt:lpstr>Where was Paul when he sent to Ephesus for the elders of the church?  (20:17)</vt:lpstr>
      <vt:lpstr>Where was Paul when he sent to Ephesus for the elders of the church?  (20:17)</vt:lpstr>
      <vt:lpstr>In Ephesus, who was Paul severely tested by?  (20:19)</vt:lpstr>
      <vt:lpstr>In Ephesus, who was Paul severely tested by?  (20:19)</vt:lpstr>
      <vt:lpstr>How did Paul teach in Ephesus?  (20:20)</vt:lpstr>
      <vt:lpstr>How did Paul teach in Ephesus? (20:20)</vt:lpstr>
      <vt:lpstr>To whom did Paul declare that they must turn to God in repentance?  (20:21)</vt:lpstr>
      <vt:lpstr>To whom did Paul declare that they must turn to God in repentance?  (20:21)</vt:lpstr>
      <vt:lpstr>Who led Paul to go to Jerusalem?  (20:22)</vt:lpstr>
      <vt:lpstr>Who led Paul to go to Jerusalem?  (20:22)</vt:lpstr>
      <vt:lpstr>What did Paul consider his life worth?  (20:24)</vt:lpstr>
      <vt:lpstr>What did Paul consider his life worth?  (20:24)</vt:lpstr>
      <vt:lpstr>What did the Holy Spirit warn Paul of in every city?  (20:23)</vt:lpstr>
      <vt:lpstr>What did the Holy Spirit warn Paul of in every city?  (20:23)</vt:lpstr>
      <vt:lpstr>What was Paul’s aim?  (20:24)</vt:lpstr>
      <vt:lpstr>What was Paul’s aim?  (20:24)</vt:lpstr>
      <vt:lpstr>According to Acts 20:24, what was Paul’s task?  (20:24)</vt:lpstr>
      <vt:lpstr>According to Acts 20:24, what was Paul’s task?  (20:24)</vt:lpstr>
      <vt:lpstr>What “can build you up and give you an inheritance among all those who are sanctified”?  (20:32)</vt:lpstr>
      <vt:lpstr>What “can build you up and give you an inheritance among all those who are sanctified”?  (20:32)</vt:lpstr>
      <vt:lpstr>What did Paul not covet?  (20:33)</vt:lpstr>
      <vt:lpstr>What did Paul not covet?  (20:33)</vt:lpstr>
      <vt:lpstr>What had Paul’s hands supplied?  (20:34)</vt:lpstr>
      <vt:lpstr>What had Paul’s hands supplied?  (20:34)</vt:lpstr>
      <vt:lpstr>According to the words of the Lord Jesus, “It is more blessed to give than to…”  (20:35)</vt:lpstr>
      <vt:lpstr>According to the words of the Lord Jesus, “It is more blessed to give than to…”  (20:35)</vt:lpstr>
      <vt:lpstr>What did the elders of the church in Ephesus do as they wept for Paul?  (20:37)</vt:lpstr>
      <vt:lpstr>What did the elders of the church in Ephesus do as they wept for Paul?  (20:37)</vt:lpstr>
      <vt:lpstr>What grieved the elders in Ephesus the most?  (20:38)</vt:lpstr>
      <vt:lpstr>What grieved the elders in Ephesus the most?  (20:38)</vt:lpstr>
      <vt:lpstr>What did the brothers and sisters do when Paul and his companions arrived in Jerusalem?  (21:17)</vt:lpstr>
      <vt:lpstr>What did the brothers and sisters do when Paul and his companions arrived in Jerusalem?  (21:17)</vt:lpstr>
      <vt:lpstr>Who was present when Paul and those with him went to see James?  (21:18)</vt:lpstr>
      <vt:lpstr>Who was present when Paul and those with him went to see James?  (21:18)</vt:lpstr>
      <vt:lpstr>What did Paul tell James and the elders when he arrived in Jerusalem?  (21:19)</vt:lpstr>
      <vt:lpstr>What did Paul tell James and the elders when he arrived in Jerusalem?  (21:19)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13</cp:revision>
  <dcterms:created xsi:type="dcterms:W3CDTF">2016-04-16T17:22:52Z</dcterms:created>
  <dcterms:modified xsi:type="dcterms:W3CDTF">2018-08-23T21:37:59Z</dcterms:modified>
</cp:coreProperties>
</file>