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F1DD7-18D4-461A-A6ED-237B4E2DA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Ephesus, what did Paul do when some people became obstinate and refused to believe?  (19:9)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DED6E-92CF-4831-A568-58E78640C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left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spoke more persuasively.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argued with them.</a:t>
            </a:r>
          </a:p>
        </p:txBody>
      </p:sp>
    </p:spTree>
    <p:extLst>
      <p:ext uri="{BB962C8B-B14F-4D97-AF65-F5344CB8AC3E}">
        <p14:creationId xmlns:p14="http://schemas.microsoft.com/office/powerpoint/2010/main" val="756309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F1DD7-18D4-461A-A6ED-237B4E2DA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Ephesus, what did Paul do when some people became obstinate and refused to believe?  (19:9)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DED6E-92CF-4831-A568-58E78640C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left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spoke more persuasively.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argued with them.</a:t>
            </a:r>
          </a:p>
        </p:txBody>
      </p:sp>
    </p:spTree>
    <p:extLst>
      <p:ext uri="{BB962C8B-B14F-4D97-AF65-F5344CB8AC3E}">
        <p14:creationId xmlns:p14="http://schemas.microsoft.com/office/powerpoint/2010/main" val="2945228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7AA6B-A138-4B5A-9AA4-C497C3D19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heard the word of the Lord in Asia?  (19:10)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95B78-A483-4612-95C9-7E04B8B14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Greeks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22819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7AA6B-A138-4B5A-9AA4-C497C3D19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heard the word of the Lord in Asia?  (19:10)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95B78-A483-4612-95C9-7E04B8B14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Greeks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83956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A0786-95A1-4583-B52C-8BC2B19C2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</a:t>
            </a:r>
            <a:r>
              <a:rPr lang="en-US"/>
              <a:t>did extraordinary </a:t>
            </a:r>
            <a:r>
              <a:rPr lang="en-US" dirty="0"/>
              <a:t>miracles in Ephesus?  (19:11)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47926-5CD4-4317-B020-5197A4569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God, through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Everyone who believed</a:t>
            </a:r>
          </a:p>
        </p:txBody>
      </p:sp>
    </p:spTree>
    <p:extLst>
      <p:ext uri="{BB962C8B-B14F-4D97-AF65-F5344CB8AC3E}">
        <p14:creationId xmlns:p14="http://schemas.microsoft.com/office/powerpoint/2010/main" val="1832593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A0786-95A1-4583-B52C-8BC2B19C2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extraordinary miracles in Ephesus?  (19:11)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47926-5CD4-4317-B020-5197A4569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God, through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Everyone who believed</a:t>
            </a:r>
          </a:p>
        </p:txBody>
      </p:sp>
    </p:spTree>
    <p:extLst>
      <p:ext uri="{BB962C8B-B14F-4D97-AF65-F5344CB8AC3E}">
        <p14:creationId xmlns:p14="http://schemas.microsoft.com/office/powerpoint/2010/main" val="3520050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AE4FA-B0B5-40D5-BF4E-1B3ED276F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About what did there arise a great disturbance in Ephesus?  (19:23)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3DF63-58B9-4970-90C4-4DBF3D454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the 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Paul’s past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which man-made god was real</a:t>
            </a:r>
          </a:p>
        </p:txBody>
      </p:sp>
    </p:spTree>
    <p:extLst>
      <p:ext uri="{BB962C8B-B14F-4D97-AF65-F5344CB8AC3E}">
        <p14:creationId xmlns:p14="http://schemas.microsoft.com/office/powerpoint/2010/main" val="2258770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AE4FA-B0B5-40D5-BF4E-1B3ED276F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About what did there arise a great disturbance in Ephesus?  (19:23)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3DF63-58B9-4970-90C4-4DBF3D454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About the 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Paul’s past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which man-made god was real</a:t>
            </a:r>
          </a:p>
        </p:txBody>
      </p:sp>
    </p:spTree>
    <p:extLst>
      <p:ext uri="{BB962C8B-B14F-4D97-AF65-F5344CB8AC3E}">
        <p14:creationId xmlns:p14="http://schemas.microsoft.com/office/powerpoint/2010/main" val="2998518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DE7A3-3E82-46FC-B553-F16579A87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Demetrius?  (19:24)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592F4-361E-49D5-8116-66C6C54D9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preacher in Ephesus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silversmith who made shrines to the goddess Artemis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sorcerer</a:t>
            </a:r>
          </a:p>
        </p:txBody>
      </p:sp>
    </p:spTree>
    <p:extLst>
      <p:ext uri="{BB962C8B-B14F-4D97-AF65-F5344CB8AC3E}">
        <p14:creationId xmlns:p14="http://schemas.microsoft.com/office/powerpoint/2010/main" val="252394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DE7A3-3E82-46FC-B553-F16579A87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Demetrius?  (19:24)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592F4-361E-49D5-8116-66C6C54D9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preacher in Ephesus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silversmith who made shrines to the goddess Artemis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sorcerer</a:t>
            </a:r>
          </a:p>
        </p:txBody>
      </p:sp>
    </p:spTree>
    <p:extLst>
      <p:ext uri="{BB962C8B-B14F-4D97-AF65-F5344CB8AC3E}">
        <p14:creationId xmlns:p14="http://schemas.microsoft.com/office/powerpoint/2010/main" val="67885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D5A29-DD9C-4B5C-A5E5-0F78104C2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Before Paul came to Ephesus, did any of the believers know about the Holy Spirit?  (19:1-2)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F8C57-C36D-4DEB-B5FE-D3CF9B9EC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Yes.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No.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Some of them knew about the Holy Spirit; some did not.</a:t>
            </a:r>
          </a:p>
        </p:txBody>
      </p:sp>
    </p:spTree>
    <p:extLst>
      <p:ext uri="{BB962C8B-B14F-4D97-AF65-F5344CB8AC3E}">
        <p14:creationId xmlns:p14="http://schemas.microsoft.com/office/powerpoint/2010/main" val="3538663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47012-498A-4BEA-B3F4-B9798B560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that gods made by human hands are?  (19:26)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FC74E-46C2-46C6-AAAB-B2241767E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Foolish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Beautiful statues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gods at all</a:t>
            </a:r>
          </a:p>
        </p:txBody>
      </p:sp>
    </p:spTree>
    <p:extLst>
      <p:ext uri="{BB962C8B-B14F-4D97-AF65-F5344CB8AC3E}">
        <p14:creationId xmlns:p14="http://schemas.microsoft.com/office/powerpoint/2010/main" val="1523335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47012-498A-4BEA-B3F4-B9798B560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that gods made by human hands are?  (19:26)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FC74E-46C2-46C6-AAAB-B2241767E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Foolish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Beautiful statues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No gods at all</a:t>
            </a:r>
          </a:p>
        </p:txBody>
      </p:sp>
    </p:spTree>
    <p:extLst>
      <p:ext uri="{BB962C8B-B14F-4D97-AF65-F5344CB8AC3E}">
        <p14:creationId xmlns:p14="http://schemas.microsoft.com/office/powerpoint/2010/main" val="2919183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88BDC-2CB0-495D-B220-EC7307C6F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Demetrius fear would be robbed of her divine majesty?  (19:27)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54B3E-A8E7-4EDB-BD06-B0CDAEF5D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goddess Artemis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women in Ephesus</a:t>
            </a:r>
          </a:p>
        </p:txBody>
      </p:sp>
    </p:spTree>
    <p:extLst>
      <p:ext uri="{BB962C8B-B14F-4D97-AF65-F5344CB8AC3E}">
        <p14:creationId xmlns:p14="http://schemas.microsoft.com/office/powerpoint/2010/main" val="1265224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88BDC-2CB0-495D-B220-EC7307C6F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Demetrius fear would be robbed of her divine majesty?  (19:27)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54B3E-A8E7-4EDB-BD06-B0CDAEF5D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goddess Artemis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women in Ephesus</a:t>
            </a:r>
          </a:p>
        </p:txBody>
      </p:sp>
    </p:spTree>
    <p:extLst>
      <p:ext uri="{BB962C8B-B14F-4D97-AF65-F5344CB8AC3E}">
        <p14:creationId xmlns:p14="http://schemas.microsoft.com/office/powerpoint/2010/main" val="8429483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EF377-8FC6-4DCF-B5B6-ADFF7DC4D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Demetrius complained about Paul, who was in an uproar?  </a:t>
            </a:r>
            <a:br>
              <a:rPr lang="en-US" dirty="0"/>
            </a:br>
            <a:r>
              <a:rPr lang="en-US" dirty="0"/>
              <a:t>(19:26-29)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15186-5301-4C1D-87A1-7B12041C2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whole city of Ephesus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Those worshiping in the shrines of Artemis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</p:txBody>
      </p:sp>
    </p:spTree>
    <p:extLst>
      <p:ext uri="{BB962C8B-B14F-4D97-AF65-F5344CB8AC3E}">
        <p14:creationId xmlns:p14="http://schemas.microsoft.com/office/powerpoint/2010/main" val="3524029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EF377-8FC6-4DCF-B5B6-ADFF7DC4D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Demetrius complained about Paul, who was in an uproar?  </a:t>
            </a:r>
            <a:br>
              <a:rPr lang="en-US" dirty="0"/>
            </a:br>
            <a:r>
              <a:rPr lang="en-US" dirty="0"/>
              <a:t>(19:26-29)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15186-5301-4C1D-87A1-7B12041C2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whole city of Ephesus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Those worshiping in the shrines of Artemis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</p:txBody>
      </p:sp>
    </p:spTree>
    <p:extLst>
      <p:ext uri="{BB962C8B-B14F-4D97-AF65-F5344CB8AC3E}">
        <p14:creationId xmlns:p14="http://schemas.microsoft.com/office/powerpoint/2010/main" val="25207503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DCEB1-CA14-4F47-9A0F-90649D12C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the disciples not let Paul do in Ephesus?  (19:30)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ED3DB-25B3-4353-8A3B-705F708A2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Leave Ephesus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Stay in Ephesus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Appear before the crowd</a:t>
            </a:r>
          </a:p>
        </p:txBody>
      </p:sp>
    </p:spTree>
    <p:extLst>
      <p:ext uri="{BB962C8B-B14F-4D97-AF65-F5344CB8AC3E}">
        <p14:creationId xmlns:p14="http://schemas.microsoft.com/office/powerpoint/2010/main" val="4081325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DCEB1-CA14-4F47-9A0F-90649D12C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the disciples not let Paul do in Ephesus?  (19:30)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ED3DB-25B3-4353-8A3B-705F708A2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Leave Ephesus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Stay in Ephesus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Appear before the crowd</a:t>
            </a:r>
          </a:p>
        </p:txBody>
      </p:sp>
    </p:spTree>
    <p:extLst>
      <p:ext uri="{BB962C8B-B14F-4D97-AF65-F5344CB8AC3E}">
        <p14:creationId xmlns:p14="http://schemas.microsoft.com/office/powerpoint/2010/main" val="5760699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CAD40-DE1D-4B25-8069-DE77967EE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the theater in Ephesus, who did the Jews push to the front?  (19:33)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68B44-5893-41E9-BB90-0594F6AEA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Alexander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Demetrius</a:t>
            </a:r>
          </a:p>
        </p:txBody>
      </p:sp>
    </p:spTree>
    <p:extLst>
      <p:ext uri="{BB962C8B-B14F-4D97-AF65-F5344CB8AC3E}">
        <p14:creationId xmlns:p14="http://schemas.microsoft.com/office/powerpoint/2010/main" val="32408091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CAD40-DE1D-4B25-8069-DE77967EE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the theater in Ephesus, who did the Jews push to the front?  (19:33)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68B44-5893-41E9-BB90-0594F6AEA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Alexander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Demetrius</a:t>
            </a:r>
          </a:p>
        </p:txBody>
      </p:sp>
    </p:spTree>
    <p:extLst>
      <p:ext uri="{BB962C8B-B14F-4D97-AF65-F5344CB8AC3E}">
        <p14:creationId xmlns:p14="http://schemas.microsoft.com/office/powerpoint/2010/main" val="255119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D5A29-DD9C-4B5C-A5E5-0F78104C2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Before Paul came to Ephesus, did any of the believers know about the Holy Spirit?  (19:1-2)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F8C57-C36D-4DEB-B5FE-D3CF9B9EC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Yes.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No.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Some of them knew about the Holy Spirit; some did not.</a:t>
            </a:r>
          </a:p>
        </p:txBody>
      </p:sp>
    </p:spTree>
    <p:extLst>
      <p:ext uri="{BB962C8B-B14F-4D97-AF65-F5344CB8AC3E}">
        <p14:creationId xmlns:p14="http://schemas.microsoft.com/office/powerpoint/2010/main" val="37124906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66EF8-9F44-439A-B0DA-B5D2820AE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787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Ephesus, how long did the people shout in unison, “Great is Artemis of the Ephesians”?  (19:34)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82FC4-63C5-4039-BF7C-AD8BFC0EA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about two hours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day and all night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Until they could no longer speak</a:t>
            </a:r>
          </a:p>
        </p:txBody>
      </p:sp>
    </p:spTree>
    <p:extLst>
      <p:ext uri="{BB962C8B-B14F-4D97-AF65-F5344CB8AC3E}">
        <p14:creationId xmlns:p14="http://schemas.microsoft.com/office/powerpoint/2010/main" val="21883693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66EF8-9F44-439A-B0DA-B5D2820AE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787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Ephesus, how long did the people shout in unison, “Great is Artemis of the Ephesians”?  (19:34)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82FC4-63C5-4039-BF7C-AD8BFC0EA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For about two hours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day and all night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Until they could no longer speak</a:t>
            </a:r>
          </a:p>
        </p:txBody>
      </p:sp>
    </p:spTree>
    <p:extLst>
      <p:ext uri="{BB962C8B-B14F-4D97-AF65-F5344CB8AC3E}">
        <p14:creationId xmlns:p14="http://schemas.microsoft.com/office/powerpoint/2010/main" val="9751450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AB20E-BF28-4C3D-B757-9308637EB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Ephesus, who quieted the crowd?  (19:35)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586FF-4D82-4E44-A35A-A42267AD2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city clerk</a:t>
            </a:r>
          </a:p>
        </p:txBody>
      </p:sp>
    </p:spTree>
    <p:extLst>
      <p:ext uri="{BB962C8B-B14F-4D97-AF65-F5344CB8AC3E}">
        <p14:creationId xmlns:p14="http://schemas.microsoft.com/office/powerpoint/2010/main" val="37151806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AB20E-BF28-4C3D-B757-9308637EB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Ephesus, who quieted the crowd?  (19:35)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586FF-4D82-4E44-A35A-A42267AD2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city clerk</a:t>
            </a:r>
          </a:p>
        </p:txBody>
      </p:sp>
    </p:spTree>
    <p:extLst>
      <p:ext uri="{BB962C8B-B14F-4D97-AF65-F5344CB8AC3E}">
        <p14:creationId xmlns:p14="http://schemas.microsoft.com/office/powerpoint/2010/main" val="20514314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82152-F660-4289-9DDD-BCCE5EC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knew that the city of Ephesus was the guardian of the temple of the great Artemis?  (19:35)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92C3B-2DBB-4CD8-BA41-3284E7C73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those who lived in Ephesus</a:t>
            </a:r>
          </a:p>
        </p:txBody>
      </p:sp>
    </p:spTree>
    <p:extLst>
      <p:ext uri="{BB962C8B-B14F-4D97-AF65-F5344CB8AC3E}">
        <p14:creationId xmlns:p14="http://schemas.microsoft.com/office/powerpoint/2010/main" val="24455177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82152-F660-4289-9DDD-BCCE5EC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knew that the city of Ephesus was the guardian of the temple of the great Artemis?  (19:35)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92C3B-2DBB-4CD8-BA41-3284E7C73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the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those who lived in Ephesus</a:t>
            </a:r>
          </a:p>
        </p:txBody>
      </p:sp>
    </p:spTree>
    <p:extLst>
      <p:ext uri="{BB962C8B-B14F-4D97-AF65-F5344CB8AC3E}">
        <p14:creationId xmlns:p14="http://schemas.microsoft.com/office/powerpoint/2010/main" val="1342926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E7C11-87AE-4597-8C8A-CC89152AB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city clerk in Ephesus say that Paul and his men had not done?  (19:37)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CA7D0-4963-4275-A66E-940E8A3B0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Robbed the temples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Blasphemed their goddess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4508013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E7C11-87AE-4597-8C8A-CC89152AB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city clerk in Ephesus say that Paul and his men had not done?  (19:37)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CA7D0-4963-4275-A66E-940E8A3B0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Robbed the temples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Blasphemed their goddess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2121290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B191E-9444-48AC-85A2-387BEF084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the city clerk, what was there no reason for?  (19:40)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923FB-DB03-4E74-A072-D0828DC04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Letting Paul leave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commotion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Demetrius being upset</a:t>
            </a:r>
          </a:p>
        </p:txBody>
      </p:sp>
    </p:spTree>
    <p:extLst>
      <p:ext uri="{BB962C8B-B14F-4D97-AF65-F5344CB8AC3E}">
        <p14:creationId xmlns:p14="http://schemas.microsoft.com/office/powerpoint/2010/main" val="2330080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B191E-9444-48AC-85A2-387BEF084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the city clerk, what was there no reason for?  (19:40)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923FB-DB03-4E74-A072-D0828DC04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Letting Paul leave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commotion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Demetrius being upset</a:t>
            </a:r>
          </a:p>
        </p:txBody>
      </p:sp>
    </p:spTree>
    <p:extLst>
      <p:ext uri="{BB962C8B-B14F-4D97-AF65-F5344CB8AC3E}">
        <p14:creationId xmlns:p14="http://schemas.microsoft.com/office/powerpoint/2010/main" val="1626831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EC180-EB6E-4AFA-BD0C-EEFB9EC66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0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many men were baptized and received the Holy Spirit when Paul first arrived in Ephesus?  (19:5-7)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23595-2B36-4AF4-87CC-63DD962C7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Several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twelve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a few</a:t>
            </a:r>
          </a:p>
        </p:txBody>
      </p:sp>
    </p:spTree>
    <p:extLst>
      <p:ext uri="{BB962C8B-B14F-4D97-AF65-F5344CB8AC3E}">
        <p14:creationId xmlns:p14="http://schemas.microsoft.com/office/powerpoint/2010/main" val="38563750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38197-BAD3-481C-AD70-5E780483B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032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was seated in a third story window while Paul was preaching?  (20:9)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EB9E6-4B1E-4DE3-83F6-FF3A877FC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Apollos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Demetrius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Eutychus</a:t>
            </a:r>
          </a:p>
        </p:txBody>
      </p:sp>
    </p:spTree>
    <p:extLst>
      <p:ext uri="{BB962C8B-B14F-4D97-AF65-F5344CB8AC3E}">
        <p14:creationId xmlns:p14="http://schemas.microsoft.com/office/powerpoint/2010/main" val="17542976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38197-BAD3-481C-AD70-5E780483B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032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was seated in a third story window while Paul was preaching?  (20:9)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EB9E6-4B1E-4DE3-83F6-FF3A877FC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Apollos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Demetrius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Eutychus</a:t>
            </a:r>
          </a:p>
        </p:txBody>
      </p:sp>
    </p:spTree>
    <p:extLst>
      <p:ext uri="{BB962C8B-B14F-4D97-AF65-F5344CB8AC3E}">
        <p14:creationId xmlns:p14="http://schemas.microsoft.com/office/powerpoint/2010/main" val="38435303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63D64-D341-44CB-88A2-50E82307F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Eutychus when he fell asleep in the window?  (20:9-10)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EF4C9-2D12-4256-8406-541C00CD9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fell to the ground and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put his arms around him and told everyone that he was alive.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082109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63D64-D341-44CB-88A2-50E82307F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Eutychus when he fell asleep in the window?  (20:9-10)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EF4C9-2D12-4256-8406-541C00CD9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fell to the ground and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put his arms around him and told everyone that he was alive.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293282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2B864-3133-45CC-BF0D-8BBDE510F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47800"/>
            <a:ext cx="8229600" cy="381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Finish this verse:  “But you will receive power when the Holy Spirit comes on you; and you will be my witnesses in Jerusalem, and in all Judea and Samaria,…”  (Acts 1:8)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B1C45-53ED-4996-94D7-426DAE91C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 forever and ever.”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 and to the ends of the earth.”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 of everything I do.”</a:t>
            </a:r>
          </a:p>
        </p:txBody>
      </p:sp>
    </p:spTree>
    <p:extLst>
      <p:ext uri="{BB962C8B-B14F-4D97-AF65-F5344CB8AC3E}">
        <p14:creationId xmlns:p14="http://schemas.microsoft.com/office/powerpoint/2010/main" val="42338854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2B864-3133-45CC-BF0D-8BBDE510F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47800"/>
            <a:ext cx="8229600" cy="381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Finish this verse:  “But you will receive power when the Holy Spirit comes on you; and you will be my witnesses in Jerusalem, and in all Judea and Samaria,…”  (Acts 1:8)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B1C45-53ED-4996-94D7-426DAE91C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 forever and ever.”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“… and to the ends of the earth.”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 of everything I do.”</a:t>
            </a:r>
          </a:p>
        </p:txBody>
      </p:sp>
    </p:spTree>
    <p:extLst>
      <p:ext uri="{BB962C8B-B14F-4D97-AF65-F5344CB8AC3E}">
        <p14:creationId xmlns:p14="http://schemas.microsoft.com/office/powerpoint/2010/main" val="1165920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EC180-EB6E-4AFA-BD0C-EEFB9EC66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0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many men were baptized and received the Holy Spirit when Paul first arrived in Ephesus?  (19:5-7)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23595-2B36-4AF4-87CC-63DD962C7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Several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About twelve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a few</a:t>
            </a:r>
          </a:p>
        </p:txBody>
      </p:sp>
    </p:spTree>
    <p:extLst>
      <p:ext uri="{BB962C8B-B14F-4D97-AF65-F5344CB8AC3E}">
        <p14:creationId xmlns:p14="http://schemas.microsoft.com/office/powerpoint/2010/main" val="4253751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78D23-E092-463A-BEA1-483D4A183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742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the disciples in Ephesus were baptized and Paul placed his hands on them?  (19:5-6)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BFE4B-0977-40BF-9EC5-1D74F7D51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Holy Spirit came on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spoke in tongues and prophesied”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259581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78D23-E092-463A-BEA1-483D4A183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742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the disciples in Ephesus were baptized and Paul placed his hands on them?  (19:5-6)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BFE4B-0977-40BF-9EC5-1D74F7D51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Holy Spirit came on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spoke in tongues and prophesied”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</a:t>
            </a: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284809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A7675-ED1B-4638-9557-E18EF2C9E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Paul argue in the synagogue in Ephesus?  (19:8)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742EA-15F7-4B11-9165-50380D253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Energetically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Kindly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Persuasively</a:t>
            </a:r>
          </a:p>
        </p:txBody>
      </p:sp>
    </p:spTree>
    <p:extLst>
      <p:ext uri="{BB962C8B-B14F-4D97-AF65-F5344CB8AC3E}">
        <p14:creationId xmlns:p14="http://schemas.microsoft.com/office/powerpoint/2010/main" val="951694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A7675-ED1B-4638-9557-E18EF2C9E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Paul argue in the synagogue in Ephesus?  (19:8)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742EA-15F7-4B11-9165-50380D253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Energetically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Kindly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Persuasively</a:t>
            </a:r>
          </a:p>
        </p:txBody>
      </p:sp>
    </p:spTree>
    <p:extLst>
      <p:ext uri="{BB962C8B-B14F-4D97-AF65-F5344CB8AC3E}">
        <p14:creationId xmlns:p14="http://schemas.microsoft.com/office/powerpoint/2010/main" val="37093323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1248</Words>
  <Application>Microsoft Office PowerPoint</Application>
  <PresentationFormat>On-screen Show (4:3)</PresentationFormat>
  <Paragraphs>178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Arial</vt:lpstr>
      <vt:lpstr>Calibri</vt:lpstr>
      <vt:lpstr>1_Office Theme</vt:lpstr>
      <vt:lpstr>ACTS Dig Site 14</vt:lpstr>
      <vt:lpstr>Before Paul came to Ephesus, did any of the believers know about the Holy Spirit?  (19:1-2)</vt:lpstr>
      <vt:lpstr>Before Paul came to Ephesus, did any of the believers know about the Holy Spirit?  (19:1-2)</vt:lpstr>
      <vt:lpstr>How many men were baptized and received the Holy Spirit when Paul first arrived in Ephesus?  (19:5-7)</vt:lpstr>
      <vt:lpstr>How many men were baptized and received the Holy Spirit when Paul first arrived in Ephesus?  (19:5-7)</vt:lpstr>
      <vt:lpstr>What happened after the disciples in Ephesus were baptized and Paul placed his hands on them?  (19:5-6)</vt:lpstr>
      <vt:lpstr>What happened after the disciples in Ephesus were baptized and Paul placed his hands on them?  (19:5-6)</vt:lpstr>
      <vt:lpstr>How did Paul argue in the synagogue in Ephesus?  (19:8)</vt:lpstr>
      <vt:lpstr>How did Paul argue in the synagogue in Ephesus?  (19:8)</vt:lpstr>
      <vt:lpstr>In Ephesus, what did Paul do when some people became obstinate and refused to believe?  (19:9)</vt:lpstr>
      <vt:lpstr>In Ephesus, what did Paul do when some people became obstinate and refused to believe?  (19:9)</vt:lpstr>
      <vt:lpstr>Who heard the word of the Lord in Asia?  (19:10)</vt:lpstr>
      <vt:lpstr>Who heard the word of the Lord in Asia?  (19:10)</vt:lpstr>
      <vt:lpstr>Who did extraordinary miracles in Ephesus?  (19:11)</vt:lpstr>
      <vt:lpstr>Who did extraordinary miracles in Ephesus?  (19:11)</vt:lpstr>
      <vt:lpstr>About what did there arise a great disturbance in Ephesus?  (19:23)</vt:lpstr>
      <vt:lpstr>About what did there arise a great disturbance in Ephesus?  (19:23)</vt:lpstr>
      <vt:lpstr>Who was Demetrius?  (19:24)</vt:lpstr>
      <vt:lpstr>Who was Demetrius?  (19:24)</vt:lpstr>
      <vt:lpstr>What did Paul say that gods made by human hands are?  (19:26)</vt:lpstr>
      <vt:lpstr>What did Paul say that gods made by human hands are?  (19:26)</vt:lpstr>
      <vt:lpstr>Who did Demetrius fear would be robbed of her divine majesty?  (19:27)</vt:lpstr>
      <vt:lpstr>Who did Demetrius fear would be robbed of her divine majesty?  (19:27)</vt:lpstr>
      <vt:lpstr>After Demetrius complained about Paul, who was in an uproar?   (19:26-29)</vt:lpstr>
      <vt:lpstr>After Demetrius complained about Paul, who was in an uproar?   (19:26-29)</vt:lpstr>
      <vt:lpstr>What would the disciples not let Paul do in Ephesus?  (19:30)</vt:lpstr>
      <vt:lpstr>What would the disciples not let Paul do in Ephesus?  (19:30)</vt:lpstr>
      <vt:lpstr>In the theater in Ephesus, who did the Jews push to the front?  (19:33)</vt:lpstr>
      <vt:lpstr>In the theater in Ephesus, who did the Jews push to the front?  (19:33)</vt:lpstr>
      <vt:lpstr>In Ephesus, how long did the people shout in unison, “Great is Artemis of the Ephesians”?  (19:34)</vt:lpstr>
      <vt:lpstr>In Ephesus, how long did the people shout in unison, “Great is Artemis of the Ephesians”?  (19:34)</vt:lpstr>
      <vt:lpstr>In Ephesus, who quieted the crowd?  (19:35)</vt:lpstr>
      <vt:lpstr>In Ephesus, who quieted the crowd?  (19:35)</vt:lpstr>
      <vt:lpstr>Who knew that the city of Ephesus was the guardian of the temple of the great Artemis?  (19:35)</vt:lpstr>
      <vt:lpstr>Who knew that the city of Ephesus was the guardian of the temple of the great Artemis?  (19:35)</vt:lpstr>
      <vt:lpstr>What did the city clerk in Ephesus say that Paul and his men had not done?  (19:37)</vt:lpstr>
      <vt:lpstr>What did the city clerk in Ephesus say that Paul and his men had not done?  (19:37)</vt:lpstr>
      <vt:lpstr>According to the city clerk, what was there no reason for?  (19:40)</vt:lpstr>
      <vt:lpstr>According to the city clerk, what was there no reason for?  (19:40)</vt:lpstr>
      <vt:lpstr>Who was seated in a third story window while Paul was preaching?  (20:9)</vt:lpstr>
      <vt:lpstr>Who was seated in a third story window while Paul was preaching?  (20:9)</vt:lpstr>
      <vt:lpstr>What happened to Eutychus when he fell asleep in the window?  (20:9-10)</vt:lpstr>
      <vt:lpstr>What happened to Eutychus when he fell asleep in the window?  (20:9-10)</vt:lpstr>
      <vt:lpstr>Finish this verse:  “But you will receive power when the Holy Spirit comes on you; and you will be my witnesses in Jerusalem, and in all Judea and Samaria,…”  (Acts 1:8)</vt:lpstr>
      <vt:lpstr>Finish this verse:  “But you will receive power when the Holy Spirit comes on you; and you will be my witnesses in Jerusalem, and in all Judea and Samaria,…”  (Acts 1:8)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13</cp:revision>
  <dcterms:created xsi:type="dcterms:W3CDTF">2016-04-16T17:22:52Z</dcterms:created>
  <dcterms:modified xsi:type="dcterms:W3CDTF">2018-08-23T21:34:25Z</dcterms:modified>
</cp:coreProperties>
</file>