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487A-4662-49FD-9BC3-9B1BE5A01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and Silas do when they arrived in Berea?  (17:10)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A0A8B-5BFB-4BCD-B9F5-8ADCA5152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went to the Jewish synagogue.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found their Gentile friends.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went into hiding.</a:t>
            </a:r>
          </a:p>
        </p:txBody>
      </p:sp>
    </p:spTree>
    <p:extLst>
      <p:ext uri="{BB962C8B-B14F-4D97-AF65-F5344CB8AC3E}">
        <p14:creationId xmlns:p14="http://schemas.microsoft.com/office/powerpoint/2010/main" val="2680637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487A-4662-49FD-9BC3-9B1BE5A01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and Silas do when they arrived in Berea?  (17:10)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A0A8B-5BFB-4BCD-B9F5-8ADCA5152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went to the Jewish synagogue.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found their Gentile friends.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went into hiding.</a:t>
            </a:r>
          </a:p>
        </p:txBody>
      </p:sp>
    </p:spTree>
    <p:extLst>
      <p:ext uri="{BB962C8B-B14F-4D97-AF65-F5344CB8AC3E}">
        <p14:creationId xmlns:p14="http://schemas.microsoft.com/office/powerpoint/2010/main" val="626892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3C50-F015-42F1-B2F2-287816EA0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are the Berean Jews described?  (17:11)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05639-F44A-4774-9761-D56350BD2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“Easy to get along with”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“Of more noble character than those in Thessalonica”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“Filled with anger and hatred”</a:t>
            </a:r>
          </a:p>
        </p:txBody>
      </p:sp>
    </p:spTree>
    <p:extLst>
      <p:ext uri="{BB962C8B-B14F-4D97-AF65-F5344CB8AC3E}">
        <p14:creationId xmlns:p14="http://schemas.microsoft.com/office/powerpoint/2010/main" val="1845193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3C50-F015-42F1-B2F2-287816EA0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are the Berean Jews described?  (17:11)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05639-F44A-4774-9761-D56350BD2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“Easy to get along with”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“Of more noble character than those in Thessalonica”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“Filled with anger and hatred”</a:t>
            </a:r>
          </a:p>
        </p:txBody>
      </p:sp>
    </p:spTree>
    <p:extLst>
      <p:ext uri="{BB962C8B-B14F-4D97-AF65-F5344CB8AC3E}">
        <p14:creationId xmlns:p14="http://schemas.microsoft.com/office/powerpoint/2010/main" val="662787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5C889-AC47-4F84-A544-43794A4C3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sent to the coast when the Jews from Thessalonica went to Berea to stir up the crowds?  (17:13-14)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EED36-46D5-4177-9C66-6360B13E9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Silas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943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5C889-AC47-4F84-A544-43794A4C3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sent to the coast when the Jews from Thessalonica went to Berea to stir up the crowds?  (17:13-14)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EED36-46D5-4177-9C66-6360B13E9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Silas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48414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5D312-5637-43BF-BCCA-1C8F49BF7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distressed Paul while he was waiting for Silas and Timothy in Athens?  (17:16)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E1E4-B40C-4E29-81D7-F5C2B4BF3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taking them a long time to get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could not speak their language.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city was full of idols.</a:t>
            </a:r>
          </a:p>
        </p:txBody>
      </p:sp>
    </p:spTree>
    <p:extLst>
      <p:ext uri="{BB962C8B-B14F-4D97-AF65-F5344CB8AC3E}">
        <p14:creationId xmlns:p14="http://schemas.microsoft.com/office/powerpoint/2010/main" val="3179997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5D312-5637-43BF-BCCA-1C8F49BF7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distressed Paul while he was waiting for Silas and Timothy in Athens?  (17:16)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E1E4-B40C-4E29-81D7-F5C2B4BF3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taking them a long time to get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could not speak their language.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city was full of idols.</a:t>
            </a:r>
          </a:p>
        </p:txBody>
      </p:sp>
    </p:spTree>
    <p:extLst>
      <p:ext uri="{BB962C8B-B14F-4D97-AF65-F5344CB8AC3E}">
        <p14:creationId xmlns:p14="http://schemas.microsoft.com/office/powerpoint/2010/main" val="2218180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1950C-C203-4744-96E0-FA810566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name of the group of philosophers in Athens?  (17:18)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44049-C5D4-4AD1-81AE-9B0FA154C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Epicurean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Stoic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04007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1950C-C203-4744-96E0-FA810566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name of the group of philosophers in Athens?  (17:18)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44049-C5D4-4AD1-81AE-9B0FA154C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Epicurean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Stoic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08148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BD223-B43D-49B8-9366-5F4E7F8F7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“This Jesus I am proclaiming to you is the Messiah”?  (17:2-3)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EF41B-3D66-40CD-BCCB-8C5793D38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Silas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Timothy</a:t>
            </a:r>
          </a:p>
        </p:txBody>
      </p:sp>
    </p:spTree>
    <p:extLst>
      <p:ext uri="{BB962C8B-B14F-4D97-AF65-F5344CB8AC3E}">
        <p14:creationId xmlns:p14="http://schemas.microsoft.com/office/powerpoint/2010/main" val="219770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20376-D81C-48DF-A788-E7D61992E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group of Epicurean and Stoic philosophers begin to do with Paul?  (17:18)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D1983-A172-49C9-BF6A-36D8BEC11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Preach with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Debate with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Persecute Christians with him</a:t>
            </a:r>
          </a:p>
        </p:txBody>
      </p:sp>
    </p:spTree>
    <p:extLst>
      <p:ext uri="{BB962C8B-B14F-4D97-AF65-F5344CB8AC3E}">
        <p14:creationId xmlns:p14="http://schemas.microsoft.com/office/powerpoint/2010/main" val="2771624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20376-D81C-48DF-A788-E7D61992E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group of Epicurean and Stoic philosophers begin to do with Paul?  (17:18)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D1983-A172-49C9-BF6A-36D8BEC11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Preach with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Debate with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Persecute Christians with him</a:t>
            </a:r>
          </a:p>
        </p:txBody>
      </p:sp>
    </p:spTree>
    <p:extLst>
      <p:ext uri="{BB962C8B-B14F-4D97-AF65-F5344CB8AC3E}">
        <p14:creationId xmlns:p14="http://schemas.microsoft.com/office/powerpoint/2010/main" val="242157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BD307-9BC2-4CEA-8DBE-A6C407A34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inscribed on an altar in Athens?  (17:23)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1A196-8501-404A-8865-145616D54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the Lord Jesus Christ”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an Unknown God”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the people of Athens”</a:t>
            </a:r>
          </a:p>
        </p:txBody>
      </p:sp>
    </p:spTree>
    <p:extLst>
      <p:ext uri="{BB962C8B-B14F-4D97-AF65-F5344CB8AC3E}">
        <p14:creationId xmlns:p14="http://schemas.microsoft.com/office/powerpoint/2010/main" val="1180211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BD307-9BC2-4CEA-8DBE-A6C407A34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inscribed on an altar in Athens?  (17:23)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1A196-8501-404A-8865-145616D54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the Lord Jesus Christ”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“To an Unknown God”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the people of Athens”</a:t>
            </a:r>
          </a:p>
        </p:txBody>
      </p:sp>
    </p:spTree>
    <p:extLst>
      <p:ext uri="{BB962C8B-B14F-4D97-AF65-F5344CB8AC3E}">
        <p14:creationId xmlns:p14="http://schemas.microsoft.com/office/powerpoint/2010/main" val="1175485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7DA13-BAB9-4691-9CEF-60AB186A9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“does not live in temples built by human hands”?  (17:24)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BB48E-8FBD-47CC-8B4C-FE16946FA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Jewish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85072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7DA13-BAB9-4691-9CEF-60AB186A9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“does not live in temples built by human hands”?  (17:24)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BB48E-8FBD-47CC-8B4C-FE16946FA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Jewish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90232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C894-7319-4C55-865C-740ADA67A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does God give everyone?  (17:25)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184A0-3543-47ED-974B-FD4C93BA4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“Life and breath and everything else”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“All of the riches of the world”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“Anything we ask for”</a:t>
            </a:r>
          </a:p>
        </p:txBody>
      </p:sp>
    </p:spTree>
    <p:extLst>
      <p:ext uri="{BB962C8B-B14F-4D97-AF65-F5344CB8AC3E}">
        <p14:creationId xmlns:p14="http://schemas.microsoft.com/office/powerpoint/2010/main" val="2423078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C894-7319-4C55-865C-740ADA67A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does God give everyone?  (17:25)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184A0-3543-47ED-974B-FD4C93BA4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“Life and breath and everything else”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“All of the riches of the world”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“Anything we ask for”</a:t>
            </a:r>
          </a:p>
        </p:txBody>
      </p:sp>
    </p:spTree>
    <p:extLst>
      <p:ext uri="{BB962C8B-B14F-4D97-AF65-F5344CB8AC3E}">
        <p14:creationId xmlns:p14="http://schemas.microsoft.com/office/powerpoint/2010/main" val="1781314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is not far from any of us?  (17:27)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11325896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is not far from any of us?  (17:27)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239115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BD223-B43D-49B8-9366-5F4E7F8F7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“This Jesus I am proclaiming to you is the Messiah”?  (17:2-3)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EF41B-3D66-40CD-BCCB-8C5793D38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Silas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Timothy</a:t>
            </a:r>
          </a:p>
        </p:txBody>
      </p:sp>
    </p:spTree>
    <p:extLst>
      <p:ext uri="{BB962C8B-B14F-4D97-AF65-F5344CB8AC3E}">
        <p14:creationId xmlns:p14="http://schemas.microsoft.com/office/powerpoint/2010/main" val="17985963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had some of the Athenians’ own poets said?  (17:28)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belong to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are heirs to the kingdom.”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are his offspring.”</a:t>
            </a:r>
          </a:p>
        </p:txBody>
      </p:sp>
    </p:spTree>
    <p:extLst>
      <p:ext uri="{BB962C8B-B14F-4D97-AF65-F5344CB8AC3E}">
        <p14:creationId xmlns:p14="http://schemas.microsoft.com/office/powerpoint/2010/main" val="41140841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had some of the Athenians’ own poets said?  (17:28)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belong to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are heirs to the kingdom.”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“We are his offspring.”</a:t>
            </a:r>
          </a:p>
        </p:txBody>
      </p:sp>
    </p:spTree>
    <p:extLst>
      <p:ext uri="{BB962C8B-B14F-4D97-AF65-F5344CB8AC3E}">
        <p14:creationId xmlns:p14="http://schemas.microsoft.com/office/powerpoint/2010/main" val="9888493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should we not think is like gold or silver or stone?  (17:29)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gods of Athens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42233287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should we not think is like gold or silver or stone?  (17:29)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gods of Athens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30522516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overlook in the past?  (17:30)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Ignorance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581715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overlook in the past?  (17:30)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Ignorance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850974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does God command all people everywhere to do?  (17:30)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become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repent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follow Paul</a:t>
            </a:r>
          </a:p>
        </p:txBody>
      </p:sp>
    </p:spTree>
    <p:extLst>
      <p:ext uri="{BB962C8B-B14F-4D97-AF65-F5344CB8AC3E}">
        <p14:creationId xmlns:p14="http://schemas.microsoft.com/office/powerpoint/2010/main" val="16166830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does God command all people everywhere to do?  (17:30)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become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repent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follow Paul</a:t>
            </a:r>
          </a:p>
        </p:txBody>
      </p:sp>
    </p:spTree>
    <p:extLst>
      <p:ext uri="{BB962C8B-B14F-4D97-AF65-F5344CB8AC3E}">
        <p14:creationId xmlns:p14="http://schemas.microsoft.com/office/powerpoint/2010/main" val="41709729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has God given proof that He has set  a day when He will judge the world with justice?  (17:31)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By rising Jesus from the dead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giving Paul the words to say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offering judgement on earth</a:t>
            </a:r>
          </a:p>
        </p:txBody>
      </p:sp>
    </p:spTree>
    <p:extLst>
      <p:ext uri="{BB962C8B-B14F-4D97-AF65-F5344CB8AC3E}">
        <p14:creationId xmlns:p14="http://schemas.microsoft.com/office/powerpoint/2010/main" val="977981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has God given proof that He has set  a day when He will judge the world with justice?  (17:31)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By rising Jesus from the dead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giving Paul the words to say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offering judgement on earth</a:t>
            </a:r>
          </a:p>
        </p:txBody>
      </p:sp>
    </p:spTree>
    <p:extLst>
      <p:ext uri="{BB962C8B-B14F-4D97-AF65-F5344CB8AC3E}">
        <p14:creationId xmlns:p14="http://schemas.microsoft.com/office/powerpoint/2010/main" val="154226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7431E-9EA9-42FE-A9AB-9A5CD6277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persuaded and joined Paul and Silas in Thessalonica?  (17:4)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A1240-0AE6-4016-B192-B8AB7A8EE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of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large number of God-fearing Greeks and quite a few prominent women”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978622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“You will be his witness to all people of…”  (Acts 22:15)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what you have seen and heard.”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everything you have seen him do.”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what the Lord has promised.”</a:t>
            </a:r>
          </a:p>
        </p:txBody>
      </p:sp>
    </p:spTree>
    <p:extLst>
      <p:ext uri="{BB962C8B-B14F-4D97-AF65-F5344CB8AC3E}">
        <p14:creationId xmlns:p14="http://schemas.microsoft.com/office/powerpoint/2010/main" val="31855266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“You will be his witness to all people of…”  (Acts 22:15)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what you have seen and heard.”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everything you have seen him do.”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what the Lord has promised.”</a:t>
            </a:r>
          </a:p>
        </p:txBody>
      </p:sp>
    </p:spTree>
    <p:extLst>
      <p:ext uri="{BB962C8B-B14F-4D97-AF65-F5344CB8AC3E}">
        <p14:creationId xmlns:p14="http://schemas.microsoft.com/office/powerpoint/2010/main" val="1874787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7431E-9EA9-42FE-A9AB-9A5CD6277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persuaded and joined Paul and Silas in Thessalonica?  (17:4)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A1240-0AE6-4016-B192-B8AB7A8EE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of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large number of God-fearing Greeks and quite a few prominent women”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8284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D1CB6-E63D-4F43-A1DA-E1E565151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house did the Jews search for Paul and Silas?  (17:5)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A4528-5911-4B0B-B8FD-1FDBE8012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Jason’s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Lydia’s house</a:t>
            </a:r>
          </a:p>
        </p:txBody>
      </p:sp>
    </p:spTree>
    <p:extLst>
      <p:ext uri="{BB962C8B-B14F-4D97-AF65-F5344CB8AC3E}">
        <p14:creationId xmlns:p14="http://schemas.microsoft.com/office/powerpoint/2010/main" val="849617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D1CB6-E63D-4F43-A1DA-E1E565151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house did the Jews search for Paul and Silas?  (17:5)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A4528-5911-4B0B-B8FD-1FDBE8012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Jason’s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Lydia’s house</a:t>
            </a:r>
          </a:p>
        </p:txBody>
      </p:sp>
    </p:spTree>
    <p:extLst>
      <p:ext uri="{BB962C8B-B14F-4D97-AF65-F5344CB8AC3E}">
        <p14:creationId xmlns:p14="http://schemas.microsoft.com/office/powerpoint/2010/main" val="1322279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B9A5D-A667-4A8E-A8D3-37F6BC592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city officials do to Jason when they did not find Paul and Silas at his house?  (17:6-9)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8912B-E89F-48F3-B2E5-A86244594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Flogged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Questioned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Made him post bond</a:t>
            </a:r>
          </a:p>
        </p:txBody>
      </p:sp>
    </p:spTree>
    <p:extLst>
      <p:ext uri="{BB962C8B-B14F-4D97-AF65-F5344CB8AC3E}">
        <p14:creationId xmlns:p14="http://schemas.microsoft.com/office/powerpoint/2010/main" val="2184577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B9A5D-A667-4A8E-A8D3-37F6BC592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city officials do to Jason when they did not find Paul and Silas at his house?  (17:6-9)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8912B-E89F-48F3-B2E5-A86244594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Flogged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Questioned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Made him post bond</a:t>
            </a:r>
          </a:p>
        </p:txBody>
      </p:sp>
    </p:spTree>
    <p:extLst>
      <p:ext uri="{BB962C8B-B14F-4D97-AF65-F5344CB8AC3E}">
        <p14:creationId xmlns:p14="http://schemas.microsoft.com/office/powerpoint/2010/main" val="16914912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1166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ACTS Dig Site 12</vt:lpstr>
      <vt:lpstr>Who said, “This Jesus I am proclaiming to you is the Messiah”?  (17:2-3)</vt:lpstr>
      <vt:lpstr>Who said, “This Jesus I am proclaiming to you is the Messiah”?  (17:2-3)</vt:lpstr>
      <vt:lpstr>Who was persuaded and joined Paul and Silas in Thessalonica?  (17:4)</vt:lpstr>
      <vt:lpstr>Who was persuaded and joined Paul and Silas in Thessalonica?  (17:4)</vt:lpstr>
      <vt:lpstr>In whose house did the Jews search for Paul and Silas?  (17:5)</vt:lpstr>
      <vt:lpstr>In whose house did the Jews search for Paul and Silas?  (17:5)</vt:lpstr>
      <vt:lpstr>What did the city officials do to Jason when they did not find Paul and Silas at his house?  (17:6-9)</vt:lpstr>
      <vt:lpstr>What did the city officials do to Jason when they did not find Paul and Silas at his house?  (17:6-9)</vt:lpstr>
      <vt:lpstr>What did Paul and Silas do when they arrived in Berea?  (17:10)</vt:lpstr>
      <vt:lpstr>What did Paul and Silas do when they arrived in Berea?  (17:10)</vt:lpstr>
      <vt:lpstr>How are the Berean Jews described?  (17:11)</vt:lpstr>
      <vt:lpstr>How are the Berean Jews described?  (17:11)</vt:lpstr>
      <vt:lpstr>Who was sent to the coast when the Jews from Thessalonica went to Berea to stir up the crowds?  (17:13-14)</vt:lpstr>
      <vt:lpstr>Who was sent to the coast when the Jews from Thessalonica went to Berea to stir up the crowds?  (17:13-14)</vt:lpstr>
      <vt:lpstr>What distressed Paul while he was waiting for Silas and Timothy in Athens?  (17:16)</vt:lpstr>
      <vt:lpstr>What distressed Paul while he was waiting for Silas and Timothy in Athens?  (17:16)</vt:lpstr>
      <vt:lpstr>What was the name of the group of philosophers in Athens?  (17:18)</vt:lpstr>
      <vt:lpstr>What was the name of the group of philosophers in Athens?  (17:18)</vt:lpstr>
      <vt:lpstr>What did the group of Epicurean and Stoic philosophers begin to do with Paul?  (17:18)</vt:lpstr>
      <vt:lpstr>What did the group of Epicurean and Stoic philosophers begin to do with Paul?  (17:18)</vt:lpstr>
      <vt:lpstr>What was inscribed on an altar in Athens?  (17:23)</vt:lpstr>
      <vt:lpstr>What was inscribed on an altar in Athens?  (17:23)</vt:lpstr>
      <vt:lpstr>Who “does not live in temples built by human hands”?  (17:24)</vt:lpstr>
      <vt:lpstr>Who “does not live in temples built by human hands”?  (17:24)</vt:lpstr>
      <vt:lpstr>What does God give everyone?  (17:25)</vt:lpstr>
      <vt:lpstr>What does God give everyone?  (17:25)</vt:lpstr>
      <vt:lpstr>Who is not far from any of us?  (17:27)</vt:lpstr>
      <vt:lpstr>Who is not far from any of us?  (17:27)</vt:lpstr>
      <vt:lpstr>What had some of the Athenians’ own poets said?  (17:28)</vt:lpstr>
      <vt:lpstr>What had some of the Athenians’ own poets said?  (17:28)</vt:lpstr>
      <vt:lpstr>Who should we not think is like gold or silver or stone?  (17:29)</vt:lpstr>
      <vt:lpstr>Who should we not think is like gold or silver or stone?  (17:29)</vt:lpstr>
      <vt:lpstr>What did God overlook in the past?  (17:30)</vt:lpstr>
      <vt:lpstr>What did God overlook in the past?  (17:30)</vt:lpstr>
      <vt:lpstr>What does God command all people everywhere to do?  (17:30)</vt:lpstr>
      <vt:lpstr>What does God command all people everywhere to do?  (17:30)</vt:lpstr>
      <vt:lpstr>How has God given proof that He has set  a day when He will judge the world with justice?  (17:31)</vt:lpstr>
      <vt:lpstr>How has God given proof that He has set  a day when He will judge the world with justice?  (17:31)</vt:lpstr>
      <vt:lpstr>Finish this verse:  “You will be his witness to all people of…”  (Acts 22:15)</vt:lpstr>
      <vt:lpstr>Finish this verse:  “You will be his witness to all people of…”  (Acts 22:15)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15</cp:revision>
  <dcterms:created xsi:type="dcterms:W3CDTF">2016-04-16T17:22:52Z</dcterms:created>
  <dcterms:modified xsi:type="dcterms:W3CDTF">2018-08-23T21:26:52Z</dcterms:modified>
</cp:coreProperties>
</file>