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032E-EA14-4A71-B271-0D57C9F5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8F7DB-08E7-4278-937C-E16CD5CD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dealer in purple cloth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5808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032E-EA14-4A71-B271-0D57C9F5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8F7DB-08E7-4278-937C-E16CD5CD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dealer in purple cloth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9486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1AD2-40BB-4C0F-B6AE-C0485BEA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Lydia invite Paul and his companions to her home?  (16:15)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4E776-702F-4E9E-B4BA-8A931D9A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she and her household were baptized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lunch was served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evening</a:t>
            </a:r>
          </a:p>
        </p:txBody>
      </p:sp>
    </p:spTree>
    <p:extLst>
      <p:ext uri="{BB962C8B-B14F-4D97-AF65-F5344CB8AC3E}">
        <p14:creationId xmlns:p14="http://schemas.microsoft.com/office/powerpoint/2010/main" val="52869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1AD2-40BB-4C0F-B6AE-C0485BEA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Lydia invite Paul and his companions to her home?  (16:15)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4E776-702F-4E9E-B4BA-8A931D9A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she and her household were baptized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lunch was served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evening</a:t>
            </a:r>
          </a:p>
        </p:txBody>
      </p:sp>
    </p:spTree>
    <p:extLst>
      <p:ext uri="{BB962C8B-B14F-4D97-AF65-F5344CB8AC3E}">
        <p14:creationId xmlns:p14="http://schemas.microsoft.com/office/powerpoint/2010/main" val="144878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7311-A360-4C3E-90B4-DF4715A6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slave in Philippi earn money for her owners?  (16:16)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FD9E5-0AC1-4148-AFD8-164E2D07A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fortune-telling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selling fabrics and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working at the soup kitchen</a:t>
            </a:r>
          </a:p>
        </p:txBody>
      </p:sp>
    </p:spTree>
    <p:extLst>
      <p:ext uri="{BB962C8B-B14F-4D97-AF65-F5344CB8AC3E}">
        <p14:creationId xmlns:p14="http://schemas.microsoft.com/office/powerpoint/2010/main" val="8284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7311-A360-4C3E-90B4-DF4715A6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slave in Philippi earn money for her owners?  (16:16)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FD9E5-0AC1-4148-AFD8-164E2D07A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fortune-telling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selling fabrics and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working at the soup kitchen</a:t>
            </a:r>
          </a:p>
        </p:txBody>
      </p:sp>
    </p:spTree>
    <p:extLst>
      <p:ext uri="{BB962C8B-B14F-4D97-AF65-F5344CB8AC3E}">
        <p14:creationId xmlns:p14="http://schemas.microsoft.com/office/powerpoint/2010/main" val="3349701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F9C3-8992-4894-BFE3-A66B4734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owners of the slave seize Paul and Silas?  (16:19)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2FF8-4A03-4306-922E-CC8CFCA97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make money off of their miracles.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realized that their hope of making money was gone.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jealous of their powers.</a:t>
            </a:r>
          </a:p>
        </p:txBody>
      </p:sp>
    </p:spTree>
    <p:extLst>
      <p:ext uri="{BB962C8B-B14F-4D97-AF65-F5344CB8AC3E}">
        <p14:creationId xmlns:p14="http://schemas.microsoft.com/office/powerpoint/2010/main" val="272974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F9C3-8992-4894-BFE3-A66B4734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owners of the slave seize Paul and Silas?  (16:19)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2FF8-4A03-4306-922E-CC8CFCA97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make money off of their miracles.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realized that their hope of making money was gone.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jealous of their powers.</a:t>
            </a:r>
          </a:p>
        </p:txBody>
      </p:sp>
    </p:spTree>
    <p:extLst>
      <p:ext uri="{BB962C8B-B14F-4D97-AF65-F5344CB8AC3E}">
        <p14:creationId xmlns:p14="http://schemas.microsoft.com/office/powerpoint/2010/main" val="349713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5089-66B2-4B3F-A0CF-2B9A408F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and Silas were severely flogged?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79EC-45B9-493D-88AC-7BB93E043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thrown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set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escaped and left immediately.</a:t>
            </a:r>
          </a:p>
        </p:txBody>
      </p:sp>
    </p:spTree>
    <p:extLst>
      <p:ext uri="{BB962C8B-B14F-4D97-AF65-F5344CB8AC3E}">
        <p14:creationId xmlns:p14="http://schemas.microsoft.com/office/powerpoint/2010/main" val="4240602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5089-66B2-4B3F-A0CF-2B9A408F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and Silas were severely flogged?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79EC-45B9-493D-88AC-7BB93E043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thrown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set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escaped and left immediately.</a:t>
            </a:r>
          </a:p>
        </p:txBody>
      </p:sp>
    </p:spTree>
    <p:extLst>
      <p:ext uri="{BB962C8B-B14F-4D97-AF65-F5344CB8AC3E}">
        <p14:creationId xmlns:p14="http://schemas.microsoft.com/office/powerpoint/2010/main" val="73863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90E3-E2C5-4BBF-8ED9-2A5DBF4D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had the Holy Spirit kept Paul and His companions from preaching the word?  (16:6)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B279-C4C0-488F-AB56-FD8513CC6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Greece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</p:txBody>
      </p:sp>
    </p:spTree>
    <p:extLst>
      <p:ext uri="{BB962C8B-B14F-4D97-AF65-F5344CB8AC3E}">
        <p14:creationId xmlns:p14="http://schemas.microsoft.com/office/powerpoint/2010/main" val="4179817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9284-B17F-4307-84D2-E5CB680E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Paul and Silas doing at about midnight in prison?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C13B-A580-413B-8C43-D89804D7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Singing hymns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28133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9284-B17F-4307-84D2-E5CB680E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Paul and Silas doing at about midnight in prison?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C13B-A580-413B-8C43-D89804D7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Singing hymns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9915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A037-32EF-4B12-A409-5C03F944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caused the prison doors to fly open and everyone’s chains to come loose?  (16:26)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DB18-D431-44F8-8CD4-93585084F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 guard decided to free everybody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violent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thunderstorm</a:t>
            </a:r>
          </a:p>
        </p:txBody>
      </p:sp>
    </p:spTree>
    <p:extLst>
      <p:ext uri="{BB962C8B-B14F-4D97-AF65-F5344CB8AC3E}">
        <p14:creationId xmlns:p14="http://schemas.microsoft.com/office/powerpoint/2010/main" val="2040439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A037-32EF-4B12-A409-5C03F944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caused the prison doors to fly open and everyone’s chains to come loose?  (16:26)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DB18-D431-44F8-8CD4-93585084F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 guard decided to free everybody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violent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thunderstorm</a:t>
            </a:r>
          </a:p>
        </p:txBody>
      </p:sp>
    </p:spTree>
    <p:extLst>
      <p:ext uri="{BB962C8B-B14F-4D97-AF65-F5344CB8AC3E}">
        <p14:creationId xmlns:p14="http://schemas.microsoft.com/office/powerpoint/2010/main" val="3233501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5DC8-880C-41A8-9EF4-12A13375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earthquake in Philippi, who rushed into the jail?  (16:29)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A556A-CDF6-4B3E-A6B6-A0086B07C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</a:t>
            </a:r>
          </a:p>
        </p:txBody>
      </p:sp>
    </p:spTree>
    <p:extLst>
      <p:ext uri="{BB962C8B-B14F-4D97-AF65-F5344CB8AC3E}">
        <p14:creationId xmlns:p14="http://schemas.microsoft.com/office/powerpoint/2010/main" val="20521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5DC8-880C-41A8-9EF4-12A13375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earthquake in Philippi, who rushed into the jail?  (16:29)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A556A-CDF6-4B3E-A6B6-A0086B07C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jailer</a:t>
            </a:r>
          </a:p>
        </p:txBody>
      </p:sp>
    </p:spTree>
    <p:extLst>
      <p:ext uri="{BB962C8B-B14F-4D97-AF65-F5344CB8AC3E}">
        <p14:creationId xmlns:p14="http://schemas.microsoft.com/office/powerpoint/2010/main" val="4224902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DD56-DB70-4BB5-B139-BF064180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 Paul and Silas, “Sirs, what must I do to be saved?”  (16:29-30)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BA447-0B25-4E94-B3E5-F991FEB2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other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magistrate</a:t>
            </a:r>
          </a:p>
        </p:txBody>
      </p:sp>
    </p:spTree>
    <p:extLst>
      <p:ext uri="{BB962C8B-B14F-4D97-AF65-F5344CB8AC3E}">
        <p14:creationId xmlns:p14="http://schemas.microsoft.com/office/powerpoint/2010/main" val="4272714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DD56-DB70-4BB5-B139-BF064180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 Paul and Silas, “Sirs, what must I do to be saved?”  (16:29-30)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BA447-0B25-4E94-B3E5-F991FEB2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jailer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the other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magistrate</a:t>
            </a:r>
          </a:p>
        </p:txBody>
      </p:sp>
    </p:spTree>
    <p:extLst>
      <p:ext uri="{BB962C8B-B14F-4D97-AF65-F5344CB8AC3E}">
        <p14:creationId xmlns:p14="http://schemas.microsoft.com/office/powerpoint/2010/main" val="3818542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6C3C-135C-4D9F-A9CF-0288A43F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say the jailer and his household must do to be saved?  (16:31)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2692-7854-4CE5-B860-3C3DD8A6D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us go free.”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“Pay tithe to the synagogue.”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“Believe in the Lord Jesus.”</a:t>
            </a:r>
          </a:p>
        </p:txBody>
      </p:sp>
    </p:spTree>
    <p:extLst>
      <p:ext uri="{BB962C8B-B14F-4D97-AF65-F5344CB8AC3E}">
        <p14:creationId xmlns:p14="http://schemas.microsoft.com/office/powerpoint/2010/main" val="2514851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6C3C-135C-4D9F-A9CF-0288A43F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say the jailer and his household must do to be saved?  (16:31)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2692-7854-4CE5-B860-3C3DD8A6D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us go free.”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“Pay tithe to the synagogue.”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“Believe in the Lord Jesus.”</a:t>
            </a:r>
          </a:p>
        </p:txBody>
      </p:sp>
    </p:spTree>
    <p:extLst>
      <p:ext uri="{BB962C8B-B14F-4D97-AF65-F5344CB8AC3E}">
        <p14:creationId xmlns:p14="http://schemas.microsoft.com/office/powerpoint/2010/main" val="344850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90E3-E2C5-4BBF-8ED9-2A5DBF4D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had the Holy Spirit kept Paul and His companions from preaching the word?  (16:6)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B279-C4C0-488F-AB56-FD8513CC6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Greece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</p:txBody>
      </p:sp>
    </p:spTree>
    <p:extLst>
      <p:ext uri="{BB962C8B-B14F-4D97-AF65-F5344CB8AC3E}">
        <p14:creationId xmlns:p14="http://schemas.microsoft.com/office/powerpoint/2010/main" val="1517147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13A4-4939-4705-965A-8002ABDC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jailer washed Silas and Paul’s wounds, what happened?  (16:33)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E987-6EE3-49AE-991E-3919EBC70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was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and his household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Silas ran away.</a:t>
            </a:r>
          </a:p>
        </p:txBody>
      </p:sp>
    </p:spTree>
    <p:extLst>
      <p:ext uri="{BB962C8B-B14F-4D97-AF65-F5344CB8AC3E}">
        <p14:creationId xmlns:p14="http://schemas.microsoft.com/office/powerpoint/2010/main" val="2424249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13A4-4939-4705-965A-8002ABDC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jailer washed Silas and Paul’s wounds, what happened?  (16:33)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E987-6EE3-49AE-991E-3919EBC70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was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jailer and his household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Silas ran away.</a:t>
            </a:r>
          </a:p>
        </p:txBody>
      </p:sp>
    </p:spTree>
    <p:extLst>
      <p:ext uri="{BB962C8B-B14F-4D97-AF65-F5344CB8AC3E}">
        <p14:creationId xmlns:p14="http://schemas.microsoft.com/office/powerpoint/2010/main" val="2772030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64F5-2B44-4EDA-920B-16F367BA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jailer take Paul and Silas?  (16:34)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FEF5-8BB1-4737-809B-2E304C760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city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ship so they could escape</a:t>
            </a:r>
          </a:p>
        </p:txBody>
      </p:sp>
    </p:spTree>
    <p:extLst>
      <p:ext uri="{BB962C8B-B14F-4D97-AF65-F5344CB8AC3E}">
        <p14:creationId xmlns:p14="http://schemas.microsoft.com/office/powerpoint/2010/main" val="512311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64F5-2B44-4EDA-920B-16F367BA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jailer take Paul and Silas?  (16:34)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FEF5-8BB1-4737-809B-2E304C760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his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city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ship so they could escape</a:t>
            </a:r>
          </a:p>
        </p:txBody>
      </p:sp>
    </p:spTree>
    <p:extLst>
      <p:ext uri="{BB962C8B-B14F-4D97-AF65-F5344CB8AC3E}">
        <p14:creationId xmlns:p14="http://schemas.microsoft.com/office/powerpoint/2010/main" val="3855515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C573-0EB4-4A9F-A883-C7C42150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jailer filled with joy?  (16:37-38)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99EF6-FFEE-48CC-B3D1-65B62B7D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did not get caught for letting Paul and Silas out of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got off work early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and his household had come to believe in God</a:t>
            </a:r>
          </a:p>
        </p:txBody>
      </p:sp>
    </p:spTree>
    <p:extLst>
      <p:ext uri="{BB962C8B-B14F-4D97-AF65-F5344CB8AC3E}">
        <p14:creationId xmlns:p14="http://schemas.microsoft.com/office/powerpoint/2010/main" val="1346427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C573-0EB4-4A9F-A883-C7C42150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jailer filled with joy?  (16:37-38)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99EF6-FFEE-48CC-B3D1-65B62B7D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did not get caught for letting Paul and Silas out of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got off work early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and his household had come to believe in God</a:t>
            </a:r>
          </a:p>
        </p:txBody>
      </p:sp>
    </p:spTree>
    <p:extLst>
      <p:ext uri="{BB962C8B-B14F-4D97-AF65-F5344CB8AC3E}">
        <p14:creationId xmlns:p14="http://schemas.microsoft.com/office/powerpoint/2010/main" val="2192998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C216-FF60-481B-BB33-70B64577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magistrates </a:t>
            </a:r>
            <a:r>
              <a:rPr lang="en-US"/>
              <a:t>alarmed?  </a:t>
            </a:r>
            <a:r>
              <a:rPr lang="en-US" dirty="0"/>
              <a:t>(16:37-38)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99F66-02A3-48FB-8898-217324EE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heard that Paul and Silas were Roman citizens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did not understand how the earthquake had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50150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C216-FF60-481B-BB33-70B64577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magistrates alarmed?  (16:37-38)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99F66-02A3-48FB-8898-217324EE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they heard that Paul and Silas were Roman citizens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did not understand how the earthquake had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59729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C6D5-505B-4953-98EB-4CB3F19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and Silas go after they came out of the prison?  (16:40)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36B6-ECE3-47BC-AD5E-4495D1F1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prison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Lydia’s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their boat</a:t>
            </a:r>
          </a:p>
        </p:txBody>
      </p:sp>
    </p:spTree>
    <p:extLst>
      <p:ext uri="{BB962C8B-B14F-4D97-AF65-F5344CB8AC3E}">
        <p14:creationId xmlns:p14="http://schemas.microsoft.com/office/powerpoint/2010/main" val="2665088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C6D5-505B-4953-98EB-4CB3F19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and Silas go after they came out of the prison?  (16:40)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36B6-ECE3-47BC-AD5E-4495D1F1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 prison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Lydia’s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their boat</a:t>
            </a:r>
          </a:p>
        </p:txBody>
      </p:sp>
    </p:spTree>
    <p:extLst>
      <p:ext uri="{BB962C8B-B14F-4D97-AF65-F5344CB8AC3E}">
        <p14:creationId xmlns:p14="http://schemas.microsoft.com/office/powerpoint/2010/main" val="229531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D08C-71F1-4F96-95C7-82880074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not allow Paul and Silas to enter Bithynia?  (16:7)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BA1A-2EA2-467D-88C0-5D81365A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customs officers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Bithynians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010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D08C-71F1-4F96-95C7-82880074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not allow Paul and Silas to enter Bithynia?  (16:7)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BA1A-2EA2-467D-88C0-5D81365A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customs officers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Bithynians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899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5494-AF98-4EB1-A65A-D6B28092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conclude that God had called them to preach the gospel in Macedonia?  (16:9-10)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B09D7-8038-4836-AE3C-5A6EB9EC8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vision of a man of Macedonia.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letter from Macedonia.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strong urge to go to Macedonia.</a:t>
            </a:r>
          </a:p>
        </p:txBody>
      </p:sp>
    </p:spTree>
    <p:extLst>
      <p:ext uri="{BB962C8B-B14F-4D97-AF65-F5344CB8AC3E}">
        <p14:creationId xmlns:p14="http://schemas.microsoft.com/office/powerpoint/2010/main" val="321551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5494-AF98-4EB1-A65A-D6B28092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conclude that God had called them to preach the gospel in Macedonia?  (16:9-10)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B09D7-8038-4836-AE3C-5A6EB9EC8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had a vision of a man of Macedonia.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letter from Macedonia.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a strong urge to go to Macedonia.</a:t>
            </a:r>
          </a:p>
        </p:txBody>
      </p:sp>
    </p:spTree>
    <p:extLst>
      <p:ext uri="{BB962C8B-B14F-4D97-AF65-F5344CB8AC3E}">
        <p14:creationId xmlns:p14="http://schemas.microsoft.com/office/powerpoint/2010/main" val="75847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8BE8-0CC6-44E7-8BAE-49103861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his companions find at the river in Philippi on the Sabbath?  (16:12-14)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4D5D-D2D7-4B64-948D-493C47444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 and some other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from Judea</a:t>
            </a:r>
          </a:p>
        </p:txBody>
      </p:sp>
    </p:spTree>
    <p:extLst>
      <p:ext uri="{BB962C8B-B14F-4D97-AF65-F5344CB8AC3E}">
        <p14:creationId xmlns:p14="http://schemas.microsoft.com/office/powerpoint/2010/main" val="21574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8BE8-0CC6-44E7-8BAE-49103861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Paul and his companions find at the river in Philippi on the Sabbath?  (16:12-14)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4D5D-D2D7-4B64-948D-493C47444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Lydia and some other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from Judea</a:t>
            </a:r>
          </a:p>
        </p:txBody>
      </p:sp>
    </p:spTree>
    <p:extLst>
      <p:ext uri="{BB962C8B-B14F-4D97-AF65-F5344CB8AC3E}">
        <p14:creationId xmlns:p14="http://schemas.microsoft.com/office/powerpoint/2010/main" val="26960480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1160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11</vt:lpstr>
      <vt:lpstr>Where had the Holy Spirit kept Paul and His companions from preaching the word?  (16:6)</vt:lpstr>
      <vt:lpstr>Where had the Holy Spirit kept Paul and His companions from preaching the word?  (16:6)</vt:lpstr>
      <vt:lpstr>Who would not allow Paul and Silas to enter Bithynia?  (16:7)</vt:lpstr>
      <vt:lpstr>Who would not allow Paul and Silas to enter Bithynia?  (16:7)</vt:lpstr>
      <vt:lpstr>Why did Paul conclude that God had called them to preach the gospel in Macedonia?  (16:9-10)</vt:lpstr>
      <vt:lpstr>Why did Paul conclude that God had called them to preach the gospel in Macedonia?  (16:9-10)</vt:lpstr>
      <vt:lpstr>Who did Paul and his companions find at the river in Philippi on the Sabbath?  (16:12-14)</vt:lpstr>
      <vt:lpstr>Who did Paul and his companions find at the river in Philippi on the Sabbath?  (16:12-14)</vt:lpstr>
      <vt:lpstr>Who was Lydia?  (16:14)</vt:lpstr>
      <vt:lpstr>Who was Lydia?  (16:14)</vt:lpstr>
      <vt:lpstr>When did Lydia invite Paul and his companions to her home?  (16:15)</vt:lpstr>
      <vt:lpstr>When did Lydia invite Paul and his companions to her home?  (16:15)</vt:lpstr>
      <vt:lpstr>How did the slave in Philippi earn money for her owners?  (16:16)</vt:lpstr>
      <vt:lpstr>How did the slave in Philippi earn money for her owners?  (16:16)</vt:lpstr>
      <vt:lpstr>Why did the owners of the slave seize Paul and Silas?  (16:19)</vt:lpstr>
      <vt:lpstr>Why did the owners of the slave seize Paul and Silas?  (16:19)</vt:lpstr>
      <vt:lpstr>What happened after Paul and Silas were severely flogged?  (16:23)</vt:lpstr>
      <vt:lpstr>What happened after Paul and Silas were severely flogged?  (16:23)</vt:lpstr>
      <vt:lpstr>What were Paul and Silas doing at about midnight in prison?  (16:25)</vt:lpstr>
      <vt:lpstr>What were Paul and Silas doing at about midnight in prison?  (16:25)</vt:lpstr>
      <vt:lpstr>What caused the prison doors to fly open and everyone’s chains to come loose?  (16:26)</vt:lpstr>
      <vt:lpstr>What caused the prison doors to fly open and everyone’s chains to come loose?  (16:26)</vt:lpstr>
      <vt:lpstr>After the earthquake in Philippi, who rushed into the jail?  (16:29)</vt:lpstr>
      <vt:lpstr>After the earthquake in Philippi, who rushed into the jail?  (16:29)</vt:lpstr>
      <vt:lpstr>Who asked Paul and Silas, “Sirs, what must I do to be saved?”  (16:29-30)</vt:lpstr>
      <vt:lpstr>Who asked Paul and Silas, “Sirs, what must I do to be saved?”  (16:29-30)</vt:lpstr>
      <vt:lpstr>What did Paul and Silas say the jailer and his household must do to be saved?  (16:31)</vt:lpstr>
      <vt:lpstr>What did Paul and Silas say the jailer and his household must do to be saved?  (16:31)</vt:lpstr>
      <vt:lpstr>After the jailer washed Silas and Paul’s wounds, what happened?  (16:33)</vt:lpstr>
      <vt:lpstr>After the jailer washed Silas and Paul’s wounds, what happened?  (16:33)</vt:lpstr>
      <vt:lpstr>Where did the jailer take Paul and Silas?  (16:34)</vt:lpstr>
      <vt:lpstr>Where did the jailer take Paul and Silas?  (16:34)</vt:lpstr>
      <vt:lpstr>Why was the jailer filled with joy?  (16:37-38)</vt:lpstr>
      <vt:lpstr>Why was the jailer filled with joy?  (16:37-38)</vt:lpstr>
      <vt:lpstr>Why were the magistrates alarmed?  (16:37-38)</vt:lpstr>
      <vt:lpstr>Why were the magistrates alarmed?  (16:37-38)</vt:lpstr>
      <vt:lpstr>Where did Paul and Silas go after they came out of the prison?  (16:40)</vt:lpstr>
      <vt:lpstr>Where did Paul and Silas go after they came out of the prison?  (16:40)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2018-08-23T21:22:48Z</dcterms:modified>
</cp:coreProperties>
</file>