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90" autoAdjust="0"/>
    <p:restoredTop sz="94660"/>
  </p:normalViewPr>
  <p:slideViewPr>
    <p:cSldViewPr>
      <p:cViewPr varScale="1">
        <p:scale>
          <a:sx n="78" d="100"/>
          <a:sy n="78" d="100"/>
        </p:scale>
        <p:origin x="1627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8/16/2018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8/16/2018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8/16/2018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8/16/2018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8/16/2018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8/16/2018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8/16/2018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8/16/2018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8/16/2018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8/16/2018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8/16/2018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8/16/2018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/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ACTS</a:t>
            </a:r>
            <a:br>
              <a:rPr lang="en-US" sz="6000" b="1" dirty="0"/>
            </a:br>
            <a:r>
              <a:rPr lang="en-US" sz="6000" b="1" dirty="0"/>
              <a:t>Dig Site 10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Red Level Questions</a:t>
            </a:r>
          </a:p>
        </p:txBody>
      </p:sp>
    </p:spTree>
    <p:extLst/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EE484-91F8-4A46-84E6-D37C64219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14631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How did the believers feel when they heard the news of how the Gentiles had been converted?  (15:3)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6C8E1-5701-480C-9472-36A56756C1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306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Extremely upset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Very glad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Scared</a:t>
            </a:r>
          </a:p>
        </p:txBody>
      </p:sp>
    </p:spTree>
    <p:extLst>
      <p:ext uri="{BB962C8B-B14F-4D97-AF65-F5344CB8AC3E}">
        <p14:creationId xmlns:p14="http://schemas.microsoft.com/office/powerpoint/2010/main" val="14165740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EE484-91F8-4A46-84E6-D37C64219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14631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How did the believers feel when they heard the news of how the Gentiles had been converted?  (15:3)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86C8E1-5701-480C-9472-36A56756C1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306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Extremely upset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Very glad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Scared</a:t>
            </a:r>
          </a:p>
        </p:txBody>
      </p:sp>
    </p:spTree>
    <p:extLst>
      <p:ext uri="{BB962C8B-B14F-4D97-AF65-F5344CB8AC3E}">
        <p14:creationId xmlns:p14="http://schemas.microsoft.com/office/powerpoint/2010/main" val="4620475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38981-8399-4F53-B4A7-A0F372CD5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when Paul and Barnabas came to Jerusalem?  (15:4)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14887F-8973-4084-B9EB-80BA4D0F65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“They were welcomed by the church and the apostles and elders.”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“They reported everything God had done through them.”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7609170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38981-8399-4F53-B4A7-A0F372CD5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happened when Paul and Barnabas came to Jerusalem?  (15:4)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14887F-8973-4084-B9EB-80BA4D0F65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“They were welcomed by the church and the apostles and elders.”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“They reported everything God had done through them.”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9650774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851FC-5049-43F5-A041-72FAA3D52D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94966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some believers who were a part of the Pharisees think the Gentiles should have to do  (15:5)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25D2E3-DCF1-4E6C-BF23-3C70E25DB4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Be circumcised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Keep the law of Moses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41115448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851FC-5049-43F5-A041-72FAA3D52D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94966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some believers who were a part of the Pharisees think the Gentiles should have to do  (15:5)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25D2E3-DCF1-4E6C-BF23-3C70E25DB4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Be circumcised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Keep the law of Moses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2551987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B2098A-C170-4C81-A888-561EE48D0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God want the Gentiles to hear from Peter’s lips?  (15:7)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A9260C-F3CA-4386-B6B9-3C23AD9615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message of the gospel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Angry words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14567509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B2098A-C170-4C81-A888-561EE48D0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God want the Gentiles to hear from Peter’s lips?  (15:7)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A9260C-F3CA-4386-B6B9-3C23AD9615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message of the gospel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Angry words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14872954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FCCEC-EE23-4903-83B1-10950F6D5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God show that He accepted the Gentiles?  (15:8)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9D0912-1397-4CDE-B33E-0DA2737A38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By making them clean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By building them a church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By giving the Holy Spirit to them</a:t>
            </a:r>
          </a:p>
        </p:txBody>
      </p:sp>
    </p:spTree>
    <p:extLst>
      <p:ext uri="{BB962C8B-B14F-4D97-AF65-F5344CB8AC3E}">
        <p14:creationId xmlns:p14="http://schemas.microsoft.com/office/powerpoint/2010/main" val="18183846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FCCEC-EE23-4903-83B1-10950F6D5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God show that He accepted the Gentiles?  (15:8)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9D0912-1397-4CDE-B33E-0DA2737A38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By making them clean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By building them a church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By giving the Holy Spirit to them</a:t>
            </a:r>
          </a:p>
        </p:txBody>
      </p:sp>
    </p:spTree>
    <p:extLst>
      <p:ext uri="{BB962C8B-B14F-4D97-AF65-F5344CB8AC3E}">
        <p14:creationId xmlns:p14="http://schemas.microsoft.com/office/powerpoint/2010/main" val="1179962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76CB7-5E11-402F-A5F1-FDD5B10F3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79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When Paul and Barnabas arrived in Antioch, what did they report? </a:t>
            </a:r>
            <a:br>
              <a:rPr lang="en-US" dirty="0"/>
            </a:br>
            <a:r>
              <a:rPr lang="en-US" dirty="0"/>
              <a:t>(14:26-27)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EB3B35-BCB4-4097-8226-0D1FEAE3D6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that God had done through them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How God had opened a door of faith to the Gentiles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0235578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BD03D-2F7C-45AB-8BB3-1B0D9DEFD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did Peter say is saved through the grace of the Lord Jesus?  (15:11)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BF249D-90F6-48EE-979D-E00FFE81B7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Gentiles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Jews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8437887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BD03D-2F7C-45AB-8BB3-1B0D9DEFD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did Peter say is saved through the grace of the Lord Jesus?  (15:11)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BF249D-90F6-48EE-979D-E00FFE81B7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Gentiles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Jews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8805107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E82762-FFC8-4528-8B41-435810D27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4000" dirty="0"/>
              <a:t>Who became silent as they listened to Barnabas and Paul telling about the miracles and wonders God had done among the Gentiles?  (15:12)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BC0242-EE76-44CE-AC0B-21931CA630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3200400"/>
            <a:ext cx="8229600" cy="2468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No one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whole assembly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Only the apostles</a:t>
            </a:r>
          </a:p>
        </p:txBody>
      </p:sp>
    </p:spTree>
    <p:extLst>
      <p:ext uri="{BB962C8B-B14F-4D97-AF65-F5344CB8AC3E}">
        <p14:creationId xmlns:p14="http://schemas.microsoft.com/office/powerpoint/2010/main" val="42607787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E82762-FFC8-4528-8B41-435810D27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4000" dirty="0"/>
              <a:t>Who became silent as they listened to Barnabas and Paul telling about the miracles and wonders God had done among the Gentiles?  (15:12)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BC0242-EE76-44CE-AC0B-21931CA630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3200400"/>
            <a:ext cx="8229600" cy="2468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No one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 whole assembly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Only the apostles</a:t>
            </a:r>
          </a:p>
        </p:txBody>
      </p:sp>
    </p:spTree>
    <p:extLst>
      <p:ext uri="{BB962C8B-B14F-4D97-AF65-F5344CB8AC3E}">
        <p14:creationId xmlns:p14="http://schemas.microsoft.com/office/powerpoint/2010/main" val="5897740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02FB4-4F8B-45E4-8606-182F183EEA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31837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Who was sent to Antioch with Paul and Barnabas to deliver the letter?  (15:22)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4B20F5-2AE1-431D-A138-6DDC919C13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Judas and Silas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Peter and John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Mary and Martha</a:t>
            </a:r>
          </a:p>
        </p:txBody>
      </p:sp>
    </p:spTree>
    <p:extLst>
      <p:ext uri="{BB962C8B-B14F-4D97-AF65-F5344CB8AC3E}">
        <p14:creationId xmlns:p14="http://schemas.microsoft.com/office/powerpoint/2010/main" val="2030120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02FB4-4F8B-45E4-8606-182F183EEA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31837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Who was sent to Antioch with Paul and Barnabas to deliver the letter?  (15:22)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4B20F5-2AE1-431D-A138-6DDC919C13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Judas and Silas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Peter and John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Mary and Martha</a:t>
            </a:r>
          </a:p>
        </p:txBody>
      </p:sp>
    </p:spTree>
    <p:extLst>
      <p:ext uri="{BB962C8B-B14F-4D97-AF65-F5344CB8AC3E}">
        <p14:creationId xmlns:p14="http://schemas.microsoft.com/office/powerpoint/2010/main" val="37202024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24FDF-5EE9-4C2B-809F-92CCFE974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In the letter to the Gentiles, which laws were given?  (15:29)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46C761-E785-48B8-B72D-A26082584A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“Abstain from food sacrificed to idols”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“Abstain from eating candy”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6312507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24FDF-5EE9-4C2B-809F-92CCFE974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In the letter to the Gentiles, which laws were given?  (15:29)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46C761-E785-48B8-B72D-A26082584A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“Abstain from food sacrificed to idols”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“Abstain from eating candy”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</a:t>
            </a:r>
          </a:p>
        </p:txBody>
      </p:sp>
    </p:spTree>
    <p:extLst>
      <p:ext uri="{BB962C8B-B14F-4D97-AF65-F5344CB8AC3E}">
        <p14:creationId xmlns:p14="http://schemas.microsoft.com/office/powerpoint/2010/main" val="17381134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8BAF27-B230-4D78-99C2-DB99B8A9E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Judas and Silas do in Antioch?  (15:32)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A32C59-F547-4DAF-8687-2A6D0FE280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didn’t do much in Antioch.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“said much to encourage and strengthen the believers.”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“said exactly what the letter said.”</a:t>
            </a:r>
          </a:p>
        </p:txBody>
      </p:sp>
    </p:spTree>
    <p:extLst>
      <p:ext uri="{BB962C8B-B14F-4D97-AF65-F5344CB8AC3E}">
        <p14:creationId xmlns:p14="http://schemas.microsoft.com/office/powerpoint/2010/main" val="3308758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8BAF27-B230-4D78-99C2-DB99B8A9E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Judas and Silas do in Antioch?  (15:32)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A32C59-F547-4DAF-8687-2A6D0FE280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didn’t do much in Antioch.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They “said much to encourage and strengthen the believers.”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“said exactly what the letter said.”</a:t>
            </a:r>
          </a:p>
        </p:txBody>
      </p:sp>
    </p:spTree>
    <p:extLst>
      <p:ext uri="{BB962C8B-B14F-4D97-AF65-F5344CB8AC3E}">
        <p14:creationId xmlns:p14="http://schemas.microsoft.com/office/powerpoint/2010/main" val="624606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76CB7-5E11-402F-A5F1-FDD5B10F3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479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When Paul and Barnabas arrived in Antioch, what did they report? </a:t>
            </a:r>
            <a:br>
              <a:rPr lang="en-US" dirty="0"/>
            </a:br>
            <a:r>
              <a:rPr lang="en-US" dirty="0"/>
              <a:t>(14:26-27)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EB3B35-BCB4-4097-8226-0D1FEAE3D6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that God had done through them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How God had opened a door of faith to the Gentiles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73759485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48799-62B0-4F91-832C-0EEB8456F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Paul and Barnabas do in Antioch?  (15:35)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5F4F49-43E4-4DB7-9151-2DC8B38CBB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Taught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Preached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55829216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48799-62B0-4F91-832C-0EEB8456F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Paul and Barnabas do in Antioch?  (15:35)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5F4F49-43E4-4DB7-9151-2DC8B38CBB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Taught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Preached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78316634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F861D-DB51-4A61-B6FA-4E00238FD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70479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Who did Barnabas want to take with them to visit the believers in all the towns they preached?  (15:37)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C40DF4-6953-47FD-BDDE-461D7150CB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Silas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believers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John, also called Mark</a:t>
            </a:r>
          </a:p>
        </p:txBody>
      </p:sp>
    </p:spTree>
    <p:extLst>
      <p:ext uri="{BB962C8B-B14F-4D97-AF65-F5344CB8AC3E}">
        <p14:creationId xmlns:p14="http://schemas.microsoft.com/office/powerpoint/2010/main" val="146671758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F861D-DB51-4A61-B6FA-4E00238FD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70479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Who did Barnabas want to take with them to visit the believers in all the towns they preached?  (15:37)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C40DF4-6953-47FD-BDDE-461D7150CB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Silas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believers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John, also called Mark</a:t>
            </a:r>
          </a:p>
        </p:txBody>
      </p:sp>
    </p:spTree>
    <p:extLst>
      <p:ext uri="{BB962C8B-B14F-4D97-AF65-F5344CB8AC3E}">
        <p14:creationId xmlns:p14="http://schemas.microsoft.com/office/powerpoint/2010/main" val="70329101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8E435-B27F-4CF5-99F4-625B23854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To where did Barnabas and Mark sail?  (15:39)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59C83C-BAF2-4E60-BD9B-EEF95B0E9B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Cyprus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Syria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Cilicia</a:t>
            </a:r>
          </a:p>
        </p:txBody>
      </p:sp>
    </p:spTree>
    <p:extLst>
      <p:ext uri="{BB962C8B-B14F-4D97-AF65-F5344CB8AC3E}">
        <p14:creationId xmlns:p14="http://schemas.microsoft.com/office/powerpoint/2010/main" val="197781131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8E435-B27F-4CF5-99F4-625B23854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To where did Barnabas and Mark sail?  (15:39)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59C83C-BAF2-4E60-BD9B-EEF95B0E9B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Cyprus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Syria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Cilicia</a:t>
            </a:r>
          </a:p>
        </p:txBody>
      </p:sp>
    </p:spTree>
    <p:extLst>
      <p:ext uri="{BB962C8B-B14F-4D97-AF65-F5344CB8AC3E}">
        <p14:creationId xmlns:p14="http://schemas.microsoft.com/office/powerpoint/2010/main" val="293842854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CA228-9877-4DB2-ADFF-CC58EA355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Paul and Silas do in Syria and Cilicia?  (15:40-41)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366F05-9F1F-427F-B39A-781911E23F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Strengthen the churches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Built new churches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49809504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CA228-9877-4DB2-ADFF-CC58EA355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Paul and Silas do in Syria and Cilicia?  (15:40-41)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366F05-9F1F-427F-B39A-781911E23F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Strengthen the churches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Built new churches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58259877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30A2D-F613-4989-9A2D-D5BAE5668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31837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Finish this verse:  “Be completely humble and gentle; be patient, bearing with one another in love.  Make every effort to…”  (Ephesians 4:2-3)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BDFE81-DAAB-4E41-8EFF-238E0281F7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382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fight the good fight.”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keep the unity of the Spirit through the bond of peace.”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live at peace with everyone.”</a:t>
            </a:r>
          </a:p>
        </p:txBody>
      </p:sp>
    </p:spTree>
    <p:extLst>
      <p:ext uri="{BB962C8B-B14F-4D97-AF65-F5344CB8AC3E}">
        <p14:creationId xmlns:p14="http://schemas.microsoft.com/office/powerpoint/2010/main" val="379170524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30A2D-F613-4989-9A2D-D5BAE5668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31837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Finish this verse:  “Be completely humble and gentle; be patient, bearing with one another in love.  Make every effort to…”  (Ephesians 4:2-3)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BDFE81-DAAB-4E41-8EFF-238E0281F7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382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fight the good fight.”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“… keep the unity of the Spirit through the bond of peace.”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live at peace with everyone.”</a:t>
            </a:r>
          </a:p>
        </p:txBody>
      </p:sp>
    </p:spTree>
    <p:extLst>
      <p:ext uri="{BB962C8B-B14F-4D97-AF65-F5344CB8AC3E}">
        <p14:creationId xmlns:p14="http://schemas.microsoft.com/office/powerpoint/2010/main" val="783082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4A604-B31A-43FB-991C-E66BCC735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After they went to </a:t>
            </a:r>
            <a:r>
              <a:rPr lang="en-US" dirty="0" err="1"/>
              <a:t>Attalia</a:t>
            </a:r>
            <a:r>
              <a:rPr lang="en-US" dirty="0"/>
              <a:t>, how long did Paul and Barnabas stay in Antioch with the disciples? (14:28)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7F7EF9-882F-4222-996B-D573A1F1AE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For two weeks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For one month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For a long time</a:t>
            </a:r>
          </a:p>
        </p:txBody>
      </p:sp>
    </p:spTree>
    <p:extLst>
      <p:ext uri="{BB962C8B-B14F-4D97-AF65-F5344CB8AC3E}">
        <p14:creationId xmlns:p14="http://schemas.microsoft.com/office/powerpoint/2010/main" val="4096169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4A604-B31A-43FB-991C-E66BCC735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After they went to </a:t>
            </a:r>
            <a:r>
              <a:rPr lang="en-US" dirty="0" err="1"/>
              <a:t>Attalia</a:t>
            </a:r>
            <a:r>
              <a:rPr lang="en-US" dirty="0"/>
              <a:t>, how long did Paul and Barnabas stay in Antioch with the disciples? (14:28)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7F7EF9-882F-4222-996B-D573A1F1AE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For two weeks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For one month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For a long time</a:t>
            </a:r>
          </a:p>
        </p:txBody>
      </p:sp>
    </p:spTree>
    <p:extLst>
      <p:ext uri="{BB962C8B-B14F-4D97-AF65-F5344CB8AC3E}">
        <p14:creationId xmlns:p14="http://schemas.microsoft.com/office/powerpoint/2010/main" val="12723963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DFA962-F963-459B-BB14-8CE53F3E2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Who taught, “Unless you are circumcised, according to the custom taught by Moses, you cannot be saved.” (15:1)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663B5B-448B-4C45-8429-218FDBD3B3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306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Certain people from Judea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the believers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Paul and Barnabas</a:t>
            </a:r>
          </a:p>
        </p:txBody>
      </p:sp>
    </p:spTree>
    <p:extLst>
      <p:ext uri="{BB962C8B-B14F-4D97-AF65-F5344CB8AC3E}">
        <p14:creationId xmlns:p14="http://schemas.microsoft.com/office/powerpoint/2010/main" val="16854658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DFA962-F963-459B-BB14-8CE53F3E2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Who taught, “Unless you are circumcised, according to the custom taught by Moses, you cannot be saved.” (15:1)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663B5B-448B-4C45-8429-218FDBD3B3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306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Certain people from Judea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the believers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Paul and Barnabas</a:t>
            </a:r>
          </a:p>
        </p:txBody>
      </p:sp>
    </p:spTree>
    <p:extLst>
      <p:ext uri="{BB962C8B-B14F-4D97-AF65-F5344CB8AC3E}">
        <p14:creationId xmlns:p14="http://schemas.microsoft.com/office/powerpoint/2010/main" val="1557705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88C8F-7C41-49C9-A8EC-81312FD15B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31837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Who was sent to Jerusalem to see the apostles and elders about the question some believers raised?  (15:2)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D2B79C-BFB7-41AC-A9BF-C81FA3722A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Paul and Barnabas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men from Judea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Gentiles</a:t>
            </a:r>
          </a:p>
        </p:txBody>
      </p:sp>
    </p:spTree>
    <p:extLst>
      <p:ext uri="{BB962C8B-B14F-4D97-AF65-F5344CB8AC3E}">
        <p14:creationId xmlns:p14="http://schemas.microsoft.com/office/powerpoint/2010/main" val="25586484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88C8F-7C41-49C9-A8EC-81312FD15B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31837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Who was sent to Jerusalem to see the apostles and elders about the question some believers raised?  (15:2)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D2B79C-BFB7-41AC-A9BF-C81FA3722A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535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Paul and Barnabas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men from Judea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 Gentiles</a:t>
            </a:r>
          </a:p>
        </p:txBody>
      </p:sp>
    </p:spTree>
    <p:extLst>
      <p:ext uri="{BB962C8B-B14F-4D97-AF65-F5344CB8AC3E}">
        <p14:creationId xmlns:p14="http://schemas.microsoft.com/office/powerpoint/2010/main" val="48530783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1188</Words>
  <Application>Microsoft Office PowerPoint</Application>
  <PresentationFormat>On-screen Show (4:3)</PresentationFormat>
  <Paragraphs>154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2" baseType="lpstr">
      <vt:lpstr>Arial</vt:lpstr>
      <vt:lpstr>Calibri</vt:lpstr>
      <vt:lpstr>1_Office Theme</vt:lpstr>
      <vt:lpstr>ACTS Dig Site 10</vt:lpstr>
      <vt:lpstr>When Paul and Barnabas arrived in Antioch, what did they report?  (14:26-27)</vt:lpstr>
      <vt:lpstr>When Paul and Barnabas arrived in Antioch, what did they report?  (14:26-27)</vt:lpstr>
      <vt:lpstr>After they went to Attalia, how long did Paul and Barnabas stay in Antioch with the disciples? (14:28)</vt:lpstr>
      <vt:lpstr>After they went to Attalia, how long did Paul and Barnabas stay in Antioch with the disciples? (14:28)</vt:lpstr>
      <vt:lpstr>Who taught, “Unless you are circumcised, according to the custom taught by Moses, you cannot be saved.” (15:1)</vt:lpstr>
      <vt:lpstr>Who taught, “Unless you are circumcised, according to the custom taught by Moses, you cannot be saved.” (15:1)</vt:lpstr>
      <vt:lpstr>Who was sent to Jerusalem to see the apostles and elders about the question some believers raised?  (15:2)</vt:lpstr>
      <vt:lpstr>Who was sent to Jerusalem to see the apostles and elders about the question some believers raised?  (15:2)</vt:lpstr>
      <vt:lpstr>How did the believers feel when they heard the news of how the Gentiles had been converted?  (15:3)</vt:lpstr>
      <vt:lpstr>How did the believers feel when they heard the news of how the Gentiles had been converted?  (15:3)</vt:lpstr>
      <vt:lpstr>What happened when Paul and Barnabas came to Jerusalem?  (15:4)</vt:lpstr>
      <vt:lpstr>What happened when Paul and Barnabas came to Jerusalem?  (15:4)</vt:lpstr>
      <vt:lpstr>What did some believers who were a part of the Pharisees think the Gentiles should have to do  (15:5)</vt:lpstr>
      <vt:lpstr>What did some believers who were a part of the Pharisees think the Gentiles should have to do  (15:5)</vt:lpstr>
      <vt:lpstr>What did God want the Gentiles to hear from Peter’s lips?  (15:7)</vt:lpstr>
      <vt:lpstr>What did God want the Gentiles to hear from Peter’s lips?  (15:7)</vt:lpstr>
      <vt:lpstr>How did God show that He accepted the Gentiles?  (15:8)</vt:lpstr>
      <vt:lpstr>How did God show that He accepted the Gentiles?  (15:8)</vt:lpstr>
      <vt:lpstr>Who did Peter say is saved through the grace of the Lord Jesus?  (15:11)</vt:lpstr>
      <vt:lpstr>Who did Peter say is saved through the grace of the Lord Jesus?  (15:11)</vt:lpstr>
      <vt:lpstr>Who became silent as they listened to Barnabas and Paul telling about the miracles and wonders God had done among the Gentiles?  (15:12)</vt:lpstr>
      <vt:lpstr>Who became silent as they listened to Barnabas and Paul telling about the miracles and wonders God had done among the Gentiles?  (15:12)</vt:lpstr>
      <vt:lpstr>Who was sent to Antioch with Paul and Barnabas to deliver the letter?  (15:22)</vt:lpstr>
      <vt:lpstr>Who was sent to Antioch with Paul and Barnabas to deliver the letter?  (15:22)</vt:lpstr>
      <vt:lpstr>In the letter to the Gentiles, which laws were given?  (15:29)</vt:lpstr>
      <vt:lpstr>In the letter to the Gentiles, which laws were given?  (15:29)</vt:lpstr>
      <vt:lpstr>What did Judas and Silas do in Antioch?  (15:32)</vt:lpstr>
      <vt:lpstr>What did Judas and Silas do in Antioch?  (15:32)</vt:lpstr>
      <vt:lpstr>What did Paul and Barnabas do in Antioch?  (15:35)</vt:lpstr>
      <vt:lpstr>What did Paul and Barnabas do in Antioch?  (15:35)</vt:lpstr>
      <vt:lpstr>Who did Barnabas want to take with them to visit the believers in all the towns they preached?  (15:37)</vt:lpstr>
      <vt:lpstr>Who did Barnabas want to take with them to visit the believers in all the towns they preached?  (15:37)</vt:lpstr>
      <vt:lpstr>To where did Barnabas and Mark sail?  (15:39)</vt:lpstr>
      <vt:lpstr>To where did Barnabas and Mark sail?  (15:39)</vt:lpstr>
      <vt:lpstr>What did Paul and Silas do in Syria and Cilicia?  (15:40-41)</vt:lpstr>
      <vt:lpstr>What did Paul and Silas do in Syria and Cilicia?  (15:40-41)</vt:lpstr>
      <vt:lpstr>Finish this verse:  “Be completely humble and gentle; be patient, bearing with one another in love.  Make every effort to…”  (Ephesians 4:2-3)</vt:lpstr>
      <vt:lpstr>Finish this verse:  “Be completely humble and gentle; be patient, bearing with one another in love.  Make every effort to…”  (Ephesians 4:2-3)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and 2nd Samuel Dig Site 9</dc:title>
  <dc:creator>Kathy Randels</dc:creator>
  <cp:lastModifiedBy>Kathy Randels</cp:lastModifiedBy>
  <cp:revision>12</cp:revision>
  <dcterms:created xsi:type="dcterms:W3CDTF">2016-04-16T17:22:52Z</dcterms:created>
  <dcterms:modified xsi:type="dcterms:W3CDTF">2018-08-16T13:36:47Z</dcterms:modified>
</cp:coreProperties>
</file>