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/>
              <a:t>ACTS</a:t>
            </a:r>
            <a:br>
              <a:rPr lang="en-US" sz="6000" b="1"/>
            </a:br>
            <a:r>
              <a:rPr lang="en-US" sz="6000" b="1"/>
              <a:t>Dig Site 9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/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1AF27-B931-46BA-8650-53299F572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was Peter sleeping the night before Herod was to bring him to trial?  (12:6)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4C427-BF94-4706-85B4-8D7BBC142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Between two soldiers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Bound with two chains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229918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1AF27-B931-46BA-8650-53299F572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was Peter sleeping the night before Herod was to bring him to trial?  (12:6)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4C427-BF94-4706-85B4-8D7BBC142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Between two soldiers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Bound with two chains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427662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45232-3101-4547-A0E2-6FF350640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suddenly appeared in the cell with Peter?  (12:7)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CF9C4-968A-4EE4-9306-9E5067BC4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An angel of 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King Herod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other Christians</a:t>
            </a:r>
          </a:p>
        </p:txBody>
      </p:sp>
    </p:spTree>
    <p:extLst>
      <p:ext uri="{BB962C8B-B14F-4D97-AF65-F5344CB8AC3E}">
        <p14:creationId xmlns:p14="http://schemas.microsoft.com/office/powerpoint/2010/main" val="2119390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45232-3101-4547-A0E2-6FF350640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suddenly appeared in the cell with Peter?  (12:7)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CF9C4-968A-4EE4-9306-9E5067BC4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An angel of 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King Herod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other Christians</a:t>
            </a:r>
          </a:p>
        </p:txBody>
      </p:sp>
    </p:spTree>
    <p:extLst>
      <p:ext uri="{BB962C8B-B14F-4D97-AF65-F5344CB8AC3E}">
        <p14:creationId xmlns:p14="http://schemas.microsoft.com/office/powerpoint/2010/main" val="2601528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BF03-A365-46A9-8C5F-5080AE01C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the angel said to Peter, “Quick, get up”?  (12:7)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25FA8-B25B-46DA-8209-C6868B979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“The guards woke up.”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“The chains fell of Peter’s wrists.”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“The angel disappeared.”</a:t>
            </a:r>
          </a:p>
        </p:txBody>
      </p:sp>
    </p:spTree>
    <p:extLst>
      <p:ext uri="{BB962C8B-B14F-4D97-AF65-F5344CB8AC3E}">
        <p14:creationId xmlns:p14="http://schemas.microsoft.com/office/powerpoint/2010/main" val="432516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BF03-A365-46A9-8C5F-5080AE01C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the angel said to Peter, “Quick, get up”?  (12:7)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25FA8-B25B-46DA-8209-C6868B979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“The guards woke up.”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“The chains fell of Peter’s wrists.”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“The angel disappeared.”</a:t>
            </a:r>
          </a:p>
        </p:txBody>
      </p:sp>
    </p:spTree>
    <p:extLst>
      <p:ext uri="{BB962C8B-B14F-4D97-AF65-F5344CB8AC3E}">
        <p14:creationId xmlns:p14="http://schemas.microsoft.com/office/powerpoint/2010/main" val="32708453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D53A6-5644-48EC-B127-F357CF51C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697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Peter think was happening as he followed the angel out of the prison?  (12:9)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22B57-9083-4E07-AD1B-5CEA61A67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“He thought he was being kidnapped.”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“He thought it was his friend pretending to be an angel.”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“He thought he was seeing a vision.”</a:t>
            </a:r>
          </a:p>
        </p:txBody>
      </p:sp>
    </p:spTree>
    <p:extLst>
      <p:ext uri="{BB962C8B-B14F-4D97-AF65-F5344CB8AC3E}">
        <p14:creationId xmlns:p14="http://schemas.microsoft.com/office/powerpoint/2010/main" val="41000140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D53A6-5644-48EC-B127-F357CF51C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697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Peter think was happening as he followed the angel out of the prison?  (12:9)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22B57-9083-4E07-AD1B-5CEA61A67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“He thought he was being kidnapped.”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“He thought it was his friend pretending to be an angel.”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“He thought he was seeing a vision.”</a:t>
            </a:r>
          </a:p>
        </p:txBody>
      </p:sp>
    </p:spTree>
    <p:extLst>
      <p:ext uri="{BB962C8B-B14F-4D97-AF65-F5344CB8AC3E}">
        <p14:creationId xmlns:p14="http://schemas.microsoft.com/office/powerpoint/2010/main" val="31238210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D7E8C-E9EE-4A6A-B406-DF1A09B23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the angel leave Peter?  (12:10)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884C5-B4C8-4DC4-9215-15CF03693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“When they had walked the length of one street”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“When they were still in the prison”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“When they reached Mary’s house”</a:t>
            </a:r>
          </a:p>
        </p:txBody>
      </p:sp>
    </p:spTree>
    <p:extLst>
      <p:ext uri="{BB962C8B-B14F-4D97-AF65-F5344CB8AC3E}">
        <p14:creationId xmlns:p14="http://schemas.microsoft.com/office/powerpoint/2010/main" val="28868419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D7E8C-E9EE-4A6A-B406-DF1A09B23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the angel leave Peter?  (12:10)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884C5-B4C8-4DC4-9215-15CF03693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“When they had walked the length of one street”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“When they were still in the prison”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“When they reached Mary’s house”</a:t>
            </a:r>
          </a:p>
        </p:txBody>
      </p:sp>
    </p:spTree>
    <p:extLst>
      <p:ext uri="{BB962C8B-B14F-4D97-AF65-F5344CB8AC3E}">
        <p14:creationId xmlns:p14="http://schemas.microsoft.com/office/powerpoint/2010/main" val="3276842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AC110-FB63-496A-AF3F-E45D92003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Whom did King Herod arrest?  (12:1)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62004-652C-4515-9DBF-5D13CC91D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All believers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Some who belonged to the church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Only the apostles</a:t>
            </a:r>
          </a:p>
        </p:txBody>
      </p:sp>
    </p:spTree>
    <p:extLst>
      <p:ext uri="{BB962C8B-B14F-4D97-AF65-F5344CB8AC3E}">
        <p14:creationId xmlns:p14="http://schemas.microsoft.com/office/powerpoint/2010/main" val="29080250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5BBC5-DAFF-469F-995B-9DC24BF75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406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were many people doing at the house of Mary the mother of John?  (12:12)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753B3-73CF-4556-AA0B-12060EAF9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Mourning Peter’s certain death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Praying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Worshiping God</a:t>
            </a:r>
          </a:p>
        </p:txBody>
      </p:sp>
    </p:spTree>
    <p:extLst>
      <p:ext uri="{BB962C8B-B14F-4D97-AF65-F5344CB8AC3E}">
        <p14:creationId xmlns:p14="http://schemas.microsoft.com/office/powerpoint/2010/main" val="14940611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5BBC5-DAFF-469F-995B-9DC24BF75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406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were many people doing at the house of Mary the mother of John?  (12:12)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753B3-73CF-4556-AA0B-12060EAF9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Mourning Peter’s certain death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Praying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Worshiping God</a:t>
            </a:r>
          </a:p>
        </p:txBody>
      </p:sp>
    </p:spTree>
    <p:extLst>
      <p:ext uri="{BB962C8B-B14F-4D97-AF65-F5344CB8AC3E}">
        <p14:creationId xmlns:p14="http://schemas.microsoft.com/office/powerpoint/2010/main" val="1847047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77856-039D-4545-9D94-F98301595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came to answer the door when Peter knocked at the outer entrance?  (12:13)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A41B5-C671-4759-B325-BFAE69E7B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Mary the mother of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One of the apostles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servant named Rhoda</a:t>
            </a:r>
          </a:p>
        </p:txBody>
      </p:sp>
    </p:spTree>
    <p:extLst>
      <p:ext uri="{BB962C8B-B14F-4D97-AF65-F5344CB8AC3E}">
        <p14:creationId xmlns:p14="http://schemas.microsoft.com/office/powerpoint/2010/main" val="3767919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77856-039D-4545-9D94-F98301595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came to answer the door when Peter knocked at the outer entrance?  (12:13)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A41B5-C671-4759-B325-BFAE69E7B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Mary the mother of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One of the apostles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servant named Rhoda</a:t>
            </a:r>
          </a:p>
        </p:txBody>
      </p:sp>
    </p:spTree>
    <p:extLst>
      <p:ext uri="{BB962C8B-B14F-4D97-AF65-F5344CB8AC3E}">
        <p14:creationId xmlns:p14="http://schemas.microsoft.com/office/powerpoint/2010/main" val="28176381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11769-F682-48A6-B1DC-0C99077D1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23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the people feel when they opened the door and saw Peter?  (12:16)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2319C-5C6B-45DB-B723-A63A311C7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Afraid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Astonished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3489926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11769-F682-48A6-B1DC-0C99077D1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23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the people feel when they opened the door and saw Peter?  (12:16)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2319C-5C6B-45DB-B723-A63A311C7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Afraid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Astonished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2743567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544DD-C283-4FD5-8C2E-6B9D6F0E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Peter want the people to tell about his escape from prison?  (12:17)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16559-F8E0-45DF-BDE0-6748C0133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James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other brothers and sisters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8358152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544DD-C283-4FD5-8C2E-6B9D6F0E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Peter want the people to tell about his escape from prison?  (12:17)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16559-F8E0-45DF-BDE0-6748C0133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James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other brothers and sisters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1608305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AE9BA-9D15-408A-AE07-534EC1DDB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in the morning after Peter’s escape from prison?  (12:17)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6F817-22A5-4947-BCD1-B21DFC98C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“There was no small commotion among the soldiers as to what had become of Peter”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“Herod was so upset that he fell over and died.”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“No one realized that Peter was gone.”</a:t>
            </a:r>
          </a:p>
        </p:txBody>
      </p:sp>
    </p:spTree>
    <p:extLst>
      <p:ext uri="{BB962C8B-B14F-4D97-AF65-F5344CB8AC3E}">
        <p14:creationId xmlns:p14="http://schemas.microsoft.com/office/powerpoint/2010/main" val="2450817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AE9BA-9D15-408A-AE07-534EC1DDB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in the morning after Peter’s escape from prison?  (12:17)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6F817-22A5-4947-BCD1-B21DFC98C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“There was no small commotion among the soldiers as to what had become of Peter”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“Herod was so upset that he fell over and died.”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“No one realized that Peter was gone.”</a:t>
            </a:r>
          </a:p>
        </p:txBody>
      </p:sp>
    </p:spTree>
    <p:extLst>
      <p:ext uri="{BB962C8B-B14F-4D97-AF65-F5344CB8AC3E}">
        <p14:creationId xmlns:p14="http://schemas.microsoft.com/office/powerpoint/2010/main" val="213498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AC110-FB63-496A-AF3F-E45D92003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Whom did King Herod arrest?  (12:1)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62004-652C-4515-9DBF-5D13CC91D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All believers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Some who belonged to the church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Only the apostles</a:t>
            </a:r>
          </a:p>
        </p:txBody>
      </p:sp>
    </p:spTree>
    <p:extLst>
      <p:ext uri="{BB962C8B-B14F-4D97-AF65-F5344CB8AC3E}">
        <p14:creationId xmlns:p14="http://schemas.microsoft.com/office/powerpoint/2010/main" val="25018036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0FA31-2694-448B-BCE0-9E93747DB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the Holy Spirit say to set apart for Him?  (13:2)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0A4EF-23D3-4778-94DF-0CC0BAE40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Barnabas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7609830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0FA31-2694-448B-BCE0-9E93747DB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the Holy Spirit say to set apart for Him?  (13:2)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0A4EF-23D3-4778-94DF-0CC0BAE40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Barnabas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660658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11AC6-BC8C-4121-A2E6-4C329B459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went with Barnabas and Saul as their helper?  (13:5)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36E04-7862-4C51-9ACC-C459DC335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Simeon</a:t>
            </a:r>
          </a:p>
        </p:txBody>
      </p:sp>
    </p:spTree>
    <p:extLst>
      <p:ext uri="{BB962C8B-B14F-4D97-AF65-F5344CB8AC3E}">
        <p14:creationId xmlns:p14="http://schemas.microsoft.com/office/powerpoint/2010/main" val="37174604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11AC6-BC8C-4121-A2E6-4C329B459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went with Barnabas and Saul as their helper?  (13:5)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36E04-7862-4C51-9ACC-C459DC335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Simeon</a:t>
            </a:r>
          </a:p>
        </p:txBody>
      </p:sp>
    </p:spTree>
    <p:extLst>
      <p:ext uri="{BB962C8B-B14F-4D97-AF65-F5344CB8AC3E}">
        <p14:creationId xmlns:p14="http://schemas.microsoft.com/office/powerpoint/2010/main" val="14541289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5D516-19B2-4729-BA52-24639C312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was Bar-Jesus?  (13:6-7)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94502-F570-447A-8ECF-296386DF2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A Jewish sorcerer and false prophet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An attendant to </a:t>
            </a:r>
            <a:r>
              <a:rPr lang="en-US" sz="4400" dirty="0" err="1"/>
              <a:t>Sergius</a:t>
            </a:r>
            <a:r>
              <a:rPr lang="en-US" sz="4400" dirty="0"/>
              <a:t> Paulus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8354913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5D516-19B2-4729-BA52-24639C312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was Bar-Jesus?  (13:6-7)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94502-F570-447A-8ECF-296386DF2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A Jewish sorcerer and false prophet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An attendant to </a:t>
            </a:r>
            <a:r>
              <a:rPr lang="en-US" sz="4400" dirty="0" err="1"/>
              <a:t>Sergius</a:t>
            </a:r>
            <a:r>
              <a:rPr lang="en-US" sz="4400" dirty="0"/>
              <a:t> Paulus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129391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59CAC-D1F9-427D-B5D7-6C35A5EEA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tried to turn </a:t>
            </a:r>
            <a:r>
              <a:rPr lang="en-US" dirty="0" err="1"/>
              <a:t>Sergius</a:t>
            </a:r>
            <a:r>
              <a:rPr lang="en-US" dirty="0"/>
              <a:t> Paulus from faith?  (13:8)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BF975-56B4-40CD-B4CD-948859CE5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err="1"/>
              <a:t>Elymas</a:t>
            </a:r>
            <a:r>
              <a:rPr lang="en-US" sz="4000" dirty="0"/>
              <a:t> (also known as Bar-Jesus)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Barnabas and 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</p:txBody>
      </p:sp>
    </p:spTree>
    <p:extLst>
      <p:ext uri="{BB962C8B-B14F-4D97-AF65-F5344CB8AC3E}">
        <p14:creationId xmlns:p14="http://schemas.microsoft.com/office/powerpoint/2010/main" val="19281308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59CAC-D1F9-427D-B5D7-6C35A5EEA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tried to turn </a:t>
            </a:r>
            <a:r>
              <a:rPr lang="en-US" dirty="0" err="1"/>
              <a:t>Sergius</a:t>
            </a:r>
            <a:r>
              <a:rPr lang="en-US" dirty="0"/>
              <a:t> Paulus from faith?  (13:8)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BF975-56B4-40CD-B4CD-948859CE5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err="1">
                <a:solidFill>
                  <a:srgbClr val="FFFF00"/>
                </a:solidFill>
              </a:rPr>
              <a:t>Elymas</a:t>
            </a:r>
            <a:r>
              <a:rPr lang="en-US" sz="4000" dirty="0">
                <a:solidFill>
                  <a:srgbClr val="FFFF00"/>
                </a:solidFill>
              </a:rPr>
              <a:t> (also known as Bar-Jesus)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Barnabas and 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</p:txBody>
      </p:sp>
    </p:spTree>
    <p:extLst>
      <p:ext uri="{BB962C8B-B14F-4D97-AF65-F5344CB8AC3E}">
        <p14:creationId xmlns:p14="http://schemas.microsoft.com/office/powerpoint/2010/main" val="37537320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D92F0-D9D0-4C8C-A4E0-0E0D11394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949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</a:t>
            </a:r>
            <a:r>
              <a:rPr lang="en-US" dirty="0" err="1"/>
              <a:t>Elymas</a:t>
            </a:r>
            <a:r>
              <a:rPr lang="en-US" dirty="0"/>
              <a:t> the sorcerer when he opposed Barnabas and Saul?  (13:6-11)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107BF-2C0C-47AE-971F-DD3FE0957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became blind.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struck dead.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arrested.</a:t>
            </a:r>
          </a:p>
        </p:txBody>
      </p:sp>
    </p:spTree>
    <p:extLst>
      <p:ext uri="{BB962C8B-B14F-4D97-AF65-F5344CB8AC3E}">
        <p14:creationId xmlns:p14="http://schemas.microsoft.com/office/powerpoint/2010/main" val="4253975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D92F0-D9D0-4C8C-A4E0-0E0D11394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949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</a:t>
            </a:r>
            <a:r>
              <a:rPr lang="en-US" dirty="0" err="1"/>
              <a:t>Elymas</a:t>
            </a:r>
            <a:r>
              <a:rPr lang="en-US" dirty="0"/>
              <a:t> the sorcerer when he opposed Barnabas and Saul?  (13:6-11)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107BF-2C0C-47AE-971F-DD3FE0957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became blind.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struck dead.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arrested.</a:t>
            </a:r>
          </a:p>
        </p:txBody>
      </p:sp>
    </p:spTree>
    <p:extLst>
      <p:ext uri="{BB962C8B-B14F-4D97-AF65-F5344CB8AC3E}">
        <p14:creationId xmlns:p14="http://schemas.microsoft.com/office/powerpoint/2010/main" val="2791357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0E631-C9FC-418E-A494-DD05064B8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Whom did King Herod have put to death with the sword?  (12:2)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03479-220E-43E6-8DE8-CBBA8A6CF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James, the brother of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Barnabas and Saul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</p:txBody>
      </p:sp>
    </p:spTree>
    <p:extLst>
      <p:ext uri="{BB962C8B-B14F-4D97-AF65-F5344CB8AC3E}">
        <p14:creationId xmlns:p14="http://schemas.microsoft.com/office/powerpoint/2010/main" val="16417040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F13CE-682F-4A3C-98F2-DCD71D2DF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“The prayer of a righteous person…” (James 5:16b)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5744F-6518-4225-963B-58D4CF3F9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is long and filled with big words.”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is heard by the Lord.”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is powerful and effective.”</a:t>
            </a:r>
          </a:p>
        </p:txBody>
      </p:sp>
    </p:spTree>
    <p:extLst>
      <p:ext uri="{BB962C8B-B14F-4D97-AF65-F5344CB8AC3E}">
        <p14:creationId xmlns:p14="http://schemas.microsoft.com/office/powerpoint/2010/main" val="23185630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F13CE-682F-4A3C-98F2-DCD71D2DF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“The prayer of a righteous person…” (James 5:16b)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5744F-6518-4225-963B-58D4CF3F9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is long and filled with big words.”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is heard by the Lord.”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“… is powerful and effective.”</a:t>
            </a:r>
          </a:p>
        </p:txBody>
      </p:sp>
    </p:spTree>
    <p:extLst>
      <p:ext uri="{BB962C8B-B14F-4D97-AF65-F5344CB8AC3E}">
        <p14:creationId xmlns:p14="http://schemas.microsoft.com/office/powerpoint/2010/main" val="2794052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0E631-C9FC-418E-A494-DD05064B8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Whom did King Herod have put to death with the sword?  (12:2)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03479-220E-43E6-8DE8-CBBA8A6CF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James, the brother of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Barnabas and Saul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</p:txBody>
      </p:sp>
    </p:spTree>
    <p:extLst>
      <p:ext uri="{BB962C8B-B14F-4D97-AF65-F5344CB8AC3E}">
        <p14:creationId xmlns:p14="http://schemas.microsoft.com/office/powerpoint/2010/main" val="1152128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4A25D-EFC6-4841-8593-C1251A1A7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King Herod seize Peter?  (12:3)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1842F-75C8-4165-A4CA-9ED60C7EF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Around Christmas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the first month of the year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During the Festival of Unleavened Bread</a:t>
            </a:r>
          </a:p>
        </p:txBody>
      </p:sp>
    </p:spTree>
    <p:extLst>
      <p:ext uri="{BB962C8B-B14F-4D97-AF65-F5344CB8AC3E}">
        <p14:creationId xmlns:p14="http://schemas.microsoft.com/office/powerpoint/2010/main" val="4272836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4A25D-EFC6-4841-8593-C1251A1A7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King Herod seize Peter?  (12:3)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1842F-75C8-4165-A4CA-9ED60C7EF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Around Christmas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the first month of the year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During the Festival of Unleavened Bread</a:t>
            </a:r>
          </a:p>
        </p:txBody>
      </p:sp>
    </p:spTree>
    <p:extLst>
      <p:ext uri="{BB962C8B-B14F-4D97-AF65-F5344CB8AC3E}">
        <p14:creationId xmlns:p14="http://schemas.microsoft.com/office/powerpoint/2010/main" val="733958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98F66-1436-4747-AFA5-2728B310C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church pray for Peter while he was in prison?  (12:5)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D8762-CCBA-4CBC-BD06-917837302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Slowly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Earnestly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Once a week</a:t>
            </a:r>
          </a:p>
        </p:txBody>
      </p:sp>
    </p:spTree>
    <p:extLst>
      <p:ext uri="{BB962C8B-B14F-4D97-AF65-F5344CB8AC3E}">
        <p14:creationId xmlns:p14="http://schemas.microsoft.com/office/powerpoint/2010/main" val="2584020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98F66-1436-4747-AFA5-2728B310C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church pray for Peter while he was in prison?  (12:5)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D8762-CCBA-4CBC-BD06-917837302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Slowly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Earnestly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Once a week</a:t>
            </a:r>
          </a:p>
        </p:txBody>
      </p:sp>
    </p:spTree>
    <p:extLst>
      <p:ext uri="{BB962C8B-B14F-4D97-AF65-F5344CB8AC3E}">
        <p14:creationId xmlns:p14="http://schemas.microsoft.com/office/powerpoint/2010/main" val="362124997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1158</Words>
  <Application>Microsoft Office PowerPoint</Application>
  <PresentationFormat>On-screen Show (4:3)</PresentationFormat>
  <Paragraphs>162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Arial</vt:lpstr>
      <vt:lpstr>Calibri</vt:lpstr>
      <vt:lpstr>1_Office Theme</vt:lpstr>
      <vt:lpstr>ACTS Dig Site 9</vt:lpstr>
      <vt:lpstr>Whom did King Herod arrest?  (12:1)</vt:lpstr>
      <vt:lpstr>Whom did King Herod arrest?  (12:1)</vt:lpstr>
      <vt:lpstr>Whom did King Herod have put to death with the sword?  (12:2)</vt:lpstr>
      <vt:lpstr>Whom did King Herod have put to death with the sword?  (12:2)</vt:lpstr>
      <vt:lpstr>When did King Herod seize Peter?  (12:3)</vt:lpstr>
      <vt:lpstr>When did King Herod seize Peter?  (12:3)</vt:lpstr>
      <vt:lpstr>How did the church pray for Peter while he was in prison?  (12:5)</vt:lpstr>
      <vt:lpstr>How did the church pray for Peter while he was in prison?  (12:5)</vt:lpstr>
      <vt:lpstr>How was Peter sleeping the night before Herod was to bring him to trial?  (12:6)</vt:lpstr>
      <vt:lpstr>How was Peter sleeping the night before Herod was to bring him to trial?  (12:6)</vt:lpstr>
      <vt:lpstr>Who suddenly appeared in the cell with Peter?  (12:7)</vt:lpstr>
      <vt:lpstr>Who suddenly appeared in the cell with Peter?  (12:7)</vt:lpstr>
      <vt:lpstr>What happened when the angel said to Peter, “Quick, get up”?  (12:7)</vt:lpstr>
      <vt:lpstr>What happened when the angel said to Peter, “Quick, get up”?  (12:7)</vt:lpstr>
      <vt:lpstr>What did Peter think was happening as he followed the angel out of the prison?  (12:9)</vt:lpstr>
      <vt:lpstr>What did Peter think was happening as he followed the angel out of the prison?  (12:9)</vt:lpstr>
      <vt:lpstr>When did the angel leave Peter?  (12:10)</vt:lpstr>
      <vt:lpstr>When did the angel leave Peter?  (12:10)</vt:lpstr>
      <vt:lpstr>What were many people doing at the house of Mary the mother of John?  (12:12)</vt:lpstr>
      <vt:lpstr>What were many people doing at the house of Mary the mother of John?  (12:12)</vt:lpstr>
      <vt:lpstr>Who came to answer the door when Peter knocked at the outer entrance?  (12:13)</vt:lpstr>
      <vt:lpstr>Who came to answer the door when Peter knocked at the outer entrance?  (12:13)</vt:lpstr>
      <vt:lpstr>How did the people feel when they opened the door and saw Peter?  (12:16)</vt:lpstr>
      <vt:lpstr>How did the people feel when they opened the door and saw Peter?  (12:16)</vt:lpstr>
      <vt:lpstr>Who did Peter want the people to tell about his escape from prison?  (12:17)</vt:lpstr>
      <vt:lpstr>Who did Peter want the people to tell about his escape from prison?  (12:17)</vt:lpstr>
      <vt:lpstr>What happened in the morning after Peter’s escape from prison?  (12:17)</vt:lpstr>
      <vt:lpstr>What happened in the morning after Peter’s escape from prison?  (12:17)</vt:lpstr>
      <vt:lpstr>Who did the Holy Spirit say to set apart for Him?  (13:2)</vt:lpstr>
      <vt:lpstr>Who did the Holy Spirit say to set apart for Him?  (13:2)</vt:lpstr>
      <vt:lpstr>Who went with Barnabas and Saul as their helper?  (13:5)</vt:lpstr>
      <vt:lpstr>Who went with Barnabas and Saul as their helper?  (13:5)</vt:lpstr>
      <vt:lpstr>Who was Bar-Jesus?  (13:6-7)</vt:lpstr>
      <vt:lpstr>Who was Bar-Jesus?  (13:6-7)</vt:lpstr>
      <vt:lpstr>Who tried to turn Sergius Paulus from faith?  (13:8)</vt:lpstr>
      <vt:lpstr>Who tried to turn Sergius Paulus from faith?  (13:8)</vt:lpstr>
      <vt:lpstr>What happened to Elymas the sorcerer when he opposed Barnabas and Saul?  (13:6-11)</vt:lpstr>
      <vt:lpstr>What happened to Elymas the sorcerer when he opposed Barnabas and Saul?  (13:6-11)</vt:lpstr>
      <vt:lpstr>Finish this verse:  “The prayer of a righteous person…” (James 5:16b)</vt:lpstr>
      <vt:lpstr>Finish this verse:  “The prayer of a righteous person…” (James 5:16b)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11</cp:revision>
  <dcterms:created xsi:type="dcterms:W3CDTF">2016-04-16T17:22:52Z</dcterms:created>
  <dcterms:modified xsi:type="dcterms:W3CDTF">2018-08-15T23:58:28Z</dcterms:modified>
</cp:coreProperties>
</file>