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7/28/2018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7/28/2018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7/28/2018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7/28/2018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7/28/2018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7/28/2018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7/28/2018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7/28/2018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7/28/2018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7/28/2018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7/28/2018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7/28/2018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ACTS</a:t>
            </a:r>
            <a:br>
              <a:rPr lang="en-US" sz="6000" b="1" dirty="0"/>
            </a:br>
            <a:r>
              <a:rPr lang="en-US" sz="6000" b="1" dirty="0"/>
              <a:t>Dig Site 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Red Level Questions</a:t>
            </a:r>
          </a:p>
        </p:txBody>
      </p:sp>
    </p:spTree>
    <p:extLst/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38CFC-9E17-4215-AC00-AB8259224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Jesus command His apostles while He was eating with them?  (1:4)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4C4283-DCF8-43C7-9A58-F90C9470BA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“Do not eat too much.”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“Do not leave Jerusalem.”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“Do not tell anyone what you have seen here.”</a:t>
            </a:r>
          </a:p>
        </p:txBody>
      </p:sp>
    </p:spTree>
    <p:extLst>
      <p:ext uri="{BB962C8B-B14F-4D97-AF65-F5344CB8AC3E}">
        <p14:creationId xmlns:p14="http://schemas.microsoft.com/office/powerpoint/2010/main" val="14012793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38CFC-9E17-4215-AC00-AB8259224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Jesus command His apostles while He was eating with them?  (1:4)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4C4283-DCF8-43C7-9A58-F90C9470BA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“Do not eat too much.”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“Do not leave Jerusalem.”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“Do not tell anyone what you have seen here.”</a:t>
            </a:r>
          </a:p>
        </p:txBody>
      </p:sp>
    </p:spTree>
    <p:extLst>
      <p:ext uri="{BB962C8B-B14F-4D97-AF65-F5344CB8AC3E}">
        <p14:creationId xmlns:p14="http://schemas.microsoft.com/office/powerpoint/2010/main" val="27955385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F6902-D916-442D-8F52-DA55F82B8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What did John baptize with?  (1:5)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384514-2C89-4692-9A28-3313F233E7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The Holy Spirit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Oil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Water</a:t>
            </a:r>
          </a:p>
        </p:txBody>
      </p:sp>
    </p:spTree>
    <p:extLst>
      <p:ext uri="{BB962C8B-B14F-4D97-AF65-F5344CB8AC3E}">
        <p14:creationId xmlns:p14="http://schemas.microsoft.com/office/powerpoint/2010/main" val="9664528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F6902-D916-442D-8F52-DA55F82B8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What did John baptize with?  (1:5)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384514-2C89-4692-9A28-3313F233E7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The Holy Spirit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Oil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Water</a:t>
            </a:r>
          </a:p>
        </p:txBody>
      </p:sp>
    </p:spTree>
    <p:extLst>
      <p:ext uri="{BB962C8B-B14F-4D97-AF65-F5344CB8AC3E}">
        <p14:creationId xmlns:p14="http://schemas.microsoft.com/office/powerpoint/2010/main" val="6516832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E5E3A-7812-4B25-ABB7-1CA0CE988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Jesus say it was not for the apostles to know?  (1:7)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33E22-CBF1-4EE1-B76C-BFAA713A11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The times or dates the Father has set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Where He was going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Who betrayed Him</a:t>
            </a:r>
          </a:p>
        </p:txBody>
      </p:sp>
    </p:spTree>
    <p:extLst>
      <p:ext uri="{BB962C8B-B14F-4D97-AF65-F5344CB8AC3E}">
        <p14:creationId xmlns:p14="http://schemas.microsoft.com/office/powerpoint/2010/main" val="1587915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E5E3A-7812-4B25-ABB7-1CA0CE988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Jesus say it was not for the apostles to know?  (1:7)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33E22-CBF1-4EE1-B76C-BFAA713A11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times or dates the Father has set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Where He was going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Who betrayed Him</a:t>
            </a:r>
          </a:p>
        </p:txBody>
      </p:sp>
    </p:spTree>
    <p:extLst>
      <p:ext uri="{BB962C8B-B14F-4D97-AF65-F5344CB8AC3E}">
        <p14:creationId xmlns:p14="http://schemas.microsoft.com/office/powerpoint/2010/main" val="3323319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2DDFB-E658-4F47-BE36-76D0C7433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would the apostles receive when the Holy Spirit came on them?  (1:8)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D419F-54D7-459E-8C43-D559F6CC82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Love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Power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Gifts</a:t>
            </a:r>
          </a:p>
        </p:txBody>
      </p:sp>
    </p:spTree>
    <p:extLst>
      <p:ext uri="{BB962C8B-B14F-4D97-AF65-F5344CB8AC3E}">
        <p14:creationId xmlns:p14="http://schemas.microsoft.com/office/powerpoint/2010/main" val="13453451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2DDFB-E658-4F47-BE36-76D0C7433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would the apostles receive when the Holy Spirit came on them?  (1:8)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D419F-54D7-459E-8C43-D559F6CC82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Love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Power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Gifts</a:t>
            </a:r>
          </a:p>
        </p:txBody>
      </p:sp>
    </p:spTree>
    <p:extLst>
      <p:ext uri="{BB962C8B-B14F-4D97-AF65-F5344CB8AC3E}">
        <p14:creationId xmlns:p14="http://schemas.microsoft.com/office/powerpoint/2010/main" val="32158690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DCFC3-5D71-4845-A367-7A3908107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0161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Where would the apostles be witnesses when the Holy Spirit came?  (1:8)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A6598B-4523-4401-A99E-C3B858FFA4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Jerusalem, Judea, and Samaria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the ends of the earth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5454957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DCFC3-5D71-4845-A367-7A3908107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0161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Where would the apostles be witnesses when the Holy Spirit came?  (1:8)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A6598B-4523-4401-A99E-C3B858FFA4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Jerusalem, Judea, and Samaria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the ends of the earth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589393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59872-C265-4EF8-B012-F3AB58D82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To whom is the book of Acts written?  (1:1)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F4AF84-4C43-46DD-AFEC-C797B72CE9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Caesar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Luke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err="1"/>
              <a:t>Theophilus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286751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75319-E2A5-43E3-9B70-724DB6F55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hid Jesus from the apostles’ sight?  (1:9)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2A36B1-8373-4F0B-A1BC-C449B96BE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cloud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sheet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darkness</a:t>
            </a:r>
          </a:p>
        </p:txBody>
      </p:sp>
    </p:spTree>
    <p:extLst>
      <p:ext uri="{BB962C8B-B14F-4D97-AF65-F5344CB8AC3E}">
        <p14:creationId xmlns:p14="http://schemas.microsoft.com/office/powerpoint/2010/main" val="28124878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75319-E2A5-43E3-9B70-724DB6F55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hid Jesus from the apostles’ sight?  (1:9)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2A36B1-8373-4F0B-A1BC-C449B96BE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 cloud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sheet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darkness</a:t>
            </a:r>
          </a:p>
        </p:txBody>
      </p:sp>
    </p:spTree>
    <p:extLst>
      <p:ext uri="{BB962C8B-B14F-4D97-AF65-F5344CB8AC3E}">
        <p14:creationId xmlns:p14="http://schemas.microsoft.com/office/powerpoint/2010/main" val="36810002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CD0C5-BB8F-4E97-8AF2-4BA220016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suddenly stood beside the apostles when they were looking intently up into the sky?  (1:10)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793474-E064-418D-B43F-3E5308F505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84437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Jesus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Holy Spirit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Two men dressed in white</a:t>
            </a:r>
          </a:p>
        </p:txBody>
      </p:sp>
    </p:spTree>
    <p:extLst>
      <p:ext uri="{BB962C8B-B14F-4D97-AF65-F5344CB8AC3E}">
        <p14:creationId xmlns:p14="http://schemas.microsoft.com/office/powerpoint/2010/main" val="30727915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CD0C5-BB8F-4E97-8AF2-4BA220016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suddenly stood beside the apostles when they were looking intently up into the sky?  (1:10)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793474-E064-418D-B43F-3E5308F505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84437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Jesus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Holy Spirit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Two men dressed in white</a:t>
            </a:r>
          </a:p>
        </p:txBody>
      </p:sp>
    </p:spTree>
    <p:extLst>
      <p:ext uri="{BB962C8B-B14F-4D97-AF65-F5344CB8AC3E}">
        <p14:creationId xmlns:p14="http://schemas.microsoft.com/office/powerpoint/2010/main" val="26445866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85345-7F3A-4027-B866-EEF607E6B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Where were the apostles when the day of Pentecost came?  (2:1)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AF29E7-371B-4E3B-81CD-94EDB17510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“In their homes”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“Scattered throughout the countryside”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“All together in one place”</a:t>
            </a:r>
          </a:p>
        </p:txBody>
      </p:sp>
    </p:spTree>
    <p:extLst>
      <p:ext uri="{BB962C8B-B14F-4D97-AF65-F5344CB8AC3E}">
        <p14:creationId xmlns:p14="http://schemas.microsoft.com/office/powerpoint/2010/main" val="9633986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85345-7F3A-4027-B866-EEF607E6B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Where were the apostles when the day of Pentecost came?  (2:1)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AF29E7-371B-4E3B-81CD-94EDB17510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“In their homes”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“Scattered throughout the countryside”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“All together in one place”</a:t>
            </a:r>
          </a:p>
        </p:txBody>
      </p:sp>
    </p:spTree>
    <p:extLst>
      <p:ext uri="{BB962C8B-B14F-4D97-AF65-F5344CB8AC3E}">
        <p14:creationId xmlns:p14="http://schemas.microsoft.com/office/powerpoint/2010/main" val="6807388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23242-285F-4A95-BFC9-AD8EF7984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rested on each of the apostles?  (2:3)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1F455-4C61-4E5B-B88D-DD3E692539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Tongues of fire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deep night’s sleep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flock of doves</a:t>
            </a:r>
          </a:p>
        </p:txBody>
      </p:sp>
    </p:spTree>
    <p:extLst>
      <p:ext uri="{BB962C8B-B14F-4D97-AF65-F5344CB8AC3E}">
        <p14:creationId xmlns:p14="http://schemas.microsoft.com/office/powerpoint/2010/main" val="23729764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23242-285F-4A95-BFC9-AD8EF7984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rested on each of the apostles?  (2:3)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1F455-4C61-4E5B-B88D-DD3E692539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Tongues of fire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deep night’s sleep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flock of doves</a:t>
            </a:r>
          </a:p>
        </p:txBody>
      </p:sp>
    </p:spTree>
    <p:extLst>
      <p:ext uri="{BB962C8B-B14F-4D97-AF65-F5344CB8AC3E}">
        <p14:creationId xmlns:p14="http://schemas.microsoft.com/office/powerpoint/2010/main" val="35847182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1B5965-DC65-4CD2-B979-82E4B2599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on the day of Pentecost?  (2:1-4)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195C2E-8533-4B6C-9140-447BC10E41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people heard a violent wind and saw tongues of fire.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people received the Holy Spirit.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8684880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1B5965-DC65-4CD2-B979-82E4B2599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on the day of Pentecost?  (2:1-4)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195C2E-8533-4B6C-9140-447BC10E41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people heard a violent wind and saw tongues of fire.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people received the Holy Spirit.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411739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59872-C265-4EF8-B012-F3AB58D82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To whom is the book of Acts written?  (1:1)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F4AF84-4C43-46DD-AFEC-C797B72CE9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Caesar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Luke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err="1">
                <a:solidFill>
                  <a:srgbClr val="FFFF00"/>
                </a:solidFill>
              </a:rPr>
              <a:t>Theophilus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0537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8840E-FA45-491F-8523-5F59D0AFD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613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said, “These people are not drunk, as you suppose.  It’s only nine in the morning.”?  (2:14-15)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1588B8-5FBF-483D-BA0F-1525D49E56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John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James</a:t>
            </a:r>
          </a:p>
        </p:txBody>
      </p:sp>
    </p:spTree>
    <p:extLst>
      <p:ext uri="{BB962C8B-B14F-4D97-AF65-F5344CB8AC3E}">
        <p14:creationId xmlns:p14="http://schemas.microsoft.com/office/powerpoint/2010/main" val="16467039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8840E-FA45-491F-8523-5F59D0AFD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613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said, “These people are not drunk, as you suppose.  It’s only nine in the morning.”?  (2:14-15)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1588B8-5FBF-483D-BA0F-1525D49E56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John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Peter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James</a:t>
            </a:r>
          </a:p>
        </p:txBody>
      </p:sp>
    </p:spTree>
    <p:extLst>
      <p:ext uri="{BB962C8B-B14F-4D97-AF65-F5344CB8AC3E}">
        <p14:creationId xmlns:p14="http://schemas.microsoft.com/office/powerpoint/2010/main" val="362482480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77548-EBD8-476E-8139-D42E8B191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According to the prophet Joel, in the last days, what will God pour out?  (2:17)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1115F0-FD97-4FF8-8AA2-1C278E8301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Abundant love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Living water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Spirit</a:t>
            </a:r>
          </a:p>
        </p:txBody>
      </p:sp>
    </p:spTree>
    <p:extLst>
      <p:ext uri="{BB962C8B-B14F-4D97-AF65-F5344CB8AC3E}">
        <p14:creationId xmlns:p14="http://schemas.microsoft.com/office/powerpoint/2010/main" val="406133895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77548-EBD8-476E-8139-D42E8B191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According to the prophet Joel, in the last days, what will God pour out?  (2:17)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1115F0-FD97-4FF8-8AA2-1C278E8301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Abundant love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Living water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His Spirit</a:t>
            </a:r>
          </a:p>
        </p:txBody>
      </p:sp>
    </p:spTree>
    <p:extLst>
      <p:ext uri="{BB962C8B-B14F-4D97-AF65-F5344CB8AC3E}">
        <p14:creationId xmlns:p14="http://schemas.microsoft.com/office/powerpoint/2010/main" val="340498863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85D22-9CE5-4820-9982-760D88E1F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will prophesy when God pours out His Spirit on all people?  (2:17-18)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0C222F-09C7-41ED-9DBB-308BAD4FAA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Sons and daughters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God’s servants, both men and women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99552868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85D22-9CE5-4820-9982-760D88E1F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will prophesy when God pours out His Spirit on all people?  (2:17-18)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0C222F-09C7-41ED-9DBB-308BAD4FAA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Sons and daughters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God’s servants, both men and women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44493816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B7062-F0F7-4149-A663-F7C34D276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490" y="694966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Peter tell the people when they asked, “Brothers, what shall we do?”  (2:37-38)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D45EE4-C18B-4086-AAC8-BC76EC638B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“Repent and be baptized.”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“Go home and rest”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“Eat, for the day is done.”</a:t>
            </a:r>
          </a:p>
          <a:p>
            <a:pPr marL="514350" indent="-5143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0696024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B7062-F0F7-4149-A663-F7C34D276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490" y="694966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Peter tell the people when they asked, “Brothers, what shall we do?”  (2:37-38)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D45EE4-C18B-4086-AAC8-BC76EC638B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“Repent and be baptized.”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“Go home and rest”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“Eat, for the day is done.”</a:t>
            </a:r>
          </a:p>
          <a:p>
            <a:pPr marL="514350" indent="-5143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9457485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45237-84E7-4C1C-9B8F-24292FA52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How many were added to their number on the day of Pentecost?  (2:41)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9D38EE-9398-4434-9213-52F159AF6F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About 1,000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About 3,000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About 5,000</a:t>
            </a:r>
          </a:p>
        </p:txBody>
      </p:sp>
    </p:spTree>
    <p:extLst>
      <p:ext uri="{BB962C8B-B14F-4D97-AF65-F5344CB8AC3E}">
        <p14:creationId xmlns:p14="http://schemas.microsoft.com/office/powerpoint/2010/main" val="12353223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45237-84E7-4C1C-9B8F-24292FA52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How many were added to their number on the day of Pentecost?  (2:41)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9D38EE-9398-4434-9213-52F159AF6F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About 1,000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About 3,000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About 5,000</a:t>
            </a:r>
          </a:p>
        </p:txBody>
      </p:sp>
    </p:spTree>
    <p:extLst>
      <p:ext uri="{BB962C8B-B14F-4D97-AF65-F5344CB8AC3E}">
        <p14:creationId xmlns:p14="http://schemas.microsoft.com/office/powerpoint/2010/main" val="445061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60F71D-A8BD-4D0A-8C32-63B5B5FC8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After His suffering, what did Jesus do?  (1:2-3)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8379BA-360A-4B2A-881B-CCD1F0B848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presented himself to the apostles.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“gave many convincing proofs that he was alive.”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29881078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A4F69-AA87-45AC-9B90-DA168D842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believers devote themselves to?  (2:42)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84EBB5-7B64-4E3D-96FE-D71E43A264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“To the apostles’ teaching and to fellowship”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“To the breaking of bread and to prayer”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86403906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A4F69-AA87-45AC-9B90-DA168D842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believers devote themselves to?  (2:42)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84EBB5-7B64-4E3D-96FE-D71E43A264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“To the apostles’ teaching and to fellowship”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“To the breaking of bread and to prayer”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204519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6AC0D-23F8-4FD0-A259-EF240A48B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performed many wonders and signs after Pentecost?  (2:43)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1EACA3-8DED-4DAF-B511-3BE2AD4F39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apostles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new believers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10517967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6AC0D-23F8-4FD0-A259-EF240A48B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performed many wonders and signs after Pentecost?  (2:43)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1EACA3-8DED-4DAF-B511-3BE2AD4F39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apostles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new believers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79885660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471DD-E72A-491B-B1F5-E1E284CD4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often did the believers meet?  (2:46)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9C180B-5A08-4EF9-AF2B-F9D4528589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Every day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Only on Sundays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Once a week</a:t>
            </a:r>
          </a:p>
        </p:txBody>
      </p:sp>
    </p:spTree>
    <p:extLst>
      <p:ext uri="{BB962C8B-B14F-4D97-AF65-F5344CB8AC3E}">
        <p14:creationId xmlns:p14="http://schemas.microsoft.com/office/powerpoint/2010/main" val="398828440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471DD-E72A-491B-B1F5-E1E284CD4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often did the believers meet?  (2:46)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9C180B-5A08-4EF9-AF2B-F9D4528589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Every day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Only on Sundays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Once a week</a:t>
            </a:r>
          </a:p>
        </p:txBody>
      </p:sp>
    </p:spTree>
    <p:extLst>
      <p:ext uri="{BB962C8B-B14F-4D97-AF65-F5344CB8AC3E}">
        <p14:creationId xmlns:p14="http://schemas.microsoft.com/office/powerpoint/2010/main" val="267777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60F71D-A8BD-4D0A-8C32-63B5B5FC8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After His suffering, what did Jesus do?  (1:2-3)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8379BA-360A-4B2A-881B-CCD1F0B848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presented himself to the apostles.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“gave many convincing proofs that he was alive.”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73157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802E6-04E3-477A-9D07-C3CD7FDBE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865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When Jesus appeared to the apostles over a period of forty days, what did He speak about?  (1:3)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088C8C-761D-482A-857E-621052E16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kingdom of God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resurrection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Sermon on the Mount</a:t>
            </a:r>
          </a:p>
        </p:txBody>
      </p:sp>
    </p:spTree>
    <p:extLst>
      <p:ext uri="{BB962C8B-B14F-4D97-AF65-F5344CB8AC3E}">
        <p14:creationId xmlns:p14="http://schemas.microsoft.com/office/powerpoint/2010/main" val="1434200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802E6-04E3-477A-9D07-C3CD7FDBE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865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When Jesus appeared to the apostles over a period of forty days, what did He speak about?  (1:3)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088C8C-761D-482A-857E-621052E16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kingdom of God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His resurrection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Sermon on the Mount</a:t>
            </a:r>
          </a:p>
        </p:txBody>
      </p:sp>
    </p:spTree>
    <p:extLst>
      <p:ext uri="{BB962C8B-B14F-4D97-AF65-F5344CB8AC3E}">
        <p14:creationId xmlns:p14="http://schemas.microsoft.com/office/powerpoint/2010/main" val="1624578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0982E-C0BF-4CF3-B32A-B0E343CD2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Where were the apostles to wait for the gift of God promised them?  (1:4)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22EB57-B0E7-4B56-827B-9A8E398400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Antioch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Jerusalem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Ephesus</a:t>
            </a:r>
          </a:p>
        </p:txBody>
      </p:sp>
    </p:spTree>
    <p:extLst>
      <p:ext uri="{BB962C8B-B14F-4D97-AF65-F5344CB8AC3E}">
        <p14:creationId xmlns:p14="http://schemas.microsoft.com/office/powerpoint/2010/main" val="904652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0982E-C0BF-4CF3-B32A-B0E343CD2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Where were the apostles to wait for the gift of God promised them?  (1:4)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22EB57-B0E7-4B56-827B-9A8E398400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Antioch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Jerusalem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Ephesus</a:t>
            </a:r>
          </a:p>
        </p:txBody>
      </p:sp>
    </p:spTree>
    <p:extLst>
      <p:ext uri="{BB962C8B-B14F-4D97-AF65-F5344CB8AC3E}">
        <p14:creationId xmlns:p14="http://schemas.microsoft.com/office/powerpoint/2010/main" val="162303028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1200</Words>
  <Application>Microsoft Office PowerPoint</Application>
  <PresentationFormat>On-screen Show (4:3)</PresentationFormat>
  <Paragraphs>178</Paragraphs>
  <Slides>45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8" baseType="lpstr">
      <vt:lpstr>Arial</vt:lpstr>
      <vt:lpstr>Calibri</vt:lpstr>
      <vt:lpstr>1_Office Theme</vt:lpstr>
      <vt:lpstr>ACTS Dig Site 1</vt:lpstr>
      <vt:lpstr>To whom is the book of Acts written?  (1:1)</vt:lpstr>
      <vt:lpstr>To whom is the book of Acts written?  (1:1)</vt:lpstr>
      <vt:lpstr>After His suffering, what did Jesus do?  (1:2-3)</vt:lpstr>
      <vt:lpstr>After His suffering, what did Jesus do?  (1:2-3)</vt:lpstr>
      <vt:lpstr>When Jesus appeared to the apostles over a period of forty days, what did He speak about?  (1:3)</vt:lpstr>
      <vt:lpstr>When Jesus appeared to the apostles over a period of forty days, what did He speak about?  (1:3)</vt:lpstr>
      <vt:lpstr>Where were the apostles to wait for the gift of God promised them?  (1:4)</vt:lpstr>
      <vt:lpstr>Where were the apostles to wait for the gift of God promised them?  (1:4)</vt:lpstr>
      <vt:lpstr>What did Jesus command His apostles while He was eating with them?  (1:4)</vt:lpstr>
      <vt:lpstr>What did Jesus command His apostles while He was eating with them?  (1:4)</vt:lpstr>
      <vt:lpstr>What did John baptize with?  (1:5)</vt:lpstr>
      <vt:lpstr>What did John baptize with?  (1:5)</vt:lpstr>
      <vt:lpstr>What did Jesus say it was not for the apostles to know?  (1:7)</vt:lpstr>
      <vt:lpstr>What did Jesus say it was not for the apostles to know?  (1:7)</vt:lpstr>
      <vt:lpstr>What would the apostles receive when the Holy Spirit came on them?  (1:8)</vt:lpstr>
      <vt:lpstr>What would the apostles receive when the Holy Spirit came on them?  (1:8)</vt:lpstr>
      <vt:lpstr>Where would the apostles be witnesses when the Holy Spirit came?  (1:8)</vt:lpstr>
      <vt:lpstr>Where would the apostles be witnesses when the Holy Spirit came?  (1:8)</vt:lpstr>
      <vt:lpstr>What hid Jesus from the apostles’ sight?  (1:9)</vt:lpstr>
      <vt:lpstr>What hid Jesus from the apostles’ sight?  (1:9)</vt:lpstr>
      <vt:lpstr>Who suddenly stood beside the apostles when they were looking intently up into the sky?  (1:10)</vt:lpstr>
      <vt:lpstr>Who suddenly stood beside the apostles when they were looking intently up into the sky?  (1:10)</vt:lpstr>
      <vt:lpstr>Where were the apostles when the day of Pentecost came?  (2:1)</vt:lpstr>
      <vt:lpstr>Where were the apostles when the day of Pentecost came?  (2:1)</vt:lpstr>
      <vt:lpstr>What rested on each of the apostles?  (2:3)</vt:lpstr>
      <vt:lpstr>What rested on each of the apostles?  (2:3)</vt:lpstr>
      <vt:lpstr>What happened on the day of Pentecost?  (2:1-4)</vt:lpstr>
      <vt:lpstr>What happened on the day of Pentecost?  (2:1-4)</vt:lpstr>
      <vt:lpstr>Who said, “These people are not drunk, as you suppose.  It’s only nine in the morning.”?  (2:14-15)</vt:lpstr>
      <vt:lpstr>Who said, “These people are not drunk, as you suppose.  It’s only nine in the morning.”?  (2:14-15)</vt:lpstr>
      <vt:lpstr>According to the prophet Joel, in the last days, what will God pour out?  (2:17)</vt:lpstr>
      <vt:lpstr>According to the prophet Joel, in the last days, what will God pour out?  (2:17)</vt:lpstr>
      <vt:lpstr>Who will prophesy when God pours out His Spirit on all people?  (2:17-18)</vt:lpstr>
      <vt:lpstr>Who will prophesy when God pours out His Spirit on all people?  (2:17-18)</vt:lpstr>
      <vt:lpstr>What did Peter tell the people when they asked, “Brothers, what shall we do?”  (2:37-38)</vt:lpstr>
      <vt:lpstr>What did Peter tell the people when they asked, “Brothers, what shall we do?”  (2:37-38)</vt:lpstr>
      <vt:lpstr>How many were added to their number on the day of Pentecost?  (2:41)</vt:lpstr>
      <vt:lpstr>How many were added to their number on the day of Pentecost?  (2:41)</vt:lpstr>
      <vt:lpstr>What did the believers devote themselves to?  (2:42)</vt:lpstr>
      <vt:lpstr>What did the believers devote themselves to?  (2:42)</vt:lpstr>
      <vt:lpstr>Who performed many wonders and signs after Pentecost?  (2:43)</vt:lpstr>
      <vt:lpstr>Who performed many wonders and signs after Pentecost?  (2:43)</vt:lpstr>
      <vt:lpstr>How often did the believers meet?  (2:46)</vt:lpstr>
      <vt:lpstr>How often did the believers meet?  (2:46)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and 2nd Samuel Dig Site 9</dc:title>
  <dc:creator>Kathy Randels</dc:creator>
  <cp:lastModifiedBy>Kathy Randels</cp:lastModifiedBy>
  <cp:revision>11</cp:revision>
  <dcterms:created xsi:type="dcterms:W3CDTF">2016-04-16T17:22:52Z</dcterms:created>
  <dcterms:modified xsi:type="dcterms:W3CDTF">2018-07-28T17:00:24Z</dcterms:modified>
</cp:coreProperties>
</file>