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83" r:id="rId9"/>
    <p:sldId id="264" r:id="rId10"/>
    <p:sldId id="265" r:id="rId11"/>
    <p:sldId id="266" r:id="rId12"/>
    <p:sldId id="267" r:id="rId13"/>
    <p:sldId id="268" r:id="rId14"/>
    <p:sldId id="269" r:id="rId15"/>
    <p:sldId id="270" r:id="rId16"/>
    <p:sldId id="271" r:id="rId17"/>
    <p:sldId id="257" r:id="rId18"/>
    <p:sldId id="284"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6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08198-9B93-46DB-8962-21A46CAD6927}"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73BE2-D7EC-4DB2-8692-14F3CBDD13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08198-9B93-46DB-8962-21A46CAD6927}" type="datetimeFigureOut">
              <a:rPr lang="en-US" smtClean="0"/>
              <a:pPr/>
              <a:t>12/16/2018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73BE2-D7EC-4DB2-8692-14F3CBDD131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gi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solidFill>
                  <a:schemeClr val="tx2">
                    <a:lumMod val="50000"/>
                  </a:schemeClr>
                </a:solidFill>
                <a:effectLst>
                  <a:outerShdw blurRad="38100" dist="38100" dir="2700000" algn="tl">
                    <a:srgbClr val="000000">
                      <a:alpha val="43137"/>
                    </a:srgbClr>
                  </a:outerShdw>
                </a:effectLst>
              </a:rPr>
              <a:t>ACTS</a:t>
            </a:r>
            <a:r>
              <a:rPr lang="en-US" dirty="0" smtClean="0"/>
              <a:t/>
            </a:r>
            <a:br>
              <a:rPr lang="en-US" dirty="0" smtClean="0"/>
            </a:br>
            <a:r>
              <a:rPr lang="en-US" dirty="0" smtClean="0">
                <a:solidFill>
                  <a:schemeClr val="tx2">
                    <a:lumMod val="75000"/>
                  </a:schemeClr>
                </a:solidFill>
                <a:effectLst>
                  <a:outerShdw blurRad="38100" dist="38100" dir="2700000" algn="tl">
                    <a:srgbClr val="000000">
                      <a:alpha val="43137"/>
                    </a:srgbClr>
                  </a:outerShdw>
                </a:effectLst>
              </a:rPr>
              <a:t>Dig Site 16</a:t>
            </a: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Acts 21:27-22:3, 17-29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200" dirty="0" smtClean="0"/>
              <a:t>Some </a:t>
            </a:r>
            <a:r>
              <a:rPr lang="en-US" sz="3200" dirty="0"/>
              <a:t>in the crowd shouted one </a:t>
            </a:r>
            <a:r>
              <a:rPr lang="en-US" sz="3200" dirty="0" smtClean="0"/>
              <a:t>thing and </a:t>
            </a:r>
            <a:r>
              <a:rPr lang="en-US" sz="3200" dirty="0"/>
              <a:t>some another</a:t>
            </a:r>
            <a:r>
              <a:rPr lang="en-US" sz="3200" dirty="0" smtClean="0"/>
              <a:t>, </a:t>
            </a:r>
            <a:r>
              <a:rPr lang="en-US" sz="3200" dirty="0"/>
              <a:t>and since the commander could not get at the truth because of the uproar, he ordered that Paul be taken into the </a:t>
            </a:r>
            <a:r>
              <a:rPr lang="en-US" sz="3200" dirty="0" smtClean="0"/>
              <a:t>barracks.</a:t>
            </a:r>
            <a:endParaRPr lang="en-US" sz="3200" dirty="0"/>
          </a:p>
        </p:txBody>
      </p:sp>
      <p:pic>
        <p:nvPicPr>
          <p:cNvPr id="18436" name="Picture 4" descr="https://encrypted-tbn0.gstatic.com/images?q=tbn:ANd9GcS67h4BhaeDpXy-WVaXf0XsmjaddsJ6TL_8SAFNjX8gcml8SM_u"/>
          <p:cNvPicPr>
            <a:picLocks noChangeAspect="1" noChangeArrowheads="1"/>
          </p:cNvPicPr>
          <p:nvPr/>
        </p:nvPicPr>
        <p:blipFill>
          <a:blip r:embed="rId2" cstate="print"/>
          <a:srcRect/>
          <a:stretch>
            <a:fillRect/>
          </a:stretch>
        </p:blipFill>
        <p:spPr bwMode="auto">
          <a:xfrm>
            <a:off x="3962400" y="3581400"/>
            <a:ext cx="5039356" cy="2963910"/>
          </a:xfrm>
          <a:prstGeom prst="rect">
            <a:avLst/>
          </a:prstGeom>
          <a:noFill/>
        </p:spPr>
      </p:pic>
      <p:pic>
        <p:nvPicPr>
          <p:cNvPr id="18438" name="Picture 6" descr="http://www.call-of-hope.com/new/lang-content/eng/bsbooks/9040eng/images/s9048-04.jpg"/>
          <p:cNvPicPr>
            <a:picLocks noChangeAspect="1" noChangeArrowheads="1"/>
          </p:cNvPicPr>
          <p:nvPr/>
        </p:nvPicPr>
        <p:blipFill>
          <a:blip r:embed="rId3" cstate="print"/>
          <a:srcRect/>
          <a:stretch>
            <a:fillRect/>
          </a:stretch>
        </p:blipFill>
        <p:spPr bwMode="auto">
          <a:xfrm>
            <a:off x="152400" y="2667000"/>
            <a:ext cx="4648200" cy="28479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4400"/>
            <a:ext cx="8534400" cy="1524000"/>
          </a:xfrm>
        </p:spPr>
        <p:txBody>
          <a:bodyPr anchor="t">
            <a:noAutofit/>
          </a:bodyPr>
          <a:lstStyle/>
          <a:p>
            <a:pPr algn="l"/>
            <a:r>
              <a:rPr lang="en-US" sz="3200" dirty="0" smtClean="0"/>
              <a:t>When </a:t>
            </a:r>
            <a:r>
              <a:rPr lang="en-US" sz="3200" dirty="0"/>
              <a:t>Paul reached the steps, the violence of the mob was so great he had to be carried by the soldiers. </a:t>
            </a:r>
            <a:r>
              <a:rPr lang="en-US" sz="3200" dirty="0" smtClean="0"/>
              <a:t>The </a:t>
            </a:r>
            <a:r>
              <a:rPr lang="en-US" sz="3200" dirty="0"/>
              <a:t>crowd that followed kept </a:t>
            </a:r>
            <a:r>
              <a:rPr lang="en-US" sz="3200" dirty="0" smtClean="0"/>
              <a:t>shouting,*</a:t>
            </a:r>
            <a:endParaRPr lang="en-US" sz="3200" dirty="0"/>
          </a:p>
        </p:txBody>
      </p:sp>
      <p:pic>
        <p:nvPicPr>
          <p:cNvPr id="17412" name="Picture 4" descr="http://www.call-of-hope.com/new/lang-content/eng/bsbooks/9040eng/images/s9048-03.jpg"/>
          <p:cNvPicPr>
            <a:picLocks noChangeAspect="1" noChangeArrowheads="1"/>
          </p:cNvPicPr>
          <p:nvPr/>
        </p:nvPicPr>
        <p:blipFill>
          <a:blip r:embed="rId2" cstate="print"/>
          <a:srcRect/>
          <a:stretch>
            <a:fillRect/>
          </a:stretch>
        </p:blipFill>
        <p:spPr bwMode="auto">
          <a:xfrm>
            <a:off x="228600" y="228601"/>
            <a:ext cx="6545384" cy="4343400"/>
          </a:xfrm>
          <a:prstGeom prst="rect">
            <a:avLst/>
          </a:prstGeom>
          <a:noFill/>
        </p:spPr>
      </p:pic>
      <p:sp>
        <p:nvSpPr>
          <p:cNvPr id="4" name="Oval Callout 3"/>
          <p:cNvSpPr/>
          <p:nvPr/>
        </p:nvSpPr>
        <p:spPr>
          <a:xfrm>
            <a:off x="5105400" y="381000"/>
            <a:ext cx="4038600" cy="914400"/>
          </a:xfrm>
          <a:prstGeom prst="wedgeEllipseCallout">
            <a:avLst>
              <a:gd name="adj1" fmla="val -5010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Get rid of him!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200" dirty="0" smtClean="0"/>
              <a:t>As </a:t>
            </a:r>
            <a:r>
              <a:rPr lang="en-US" sz="3200" dirty="0"/>
              <a:t>the soldiers were about to take Paul into the barracks, he asked the commander</a:t>
            </a:r>
            <a:r>
              <a:rPr lang="en-US" sz="3200" dirty="0" smtClean="0"/>
              <a:t>,</a:t>
            </a:r>
            <a:endParaRPr lang="en-US" sz="3200" dirty="0"/>
          </a:p>
        </p:txBody>
      </p:sp>
      <p:pic>
        <p:nvPicPr>
          <p:cNvPr id="17410" name="Picture 2" descr="https://encrypted-tbn1.gstatic.com/images?q=tbn:ANd9GcSc9v3HYm7sXVRM5YFjjOEx5eazCpZcDAz9YIsFGULD0nrRNmlTzA"/>
          <p:cNvPicPr>
            <a:picLocks noChangeAspect="1" noChangeArrowheads="1"/>
          </p:cNvPicPr>
          <p:nvPr/>
        </p:nvPicPr>
        <p:blipFill>
          <a:blip r:embed="rId2" cstate="print"/>
          <a:srcRect/>
          <a:stretch>
            <a:fillRect/>
          </a:stretch>
        </p:blipFill>
        <p:spPr bwMode="auto">
          <a:xfrm>
            <a:off x="0" y="2204785"/>
            <a:ext cx="4800600" cy="4653215"/>
          </a:xfrm>
          <a:prstGeom prst="rect">
            <a:avLst/>
          </a:prstGeom>
          <a:noFill/>
        </p:spPr>
      </p:pic>
      <p:sp>
        <p:nvSpPr>
          <p:cNvPr id="4" name="Oval Callout 3"/>
          <p:cNvSpPr/>
          <p:nvPr/>
        </p:nvSpPr>
        <p:spPr>
          <a:xfrm>
            <a:off x="4037463" y="3124200"/>
            <a:ext cx="5334000" cy="3581400"/>
          </a:xfrm>
          <a:prstGeom prst="wedgeEllipseCallout">
            <a:avLst>
              <a:gd name="adj1" fmla="val -63422"/>
              <a:gd name="adj2" fmla="val -559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Aren’t you the Egyptian who started a revolt and led 4000 terrorists out into the wilderness some time ago?</a:t>
            </a:r>
            <a:endParaRPr lang="en-US" sz="3200" b="1" dirty="0">
              <a:solidFill>
                <a:schemeClr val="bg1"/>
              </a:solidFill>
              <a:effectLst>
                <a:outerShdw blurRad="38100" dist="38100" dir="2700000" algn="tl">
                  <a:srgbClr val="000000">
                    <a:alpha val="43137"/>
                  </a:srgbClr>
                </a:outerShdw>
              </a:effectLst>
            </a:endParaRPr>
          </a:p>
        </p:txBody>
      </p:sp>
      <p:sp>
        <p:nvSpPr>
          <p:cNvPr id="5" name="Oval Callout 4"/>
          <p:cNvSpPr/>
          <p:nvPr/>
        </p:nvSpPr>
        <p:spPr>
          <a:xfrm flipH="1">
            <a:off x="7155976" y="1260015"/>
            <a:ext cx="2209800" cy="2326608"/>
          </a:xfrm>
          <a:prstGeom prst="wedgeEllipseCallout">
            <a:avLst>
              <a:gd name="adj1" fmla="val 216081"/>
              <a:gd name="adj2" fmla="val 1184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Do you speak Greek?</a:t>
            </a:r>
            <a:endParaRPr lang="en-US" sz="3200" b="1" dirty="0">
              <a:solidFill>
                <a:schemeClr val="bg1"/>
              </a:solidFill>
              <a:effectLst>
                <a:outerShdw blurRad="38100" dist="38100" dir="2700000" algn="tl">
                  <a:srgbClr val="000000">
                    <a:alpha val="43137"/>
                  </a:srgbClr>
                </a:outerShdw>
              </a:effectLst>
            </a:endParaRPr>
          </a:p>
        </p:txBody>
      </p:sp>
      <p:sp>
        <p:nvSpPr>
          <p:cNvPr id="6" name="Oval Callout 5"/>
          <p:cNvSpPr/>
          <p:nvPr/>
        </p:nvSpPr>
        <p:spPr>
          <a:xfrm>
            <a:off x="304799" y="1371600"/>
            <a:ext cx="7239001" cy="833184"/>
          </a:xfrm>
          <a:prstGeom prst="wedgeEllipseCallout">
            <a:avLst>
              <a:gd name="adj1" fmla="val -24978"/>
              <a:gd name="adj2" fmla="val 910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t> </a:t>
            </a:r>
            <a:r>
              <a:rPr lang="en-US" sz="3200" b="1" dirty="0" smtClean="0">
                <a:effectLst>
                  <a:outerShdw blurRad="38100" dist="38100" dir="2700000" algn="tl">
                    <a:srgbClr val="000000">
                      <a:alpha val="43137"/>
                    </a:srgbClr>
                  </a:outerShdw>
                </a:effectLst>
              </a:rPr>
              <a:t>May I say something to you?</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600" dirty="0" smtClean="0"/>
              <a:t>Paul </a:t>
            </a:r>
            <a:r>
              <a:rPr lang="en-US" sz="3600" dirty="0"/>
              <a:t>answered</a:t>
            </a:r>
            <a:r>
              <a:rPr lang="en-US" sz="3600" dirty="0" smtClean="0"/>
              <a:t>,</a:t>
            </a:r>
            <a:endParaRPr lang="en-US" sz="3600" dirty="0"/>
          </a:p>
        </p:txBody>
      </p:sp>
      <p:pic>
        <p:nvPicPr>
          <p:cNvPr id="3" name="Picture 2" descr="https://encrypted-tbn1.gstatic.com/images?q=tbn:ANd9GcSc9v3HYm7sXVRM5YFjjOEx5eazCpZcDAz9YIsFGULD0nrRNmlTzA"/>
          <p:cNvPicPr>
            <a:picLocks noChangeAspect="1" noChangeArrowheads="1"/>
          </p:cNvPicPr>
          <p:nvPr/>
        </p:nvPicPr>
        <p:blipFill>
          <a:blip r:embed="rId2" cstate="print"/>
          <a:srcRect/>
          <a:stretch>
            <a:fillRect/>
          </a:stretch>
        </p:blipFill>
        <p:spPr bwMode="auto">
          <a:xfrm>
            <a:off x="0" y="1371600"/>
            <a:ext cx="4800600" cy="4653215"/>
          </a:xfrm>
          <a:prstGeom prst="rect">
            <a:avLst/>
          </a:prstGeom>
          <a:noFill/>
        </p:spPr>
      </p:pic>
      <p:pic>
        <p:nvPicPr>
          <p:cNvPr id="16386" name="Picture 2" descr="http://frsimon.files.wordpress.com/2010/04/paulsworld-map.jpg"/>
          <p:cNvPicPr>
            <a:picLocks noChangeAspect="1" noChangeArrowheads="1"/>
          </p:cNvPicPr>
          <p:nvPr/>
        </p:nvPicPr>
        <p:blipFill>
          <a:blip r:embed="rId3" cstate="print"/>
          <a:srcRect/>
          <a:stretch>
            <a:fillRect/>
          </a:stretch>
        </p:blipFill>
        <p:spPr bwMode="auto">
          <a:xfrm>
            <a:off x="3371850" y="3467100"/>
            <a:ext cx="5772150" cy="3390900"/>
          </a:xfrm>
          <a:prstGeom prst="rect">
            <a:avLst/>
          </a:prstGeom>
          <a:noFill/>
        </p:spPr>
      </p:pic>
      <p:sp>
        <p:nvSpPr>
          <p:cNvPr id="4" name="Oval Callout 3"/>
          <p:cNvSpPr/>
          <p:nvPr/>
        </p:nvSpPr>
        <p:spPr>
          <a:xfrm>
            <a:off x="3371850" y="0"/>
            <a:ext cx="6381750" cy="3962400"/>
          </a:xfrm>
          <a:prstGeom prst="wedgeEllipseCallout">
            <a:avLst>
              <a:gd name="adj1" fmla="val -66625"/>
              <a:gd name="adj2" fmla="val 96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I am a Jew, from Tarsus in Cilicia, a citizen of no ordinary city. Please let me speak to the people.</a:t>
            </a:r>
            <a:endParaRPr lang="en-US" sz="3600" b="1"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8153400" y="5029200"/>
            <a:ext cx="609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2.gstatic.com/images?q=tbn:ANd9GcQHYWakD1hAlfHR8OpOI97FH-azx895cBIwKA_OqT7GWvM5QTM-"/>
          <p:cNvPicPr>
            <a:picLocks noChangeAspect="1" noChangeArrowheads="1"/>
          </p:cNvPicPr>
          <p:nvPr/>
        </p:nvPicPr>
        <p:blipFill>
          <a:blip r:embed="rId2" cstate="print"/>
          <a:srcRect/>
          <a:stretch>
            <a:fillRect/>
          </a:stretch>
        </p:blipFill>
        <p:spPr bwMode="auto">
          <a:xfrm>
            <a:off x="990600" y="2095934"/>
            <a:ext cx="6399201" cy="4647331"/>
          </a:xfrm>
          <a:prstGeom prst="rect">
            <a:avLst/>
          </a:prstGeom>
          <a:noFill/>
        </p:spPr>
      </p:pic>
      <p:sp>
        <p:nvSpPr>
          <p:cNvPr id="4" name="Oval Callout 3"/>
          <p:cNvSpPr/>
          <p:nvPr/>
        </p:nvSpPr>
        <p:spPr>
          <a:xfrm>
            <a:off x="5791200" y="1981200"/>
            <a:ext cx="3505200" cy="2438400"/>
          </a:xfrm>
          <a:prstGeom prst="wedgeEllipseCallout">
            <a:avLst>
              <a:gd name="adj1" fmla="val -65744"/>
              <a:gd name="adj2" fmla="val -739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 Brothers and fathers, listen now to my defense.</a:t>
            </a:r>
            <a:endParaRPr lang="en-US" sz="3200" b="1"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4800" y="152400"/>
            <a:ext cx="8686800" cy="1371600"/>
          </a:xfrm>
        </p:spPr>
        <p:txBody>
          <a:bodyPr anchor="t">
            <a:noAutofit/>
          </a:bodyPr>
          <a:lstStyle/>
          <a:p>
            <a:pPr algn="l"/>
            <a:r>
              <a:rPr lang="en-US" sz="3200" dirty="0" smtClean="0">
                <a:effectLst>
                  <a:outerShdw blurRad="38100" dist="38100" dir="2700000" algn="tl">
                    <a:srgbClr val="000000">
                      <a:alpha val="43137"/>
                    </a:srgbClr>
                  </a:outerShdw>
                </a:effectLst>
              </a:rPr>
              <a:t>After receiving </a:t>
            </a:r>
            <a:r>
              <a:rPr lang="en-US" sz="3200" dirty="0">
                <a:effectLst>
                  <a:outerShdw blurRad="38100" dist="38100" dir="2700000" algn="tl">
                    <a:srgbClr val="000000">
                      <a:alpha val="43137"/>
                    </a:srgbClr>
                  </a:outerShdw>
                </a:effectLst>
              </a:rPr>
              <a:t>the commander’s permission,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Paul </a:t>
            </a:r>
            <a:r>
              <a:rPr lang="en-US" sz="3200" dirty="0">
                <a:effectLst>
                  <a:outerShdw blurRad="38100" dist="38100" dir="2700000" algn="tl">
                    <a:srgbClr val="000000">
                      <a:alpha val="43137"/>
                    </a:srgbClr>
                  </a:outerShdw>
                </a:effectLst>
              </a:rPr>
              <a:t>stood on the steps and motioned to the crowd. When they were all silent, he said to them in </a:t>
            </a:r>
            <a:r>
              <a:rPr lang="en-US" sz="3200" dirty="0" smtClean="0">
                <a:effectLst>
                  <a:outerShdw blurRad="38100" dist="38100" dir="2700000" algn="tl">
                    <a:srgbClr val="000000">
                      <a:alpha val="43137"/>
                    </a:srgbClr>
                  </a:outerShdw>
                </a:effectLst>
              </a:rPr>
              <a:t>Aramaic:</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295400"/>
            <a:ext cx="3962400" cy="3733800"/>
          </a:xfrm>
        </p:spPr>
        <p:txBody>
          <a:bodyPr anchor="t">
            <a:noAutofit/>
          </a:bodyPr>
          <a:lstStyle/>
          <a:p>
            <a:r>
              <a:rPr lang="en-US" sz="4000" dirty="0" smtClean="0"/>
              <a:t>When </a:t>
            </a:r>
            <a:r>
              <a:rPr lang="en-US" sz="4000" dirty="0"/>
              <a:t>they heard him speak to them in Aramaic, </a:t>
            </a:r>
            <a:r>
              <a:rPr lang="en-US" sz="4000" dirty="0" smtClean="0"/>
              <a:t/>
            </a:r>
            <a:br>
              <a:rPr lang="en-US" sz="4000" dirty="0" smtClean="0"/>
            </a:br>
            <a:r>
              <a:rPr lang="en-US" sz="4000" dirty="0" smtClean="0"/>
              <a:t>they </a:t>
            </a:r>
            <a:r>
              <a:rPr lang="en-US" sz="4000" dirty="0"/>
              <a:t>became very quiet</a:t>
            </a:r>
            <a:r>
              <a:rPr lang="en-US" sz="4000" dirty="0" smtClean="0"/>
              <a:t>.</a:t>
            </a:r>
            <a:endParaRPr lang="en-US" sz="4000" dirty="0"/>
          </a:p>
        </p:txBody>
      </p:sp>
      <p:pic>
        <p:nvPicPr>
          <p:cNvPr id="13316" name="Picture 4" descr="Image"/>
          <p:cNvPicPr>
            <a:picLocks noChangeAspect="1" noChangeArrowheads="1"/>
          </p:cNvPicPr>
          <p:nvPr/>
        </p:nvPicPr>
        <p:blipFill>
          <a:blip r:embed="rId2" cstate="print"/>
          <a:srcRect/>
          <a:stretch>
            <a:fillRect/>
          </a:stretch>
        </p:blipFill>
        <p:spPr bwMode="auto">
          <a:xfrm>
            <a:off x="685800" y="838200"/>
            <a:ext cx="3688335"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10" y="107038"/>
            <a:ext cx="4191000" cy="762000"/>
          </a:xfrm>
        </p:spPr>
        <p:txBody>
          <a:bodyPr anchor="t">
            <a:noAutofit/>
          </a:bodyPr>
          <a:lstStyle/>
          <a:p>
            <a:pPr algn="l"/>
            <a:r>
              <a:rPr lang="en-US" sz="3200" dirty="0" smtClean="0"/>
              <a:t> Then Paul said:</a:t>
            </a:r>
            <a:endParaRPr lang="en-US" sz="3200" dirty="0"/>
          </a:p>
        </p:txBody>
      </p:sp>
      <p:pic>
        <p:nvPicPr>
          <p:cNvPr id="3" name="Picture 4" descr="Image"/>
          <p:cNvPicPr>
            <a:picLocks noChangeAspect="1" noChangeArrowheads="1"/>
          </p:cNvPicPr>
          <p:nvPr/>
        </p:nvPicPr>
        <p:blipFill>
          <a:blip r:embed="rId2" cstate="print"/>
          <a:srcRect/>
          <a:stretch>
            <a:fillRect/>
          </a:stretch>
        </p:blipFill>
        <p:spPr bwMode="auto">
          <a:xfrm>
            <a:off x="304800" y="747475"/>
            <a:ext cx="4724400" cy="5856289"/>
          </a:xfrm>
          <a:prstGeom prst="rect">
            <a:avLst/>
          </a:prstGeom>
          <a:noFill/>
        </p:spPr>
      </p:pic>
      <p:sp>
        <p:nvSpPr>
          <p:cNvPr id="4" name="Oval Callout 3"/>
          <p:cNvSpPr/>
          <p:nvPr/>
        </p:nvSpPr>
        <p:spPr>
          <a:xfrm>
            <a:off x="4267200" y="-152400"/>
            <a:ext cx="5334000" cy="7010400"/>
          </a:xfrm>
          <a:prstGeom prst="wedgeEllipseCallout">
            <a:avLst>
              <a:gd name="adj1" fmla="val -70869"/>
              <a:gd name="adj2" fmla="val -2899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I am a Jew, born in Tarsus of Cilicia, but brought up in </a:t>
            </a:r>
          </a:p>
          <a:p>
            <a:pPr algn="ctr"/>
            <a:r>
              <a:rPr lang="en-US" sz="3200" b="1" dirty="0" smtClean="0">
                <a:effectLst>
                  <a:outerShdw blurRad="38100" dist="38100" dir="2700000" algn="tl">
                    <a:srgbClr val="000000">
                      <a:alpha val="43137"/>
                    </a:srgbClr>
                  </a:outerShdw>
                </a:effectLst>
              </a:rPr>
              <a:t>this city. </a:t>
            </a:r>
            <a:endParaRPr lang="en-US" sz="3200" b="1" dirty="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I studied under Gamaliel and was thoroughly trained in the law of our ancestors. I was just as zealous for God as any of you are today.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all-of-hope.com/new/lang-content/eng/bsbooks/9040eng/images/s9048-05.jpg"/>
          <p:cNvPicPr>
            <a:picLocks noChangeAspect="1" noChangeArrowheads="1"/>
          </p:cNvPicPr>
          <p:nvPr/>
        </p:nvPicPr>
        <p:blipFill>
          <a:blip r:embed="rId2" cstate="print"/>
          <a:srcRect/>
          <a:stretch>
            <a:fillRect/>
          </a:stretch>
        </p:blipFill>
        <p:spPr bwMode="auto">
          <a:xfrm>
            <a:off x="1066800" y="1447800"/>
            <a:ext cx="6629400" cy="5071491"/>
          </a:xfrm>
          <a:prstGeom prst="rect">
            <a:avLst/>
          </a:prstGeom>
          <a:noFill/>
        </p:spPr>
      </p:pic>
      <p:sp>
        <p:nvSpPr>
          <p:cNvPr id="4" name="Oval Callout 3"/>
          <p:cNvSpPr/>
          <p:nvPr/>
        </p:nvSpPr>
        <p:spPr>
          <a:xfrm>
            <a:off x="-685800" y="-152400"/>
            <a:ext cx="10744200" cy="2362200"/>
          </a:xfrm>
          <a:prstGeom prst="wedgeEllipseCallout">
            <a:avLst>
              <a:gd name="adj1" fmla="val 5404"/>
              <a:gd name="adj2" fmla="val 10298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When I returned to Jerusalem and was praying at the temple, I fell into a trance and saw the Lord speaking to me.</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all-of-hope.com/new/lang-content/eng/bsbooks/9040eng/images/s9048-05.jpg"/>
          <p:cNvPicPr>
            <a:picLocks noChangeAspect="1" noChangeArrowheads="1"/>
          </p:cNvPicPr>
          <p:nvPr/>
        </p:nvPicPr>
        <p:blipFill>
          <a:blip r:embed="rId2" cstate="print"/>
          <a:srcRect/>
          <a:stretch>
            <a:fillRect/>
          </a:stretch>
        </p:blipFill>
        <p:spPr bwMode="auto">
          <a:xfrm>
            <a:off x="1066800" y="1371600"/>
            <a:ext cx="6629400" cy="5071491"/>
          </a:xfrm>
          <a:prstGeom prst="rect">
            <a:avLst/>
          </a:prstGeom>
          <a:noFill/>
        </p:spPr>
      </p:pic>
      <p:sp>
        <p:nvSpPr>
          <p:cNvPr id="4" name="Oval Callout 3"/>
          <p:cNvSpPr/>
          <p:nvPr/>
        </p:nvSpPr>
        <p:spPr>
          <a:xfrm>
            <a:off x="152400" y="0"/>
            <a:ext cx="8991600" cy="2438400"/>
          </a:xfrm>
          <a:prstGeom prst="wedgeEllipseCallout">
            <a:avLst>
              <a:gd name="adj1" fmla="val 6890"/>
              <a:gd name="adj2" fmla="val 9048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‘Quick!’ he said. ‘Leave Jerusalem immediately, because the people here will not accept your testimony about me.’</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648200"/>
            <a:ext cx="6705600" cy="1935162"/>
          </a:xfrm>
        </p:spPr>
        <p:txBody>
          <a:bodyPr anchor="t">
            <a:noAutofit/>
          </a:bodyPr>
          <a:lstStyle/>
          <a:p>
            <a:r>
              <a:rPr lang="en-US" sz="3200" dirty="0" smtClean="0"/>
              <a:t>And </a:t>
            </a:r>
            <a:r>
              <a:rPr lang="en-US" sz="3200" dirty="0"/>
              <a:t>when the blood of your </a:t>
            </a:r>
            <a:r>
              <a:rPr lang="en-US" sz="3200" dirty="0" smtClean="0"/>
              <a:t>martyr</a:t>
            </a:r>
            <a:r>
              <a:rPr lang="en-US" sz="3200" baseline="30000" dirty="0"/>
              <a:t> </a:t>
            </a:r>
            <a:r>
              <a:rPr lang="en-US" sz="3200" dirty="0" smtClean="0"/>
              <a:t>Stephen </a:t>
            </a:r>
            <a:r>
              <a:rPr lang="en-US" sz="3200" dirty="0"/>
              <a:t>was shed, I stood there giving my approval and guarding the clothes of those who were killing him</a:t>
            </a:r>
            <a:r>
              <a:rPr lang="en-US" sz="3200" dirty="0" smtClean="0"/>
              <a:t>.</a:t>
            </a:r>
            <a:endParaRPr lang="en-US" sz="3200" dirty="0"/>
          </a:p>
        </p:txBody>
      </p:sp>
      <p:sp>
        <p:nvSpPr>
          <p:cNvPr id="9221" name="AutoShape 5" descr="data:image/jpeg;base64,/9j/4AAQSkZJRgABAQAAAQABAAD/2wCEAAkGBg8ODQ8MDRANDg0NDQ4NDA0NDQ8NDQwNFBAVFBQQEhIXGyYqFxkmGRISIDsgIycpLC4uFR8xNTAqNSYrOCoBCQoKDgwOGg8PGikkHx4qKis1KTEsLDUuLCk1LC0wLSkpKS8pKSksKSkyLCwpLSotKSwsKSktNS0sLCwsLCspNf/AABEIAOwA1gMBIgACEQEDEQH/xAAcAAEAAQUBAQAAAAAAAAAAAAAABAECAwUHBgj/xABBEAACAgEBBAUIBwYFBQAAAAAAAQIDBBEFBhIhEzFRYXEHFCJBUoGRoRUjMkKCscEzQ2JykrIkU2TC8SVz0eHw/8QAGwEBAAIDAQEAAAAAAAAAAAAAAAIEAQMFBgf/xAAwEQACAQMBBQgBAwUAAAAAAAAAAQIDBBESBSExQXETFDJRYYGx4dEiwfEjQkSRof/aAAwDAQACEQMRAD8A7iAAAAAAAAAAAAAAAAACkpJJt8klq2+pLtPKeTref6QxsibfpV5uRom9ZKmyx21+7Sbj+Au8pm3PM9lXtPSzIXmtXbrYmpP3QU346HNfI5tvoNpPGk9K82twXqXTQ1lD5dIvxIrzq4qKJ17eydSzqVeaxj24/J3QAFg5AAAAAAAAAAAAAAAAAAAAAAAAAAAAAAAAAAANDvtvItm4FuTy6VrosaL+9fJPh5etLRyfdFmG0llk6dOVSShHizlHlf3j86z/ADWt604Kdb06pZEtOkfu0jHxi+08Th5c6ba763w2VWQsrl2TjJNP4ox2WOUnKTcpSblKTerk29W2+0tONOblLUfRaFCNGkqS4Jfz/s+o9ibVhmYtOXX9i+uNiWuvC2vSg+9PVe4nHKfInvJrG3Zdj5x1yMbV/deisgvfpLTvkdWOtTnrimeCvbd29aVPly6cgADYVAAAAAAAAAAAAAAAAAAAAAAAAAAAAAAAcB8qO9fn+c6qpa42JxVVNP0bLNfrLO/mkl3R19Z0ryo72+YYTpqlplZalXXo/Sqr+/b3PR6LvevqOBFG6qf2I9RsOz/yJdF+7/YAAonpybsXatmHlU5dP7SixTS10Ul1Sg+5pte8+mdlbSryserKpetd1cbIP1pP1PvT1T70z5ZOpeRjevgnLZV0vRscrcRt9Vmms6/elxLvUu0tW1TTLS+ZwttWna0u1jxj8fXE6+ADpHjQAAAAAAAAAAAAAAAAAAAAAAAAAAAYczLhTVO+2ShXVCVlkn1RhFatmY5P5ZN7NXHZFEvZszGv6q6n8pP8Pea6k1COS3Z20rmqqa9/RHgN6t4J7Szbcueqi3wUwf7qmOvDHx5tvvbNKSZw4Y/IjHHcnJ5Z9BpwjCKjHggAATBlxsmdVkLq5OFlc4zrmuuM4vVNe9GIANZ3M+ltz95YbSwq8qOin9jIgv3d8UuJeHNNd0kbs+e/Jvvf9G5qVj0xMnhryNeqt6+jb7m3r3N9x9Bp680dajU1x9TwW0rPutbC8L3r8exUAG45oAAAAAAAAAAAAAAAAAAAAAAABp97N4obOwrcuejlFcNMG/2t0vsx8PW+5M+eVKd055Nzc7bpyslJ9cnJ6uXvZ63ylbwvaO0PNa3ri4LlDk/Rsu10nL4rhX8rfrNAqTk3VXVLC4I9psu17vR1S8Ut/RckanO5aR7eZFUSXm87Jfw+j8Ov56mNQK2cI7S4GHgK8Bn4BwGNQI7iW6ElwLJQJKRkwnbfJFvh5zj/AEffLXIxYLoW+u3GXJLxjyXg495xNxJmxtrW4eTVl0PSymalHskupxl3NNp+JupVNEslG+tFdUXDnxXU+pAQNh7ZrzcWrLpfoXQUtH1wl1ShLvTTXuJ51087zwEouLcXxQABkiAAAAAAAAAAAAAAAAAADy3lG3n+jtnznB6ZF+tGNp1xk16Vn4Y6vx4e09ScM332v9J7ZdcXxY2DxVQ9mTi/rJe+ei71FGivU0QOls22Vet+rwx3v8e5ptm4HBWtftS9KXi/V8CVOtRi5PqinJ+5amwjQQtuehQ165yUfd1v8vmcVnrlPVI8yo6vV9b5vxL1AvjAyqBrci6YlAcBnUCvAQ1GCK4FkoEtwMcoElIyQ5wMMokycDBOBujIye+8j29fm+S9nWy+py5a06vlDJ000/Elp4qPadsPlGE3CSlFuMotSjJPRxknqmn2n0luXvEto4FOVy6Rro8iK+7fHlLl6k+Ul3SR1LWplaWeU25aaZKvHg9z6/ZvAAXDzgAAAAAAAAAAAAAAAAABod+NveYbNyMmL0t4Oio7emn6MWvDVy/Czjm6OBpTK59dstE37EeX58XwPS+XHazc8XAi3yjLJsXbJtwr/Kz4l+ztm9FTXV/l1xi/5tOb+OpzbmWqePI9RYw7C1Uuc3n2Rgjjnnd6ZfWV1+zBzfjJ6f7fme0WOeI3jeuZavZ4I/CC/VsoVNyOjay1T6GrhAzRgVhAzRgU5SOkY1AcBIUBwGvUYIrgY5QJkoGGcCakZIU4GCcSbOJHsib4yJIg2ROh+RXb3RZlmBN+hlQ6Spdl9a1enjDi/oR4GyJl2NtF4mXRlR11ourt0X3oxknKPvWq95doz0yTK93RVejKn5r/ALyPqMFsJqSUk9U0mmupp9TLjtHzoAAAAAAAAAAAAAAAABgHCd7Z+d7zSr64wyKKUuyNcIua+Kn8T3CxzxOzaePenI1+7mZ8vgrNP0OlrGOZjU2/U9TdT7ONOC5RRrVjnNdur/G5HddNfB6fodd82OT7dj/jspf6m7+9lS6WmKN+zZ6py6EOETPCBbXEkQicmUjtFqgV4DOoFXA06iJElAwziTJwMFkTZGRkhWRItkSdZEi2ItQZNEGyJGmibYiNKrVSfspN/wBSX6luDJZPpDczK6XZeDY+beJSpPtlGCi38Ys3R5rybJ/Q2Fr/AJUvh0ktD0p34eFHzi5WmtNLzfyAASNAAAAAAAAAAAAAAABx+zG833wafKOROU4vtduM3/fqjpnmx4LyvYk8fKwNr0r0qpqqT9XHCXS1J+P1i9x0DZO06svHqyqXrXdBSj2xfri+9PVPvRUgkpSj7nau5OdGlWXDTp91+SzzY4zvFH/qGWv9Vd/ezumhwnbVqnm5U11Syr2vDpJaFHaKxBdS3sWTlOfQwVok1xMNSJdaPPTZ6Nl8YFXAywiXSgV9REhziRrIk6yJEtRugySIViIlqJtqIlqLkGTRCtRdKrhxJ2P97fCuPfGEHOfzlWJx1ei5t8kl1t9h6GOxemz9nbIXPg4Xk6e1N9Lc/dCJ0KKya6tRQ49fZb/wdn3Vw3Rs7Dpa0lXi0KS/j6NOXzbNqEDvpYWD51OTnJyfMAAyRAAAAAAAAAAAAAGpTUA1G9uwln4N+Jy45x4qZP7t0fSg/DVaeDZxbdfe7K2XZOuK4q+Nq/Ft1SVi5Nr2J8tNe7mnojv+pybyqbpdHb9J0R+rtaWXFL9nb1KzwlyT7/5ildwljtI8Ud3ZNeDzbVd8ZcOv38mxy/K5XKiSoothkSi1FzlB1Vya+1quctOzRHP62QqiZUcO4rTq+LkekoWtK3TVNYyTKiXUQ6iVWznTRvZNqMlhghIulMquO8iYbSJaSbGRbWb4IyiLaQ7SXaZdlbGnlWcK1jXF/WWacorsXbLuL1KLbwjMpqC1S4GTdvAjrPOu5UYqclr9+1LVJeHL3tHsPJNsiV12Tti5c7JSpo173rZJdy0jFeEkaLLxnm307GwfRqg/r5rnGCi/SlJ+tR1175NI6/szArxqK8alcNVMFCC9ei9b7W3q2+1nctaW/wBF8/R57ad01Tcec+XlH7JgLdSup0zzBUDUAAAAAAAAAAAtbDZY5Azguci1yMcpmKVpjJNRM7sMORCFkJV2RjOucXCcJLWMotaNNGGVxilkEWyagzk292508C3pK+KeJOX1c+t1N/u7O/sfr8TSVs7bkThZCVdkYzhNOM4SScZRfqaOf7e3HlW3bhazr63Q3rZD+R/eXd1+Jx7m0x+qHDyPU2W0daUK3Hz8+vqebrZJhIj0yjFuNsJcno9HwTi+zRp/Bo2NONjz+ze4P2bYJfPXQ5TpOXA6kpqPEtjYVdhMhsPXmrYtdqjr+pljsFeux+6Gn6mO6TfI0u4prn8mpnMwqEpvhgnKT9UU2/gegWzMavnN6/8Acmor4LQtt29RSuGpKXdXFRj73/ybo2unxtIj3lvdCLZEwt15S9PIfBHr4ItcbXe+qP8A91GTM2o5uOz9mQ1nP0FKvkl28L/Ob/8AZjpozNpPhj9XRr6UnrGpLx65vuXyPbbv7EowYaVLisktLLpacc+5ezHuXzOhQo6t0VhefN9ClcXCp76j1S5R5LqStz92K9nUcPKeRbo8i1etrqhH+FfPr8PQqw1sckyRvOtBKKwjzlVzqSc572zYKZcpEKNxljYTyaHElKRcmYIzMiZkg0ZAUTKmSIAAAKMqUYBZJmKcjJIw2GCaMNkyNZaZLWRLWQbLEUW2XEeeQW2yItkjW2WowM0skwyyiPORFvmzW5G+NNMt2nj0X/tYRcupTXo2L8S/U8/k7vJc6reXs2L/AHL/AME6+5muyMuSKdXQ+KOrQjUjuiyK9lXx6uF98bEvz0KrAyH3eNq0/Mo82RTzyXeU8U/Uvf1PQkVbBk36dkI/ypzfz0Ntg7Hxa2nKLtl2284/0rl8dTRwzZE3HypM30+zXBFerGq1vketqzVoktNFySXUkSI5R5zGtZsqpsvqeTk1KKRto5JnheaqEiTXI2JlaUEbSu4k12GtqkS6mbEytOJsK5meDIlTJMDYitJGeLLkWRL0SNTKgAGAUZUowDHJGGxEhoxyiYJpkKyJEsgbKcDBOog0b4yNVbWRbKjcToME8Yg4liNQ006TBbjam7limN4pBxNyqnmrsBkSzZWvqPWvDLHgrsNbpJliN00eOexR9C9x7DzHuKeYLsId3ibe/SPIx2MSK9maeo9OsHuLlhdxJUEiLvGzRU4WhNroNksQyLFNihgryr5IEKSRXUS44xmhjk1E0yqGCqsl1QLoUmeFRNIrymVriSYIshAzRRNFeTLol6KJFxI1sAAGAAACjRa0XlNADE4ljrM7RRxMYJJkV1FjpJnCU4DGCWohOgseOT+Ap0YwS1kB4xb5sbDoynRmMGdbIHmw82J/RjoxpM9oQPNh5sT+jK9GMGO0ZBWMXLHJnRlejGBrIioL1SSeAqoGcEdZgVRkUDIolVEzgjqLVEuSLtBoZI5CKgAwAAAAAAAAAAAAU0GhUAFNCmhcAC3QaFwALdBoXAAt0GhcAC3QaFwAKaDQqACmhUAAAAAAAAAAA//Z"/>
          <p:cNvSpPr>
            <a:spLocks noChangeAspect="1" noChangeArrowheads="1"/>
          </p:cNvSpPr>
          <p:nvPr/>
        </p:nvSpPr>
        <p:spPr bwMode="auto">
          <a:xfrm>
            <a:off x="155575" y="-1074738"/>
            <a:ext cx="2038350" cy="2247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3" name="AutoShape 7"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5" name="AutoShape 9"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7" name="AutoShape 11"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9" name="AutoShape 13" descr="http://openclipart.org/people/prapanj/blood_clipart.svg"/>
          <p:cNvSpPr>
            <a:spLocks noChangeAspect="1" noChangeArrowheads="1"/>
          </p:cNvSpPr>
          <p:nvPr/>
        </p:nvSpPr>
        <p:spPr bwMode="auto">
          <a:xfrm>
            <a:off x="155575" y="-2659063"/>
            <a:ext cx="5019675" cy="554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31" name="Picture 15" descr="https://encrypted-tbn0.gstatic.com/images?q=tbn:ANd9GcQcudSMoDS2C9y4QbJsZeaDm6iEYbSIj9b5aggO5gf8pdDzw_1D"/>
          <p:cNvPicPr>
            <a:picLocks noChangeAspect="1" noChangeArrowheads="1"/>
          </p:cNvPicPr>
          <p:nvPr/>
        </p:nvPicPr>
        <p:blipFill>
          <a:blip r:embed="rId2" cstate="print"/>
          <a:srcRect/>
          <a:stretch>
            <a:fillRect/>
          </a:stretch>
        </p:blipFill>
        <p:spPr bwMode="auto">
          <a:xfrm>
            <a:off x="3886200" y="228600"/>
            <a:ext cx="5095874" cy="4191001"/>
          </a:xfrm>
          <a:prstGeom prst="rect">
            <a:avLst/>
          </a:prstGeom>
          <a:noFill/>
        </p:spPr>
      </p:pic>
      <p:sp>
        <p:nvSpPr>
          <p:cNvPr id="10" name="Title 1"/>
          <p:cNvSpPr txBox="1">
            <a:spLocks/>
          </p:cNvSpPr>
          <p:nvPr/>
        </p:nvSpPr>
        <p:spPr>
          <a:xfrm>
            <a:off x="277504" y="266025"/>
            <a:ext cx="3456296" cy="434578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‘Lord,’ I replied, ‘these people know that I went from one synagogue to another to imprison and beat those who believe in you.</a:t>
            </a:r>
            <a:endParaRPr lang="en-US" sz="3200" dirty="0"/>
          </a:p>
        </p:txBody>
      </p:sp>
      <p:pic>
        <p:nvPicPr>
          <p:cNvPr id="11" name="Picture 10" descr="C:\Users\Robin\AppData\Local\Microsoft\Windows\Temporary Internet Files\Content.IE5\GXPGI29L\MC900391034[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535" y="4419601"/>
            <a:ext cx="1606550" cy="19569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497" y="3428999"/>
            <a:ext cx="4248103" cy="3154362"/>
          </a:xfrm>
        </p:spPr>
        <p:txBody>
          <a:bodyPr anchor="t">
            <a:noAutofit/>
          </a:bodyPr>
          <a:lstStyle/>
          <a:p>
            <a:r>
              <a:rPr lang="en-US" sz="3200" dirty="0" smtClean="0"/>
              <a:t>When </a:t>
            </a:r>
            <a:r>
              <a:rPr lang="en-US" sz="3200" dirty="0"/>
              <a:t>the 7</a:t>
            </a:r>
            <a:r>
              <a:rPr lang="en-US" sz="3200" dirty="0" smtClean="0"/>
              <a:t> </a:t>
            </a:r>
            <a:r>
              <a:rPr lang="en-US" sz="3200" dirty="0"/>
              <a:t>days were nearly over, some Jews from the province of </a:t>
            </a:r>
            <a:r>
              <a:rPr lang="en-US" sz="3200" dirty="0" smtClean="0"/>
              <a:t>Asia </a:t>
            </a:r>
            <a:r>
              <a:rPr lang="en-US" sz="3200" dirty="0"/>
              <a:t>saw Paul at the temple</a:t>
            </a:r>
            <a:r>
              <a:rPr lang="en-US" sz="3200" dirty="0" smtClean="0"/>
              <a:t>. </a:t>
            </a:r>
            <a:endParaRPr lang="en-US" sz="2600" dirty="0"/>
          </a:p>
        </p:txBody>
      </p:sp>
      <p:pic>
        <p:nvPicPr>
          <p:cNvPr id="25608" name="Picture 8" descr="https://encrypted-tbn2.gstatic.com/images?q=tbn:ANd9GcRd4R8Fqjkd0fWNU7gkenEUBPoiottgiDzYzLTvWyOmxmgIwsjpdg"/>
          <p:cNvPicPr>
            <a:picLocks noChangeAspect="1" noChangeArrowheads="1"/>
          </p:cNvPicPr>
          <p:nvPr/>
        </p:nvPicPr>
        <p:blipFill>
          <a:blip r:embed="rId2" cstate="print"/>
          <a:srcRect/>
          <a:stretch>
            <a:fillRect/>
          </a:stretch>
        </p:blipFill>
        <p:spPr bwMode="auto">
          <a:xfrm>
            <a:off x="990600" y="46511"/>
            <a:ext cx="6858000" cy="3230880"/>
          </a:xfrm>
          <a:prstGeom prst="rect">
            <a:avLst/>
          </a:prstGeom>
          <a:noFill/>
        </p:spPr>
      </p:pic>
      <p:sp>
        <p:nvSpPr>
          <p:cNvPr id="25612" name="AutoShape 12" descr="data:image/jpeg;base64,/9j/4AAQSkZJRgABAQAAAQABAAD/2wBDAAkGBwgHBgkIBwgKCgkLDRYPDQwMDRsUFRAWIB0iIiAdHx8kKDQsJCYxJx8fLT0tMTU3Ojo6Iys/RD84QzQ5Ojf/2wBDAQoKCg0MDRoPDxo3JR8lNzc3Nzc3Nzc3Nzc3Nzc3Nzc3Nzc3Nzc3Nzc3Nzc3Nzc3Nzc3Nzc3Nzc3Nzc3Nzc3Nzf/wAARCADCAQMDASIAAhEBAxEB/8QAGwAAAAcBAAAAAAAAAAAAAAAAAAIDBAUGBwH/xABPEAABAwIDAwcIBAoIBAcAAAABAAIDBBEFEiEGMUEHEyJRYXHRFDJSgZGhscEVNEKSIyQzQ1Nyc5OiwhZEVGJjgpThJYOy8CY1dKPS4vH/xAAZAQADAQEBAAAAAAAAAAAAAAAAAQIDBAX/xAAhEQEBAAICAwADAQEAAAAAAAAAAQIRITEDEjIiM0ETUf/aAAwDAQACEQMRAD8Aw1aJyTSYcx+IDEWsN+bLM0Yd134FZ2rlyeSVbJavySolh0aXGMtF9/Wo8l1jtWHOTW459nN7vJge2Bv/AMU4FVs2Rq+gHfEwfyqEoYcVqm3bjcum8OiabJy7D8aB/wDOA4W4wN8FyTyV0+kSTanZh5LWy0F7cI4/BUetw1rp5+Ygp3Nc92UgR66qxNY2nxx8r2OkeKWNvQbcm7jfT1JfHK+FuHTCSkn6Qyi8XEqcs7RMZDbYzD4G0tR5VRUxcZeMTHcAp6toKDyWS1DSNOXfzDNPcmOAYfHDSQxsD4w2NuYN6NzbipSogDKeU5pHDKdC5PG3RZSbU7C6SnOJxB8FNbnP0TdfcrhS4fQui1oaQ9N2vMM6z2Kq4ZlGKRdAkZ7tCt9NE4xXE0jek7QW6z2K8crsrIMMMof7DSfuGeCOMNoB/UaT/Ts8Ebmn20nl/h8EGNeQbzv0NtzfBX7J0KcOoP7BSf6dngiDD6DnT+IUnmj+rs8Etlf+md91vgk3MeHZhM7UW80JbLQfR1D/AGGk/cM8Fx2HUA/qNJ+4Z4Ipke38+dP7oQMkrh+X/gCcyharjqKgA+o0n7hnguiiw+2tBSfuGeCI5sx/P/wBFInGhn9jQl7n6jxUVA5z7UFJp/gM8F00VBf6hSf6dngk4xM0n8Mdf7oSnMykX8oeP8rfBL2o9XBQUN/qFJ+4Z4JQ4dQ8aGk/07PBEySNF+febdjfBHAkP51/sb4ImVGkfi9BRikky0dKw6dIQM8FXsJoaV+INLqanLS43Bib1dys+Ii1HMZHPe3Lu0v8FBYOL1442JIt3KbeT1pYW4fQiNv4jSbv0DfBRVTJgsNS6GWnoWSNtdromA6+pS0bHOiaTLKOj1jwVZnhiG0NVLJG+Z0IaW2Fzq0BTldHJtJF+CAX5uh/ct8Ei6qwDWzaB1t9om6e5KS14hp3OdSVFmj0R4plFSmOhHkhdTTTvD3uAublZe9V6w5FZgdtIKM91KD/ACrhqMII0oond1D/APVNfo3EiNcaqPU0JvUUVXE5rXYtVvLhe2YNA9dkf6ZD1ikcq0lK+oofJKfmRkde0HN317tVQFc+UWJ0U9JnnllJa78o/NbXgqYu/wAN3hK585qggggtUgrxyZ5c9dmI1DQLnvVHWi8kUbJJcQEjGuFmecL9az8vxV4fS/YO5r6o8wQ6ONha9w3FxI09SmSk2MbGMsbA0dQFkWQEkEAri06qZx2ONzf+nZ/1OTqvIdGw7w2RrjfqBSHMujrH1Nic0YZl9d/mhOXTwviLS0OFr9SWgk8O1aXbwQl6rWnksbHKbJthLCymDDrlACcVWlPISDaxutcZwjLtUML512LsAIDg83NtwVupCTCLcXO+JVPoGt+l4yXuLec4DU9St9JpC3sLviUsey/hZziCuxnoO70V54ptNUtiY4X3m6q5aLRWSoay4JUdVYtHE0nMFD4hieV5ZGQ6Q62JsLKp4njcMTnZnieTW4uQ1p7Lb1Fzv8VMVrqNoWOeRG7MdNGgkofS1Qb2gm3i3RIWbVOO1MxOR2Rp+ywZR7kxfWzPNy72patVqNb+lp8wcYZg0G5OU7ktSYuybKM/SJO/TRZBFXVEbg5khaesGylaTaWqY4CptM21jnHS+9vS1RqNbirA4NI1uU+hqGvAHWqFguPRVXRpndO1ubeRdvceKsVLWZ2l0ZGVuluJKcysKxYSbtNjwRhwumFLVh7crtDZP2kFoKvaKaYpm8jkyEB1lA4OD5d0dBqT7FOYzl8gkzkgW3hV7Bn3xC1+BIt3JXsRaYr80y/ohQAH/iGtPY3/AKQrDDrEz9UKEdA5mK1U9tHEAeoBTkqFp7uiLRvSczgXRHgXghKm53orIgxjWm5t1rKm621lH4hIxrrEhpPWpLKOCTfECLEAhGtmyXlLe101Fldm6Drn1qjrQ+V1uWow/wDUd8Vnq9Dwfrjm8n04gggtUArhyfuxhslX9DEXs3nL5e229U9XvkvxOkw6Wu8snEQkDLXaTe11n5fiqw+ltZNtmfR+5H4rvP7Zg6MYT2xs8VNxbR4Nl+vxew+CP/STB+FfF7D4Lh27EGarbC2tPGT+zZ4ovlu1o/q0f7seKsAx/CSNMQi9/gujHMJP9fh9pRsaG2YkxeeGX6TtC7MMoawC496mKlkjYnkyOd0dxATfB6ymrGvdS1DJQ3fl4J3V2dA4OJAI1stcZ+LPLtU8LDnYsxzYwHc4dDw3qz0sUhhuJQOk7TLf7R7VWMOuMUiHOaZzd196tNKbU1/7zviUoCUxcHZTJf8Ay2UJjVU2NvNRuaJTvzHS3WU/rKnI2STQ2BuOKz3avFTE3mGE55rPeHb2jgPmpy54VEbjWMGQOp6dxEe5xO956+7sVfeXOdcm6M4lxuUk55buF1eOMg26BbiuEjsSYd6QXSQrBQZesI+RttHXKbF49FFEzmnQI1srTyN7oXBzDYjVXjZjHnVkrIZZA2pAs1zjo/v7VQ45A8a6FHhkkp5BJG4gg3BHBRljsbbTG5uUSxO6APSceJUnTTSyN6MrQOotv81UtmsU+lKOOUgvf5j2k2aD1qwUrjHPzZIvvsOCz1qi9HWImQ0M+bLJZugAsoDZ8htc45b3ZvPBT+I38hlIdlOXeoHAg59a67rAM3dZTtTFmjZKImkTW6I0DAVVMZnx0YpPFhxD4mZd7G6Ei/FXCPWFn6oUJV12H0ddMJqjJM/KXAgngll0Me1cMu1vYP8AIxcLtrToHgepgVgON4UN9SPuHwSZx7CRvqf/AG3eCy20nCC5va79N72Lpptq3D62W/8AMapo7QYUN07v3bvBc/pDhvCSU90LvBLZsu5QKfE4J6X6UmMrnMOQlwNtVUFfeVKvp66ooTTl5DWOBLmFvHtVCXpeD9ccvl+gQQQWrMFNbOVMlO+bmyRcC6hVK4GwufL3BR5Pmrw+otMeL1TdOc/hb4JQ41VH84PuN8FHNidfclBEVwO0++nKwDST+Bvgk5Meq2t3t9cbfBNjEbbkk+G4sQSjRWtH5M6+avo6x02W7ZQBlaBwVvqr8y7S+h061TeTajmpqGoyuaM0oOrb/Z71b6gSc24OezVpsbWsteozy7VbCw04rC3JufcN6lZnOyUYA35nf9RVdwsOOMRkuaDm6R696mpXOEIbmF8ziL95U26hIjGpbRt5xoLGguc4OsQBvWS4nVvrMQkmkOrnLQ9sJnR4fVyGMMcWtYCHdZ/2WYu0IKfj5O9F3t1ACUpadspdnbqElE7PN2J/RDpSHqIRnwvGSlW4fERq0IlRQwRRlxaNO1SDDcJniDy78EAs/atJjDF9Ey12gEFJOpWN3tTumfmaWO3gpRzQSn71OWKJmjEbhl0ShAMV0atFqhoCTlOS7eFlrLtlVh2ArRHXvpHk83MN1+IWmyG0ccgLGW+yFj+AMfFX09Q02DZBfuWvi/krnMjbqL3cd6jPsodYg5rsMlcRcZNQoXAmtZWnQn8GVJNle7DJRmbcDTtTDBXObVuLQACwghQazQ/kY/1Qsy25xGro9o5o6eUNZkYbFoPBaPC+Yws/JjojgVlu3zXSbSzF1r5Gbu5O9FDJmNV4b0pv4QuHF6xx/Ln2BNBH0AuiIArP1jQ6ditWfz7/AHIhxWr/AE8ntTdzdUTKlMYKidpaqWpkiMz3PIaQCSoNS+Pi0sf6qiSvR8P645fJ9OIIILVmCsmx8POyT6bg35qtrQOSvDWYhJXCSQtyZLWF73us/LN4XSsOMokI6XUXaj+SAfZHsV0ZszEXC1Q4aH7K67ZmMD6y77q4rjXX7RRfJmk6j3Lj6VvAK6nZiP8AtH8KK7Zht9Kj+FLQ9oe7HULqTD7lwPOkP7tFOzwGdhbproU3w2EQUzYhrkaBfrspCMhaxGV2g4NnXwztlY4FzdwJS5oKwNAkiY7U6Zx1qaBCJMHEaIs2UrONucMqI8JlfzTWtMrSenc7iswe07lsnKC8s2fe08XhY9JYFGChqJpE1in9D58nemVB0pj3J7RA55FOd2vE+DwyMuPBNKUOmc+Z99dyFdJaMRje4p3DGIoGs7NVm03EfIOYq7/ZcUsdTou4gzNGSBqDdJ0j+djB3kaIFM6wfjg7kQw89VZL2Ft6VrB+Ot7guhmarcG78q1l4ZJLD6ZxmZBEA55cALHitUFDUNgDfJ2yuyAHpjq7VmOz1xXQOdp+Eatfgk0G/cs7ylGU+H1ZpXwyw5M1tzhp70pSYPJBMJCcwsdNOpS7XnNolM1xqmm0hCy8TR6IsewrN9s6Mvx6WUuvo0Wt2LSoTrPruf8AIKibUi+KTX11b8FOV0Me1bbSggCyUbRstqLqyYNg8NdC575HsyutZoCkxs3TD89L7Ao1a0tkUh1G2/mhJtogT5vuV8/o7TH87L7AuN2cpm/npfd4I9aXtGPbYQCCanAFrtPxVdKv3KvQR0NTQCN7nZ2O863WqAvR8P645vJfyBBBBaoBadyMECXEr/4fDvWYrUeRT8riXdH81OXR49tSZKwPuXWFuorsk0fB4XKiaOFoc+RrATvc6ybfSmHg2dX0wPbM3xXLe3QXEjDqXBHa6Ijz2pEYlRuZZlZTuPACVp+aeNN23BNu9ToCsEmUGPIR23RHuqWyABsOva5OmizUR4vMO5PQIOlxK9om0ncS7wSUk+O7m01E4dkp8E/a3pXSzRoUaJm3KBV14w8RV1NHGHG4cx+a6zN+pN1qvKsPxWDvWVSCxSwmqey2Gi8svYE8oAQZSTusmuF6Cd3clafOYp8gufkllOWmF4KUoNVWl58xhUqbBMsLDRCbedfVHrxKYgIQSb62UVRxZrrg7iouG0FYY+DipGla8RtEnnW1THEwDPE2PzwUQ9kKsE4gDwsEaMk4k8H0fku1LCK8D+6265GLYu8H0fkriKkKOQwzMktfI5pK0mCpxp8EUkdFTOY5oLbzEG3boszYT01smFMvh1Nb9EFOk2mUFTjJN3UNKO+c+CewSYhI4B8FM3ukcfknYjdr1LrGua/QJ6sZm1KypySvkZEC95d0Xm3V1dipe0bT9IzZwAbt0v2K+w35rXt+Ko+1AH0pL3M+CjJWPZ9sy+NtNIM48/r7FOc5H6bfaq9s9VU0EMjZaiFhJBs6QA+9Sr8Vw5mrq6m/fN8UQZdnnOR+m32ovPR+mPakqaupau4pKmGUjfzbw6ycxtI1QVZTyyua6qw4tIP4N3xWbLTOWr63hv7N/wAVma7/ABfEY5dggggtEgtR5FLc7ifdH/MsuWn8izg2XEyb7o9w/WU5dHO2nYxhVPjFA+kqNAdWutctPWs7rthXQYhFTyVzYoZ82WUxaZgL2tfqC0wTNBt0vulQe1o5+mpAM31ho1aeOi5MnREDhmwDKWdlVNWCRrDdjTFYuPXvV9hbliYDqQACetN552AWDX6H0SjRVLcurX/dKWzPRuQAu8FIOldYFrCb9ZsjRPkc6zmADrzXT3CsO7LrbBEuV1qf8SofKrY01P2krK5QNVqXKe10kVLGxpc4uIAG8lUPGdncTwmKGavpubjl805gfUeoqcbpcR2HaMm9XzTnDXayAjf/ALqd2G2YdisdRUVTnx0oIAc3e49iSxbB24PiEkDJC+NzQ9hdvsRuKMv+rln8RNOeYrHMPmu3KS3KOrWENEzfOYU7pJ+e5kMdG10ht+EFwNFnVl3PADnHgLqPpIzPVOmOoB0uhV1LnRFgc1zy8tOQWBUhRwiJkTALk6nvQNIqrv8ASVuwI7Wf8UJ7B8FLwYNLVYs4Puxpbvt2I+OYPHRCR8b3GQZB1cEbkGkWAWZg8WI1IWs0mKxUmH07XMLi2JpcRw0Wb7L4X9LTyh4kLIw0kDeSSBbuV72hhgp6U08EV5ZG2uN7Wqsb/WN70sOGV0WIRuki81pA39Yunwt2Kn8nkNVBhcvlDOk6Y+4K0ue8/Y96ve4nLglBNGJBC82cWl47Reyq22FKW1YqWjoSZRoNxCkKueSHFcNkdGRDJzkL3aGxOrR7QlsYdHiFC+ERua9vSbuOo7lNm8aIpUOykGNRvm5x0UrNDlaOkFHu2MpXYnDRRVsr5Hxl7rxgc3Yga6+tXLZmRrYZhc7xwK5TMDNq5Xl3RNOXbjxsPks5dKt2e4Ds/S4FTmKmc5+Y3c528lS2XRJmdh1BP3SgypZqCT90qkMq5a/rmG/s3/ELMlpfLQ8PrMOy7ubfw7Qs0Xb4viMsuwQQQWiQWn8ixtLiduqP+ZZgtP5F/wArifdF/Mpy6PHtqmpeNeCiNqABT0dw4/jTNymd0oP935qG2oJdFR2cBaoYeHX2rkydES72jVdZoNEH6kojnZVFM2qcRZBUsicOi5vnJ/TyB1i0gg9Sq+LPD6oBuuVtj7VJbNyue50bibDdfgiBYBYhda6xPeuAG2qLK8RxueeAutEVHVlDBW18NTL0vJXaN4ZuCqe3EzMcxMYNSSFs0RDnZh0XddirXTSF0THEflZy4+oXUNjD6ambJiBDGiMAF4F3WzC5v6kXpUiSw+njoaNlJAAI44y0Acbbz6yqlttDSxspJYWBs8ty91yS4ABSTNrcNk52Rj5GxhhDJHxkNc7fb4Kp4xiLsQfFmLTzMQsW9v8A+KFxGvbnYW2vfRTtFgdJRRUtLVtMlZNAZXG/5EHcB22UZhUPlmIU8G4PkaD7U/2ornM2lnkhNuaytb3ADRLStlcNwKhrGvjZHeZoeY5M29zTfXruD7lNYbhEUIiknjvJroeFkxwCQR18FQw2gmkH+Uuu1w9pBVneLvaSLG5BCehvaKaWDFpRYA3HssovHaeSqxBtPEenJLG0KQz5ceexzDZxOV3qXH1jKTHTPzTZXsAytc61jbesu1bS2zODR4MJGCTPK6wkedB2WVXxPaBs+K1LHPDWtcQwncQNFN1ldM/B8QrnyAP0axg+zpu96zB0x557ib79fXb5LbW4xve2q7C4k+rjqomhnNxEEWdcklWpxNisv5NKuWHGZYWRl0VRFq4DzSCCCtPc72IvETlyr2LOa6ow6KUlrOdc8ub1i/iu1U8FwIudjc0i17a9miZ49P8AjkEbXBpha5xJO4k6IsBiqIeZZM3ylty0jj2KMMpzFevGz3AWNa6p5sgtc7M2yKAG7VAXdc0ptvshs+97pKgPbkc11iEJARtRT6izqd3zSymiTaAFjcb0CFxvnFNLKeWz63hv7N/xWZLTuWz63hn7N/xWYrt8XxGWXYIIILRILTORl2WXEjZxFo9wv1rM1onJBUthrK2N26QMsfapz+VY9taD3vkuI5LW9FQu1T3NZSjK5tpM1i3tCsDNyrO1UdRJh01fFZzGvDAw8WXsSOrVcdbxYjIWi7o5LE77BJSTNP2JT6kyw2eSbD4ee0kaebeO1ungn+UBo0UKRMNEamqndI2QAP0AbvCl6OOODoxwuZbiePvS0IaC6wA0CUDQTqnOSo2e/FIVpkfTyNjBJtuG8p2yIdS6WAcFWksxftlW0M0TKujtFle10N8r262Dh22TTGdoabEMErIaNsrG3aM8o8919w9QTHbxvM7SVQzE5gHG/C4VafM+QRxOdaJhJA7TxWmtw1uwjJUYbT5gLNZqDu0UdXSxQSS5m2Dow4W4BLbP846jc03yZyGnsTPGnQOrniZwAADQNeCj+tJ0k9ja2B2LiUB14Ynyat6goWqrHVlS+odpzrsykcAdhzDVOMsbHeTua0u6z1KFtlEDSRfddOJvax7P1LnmSkLiC4c5Geo3/wBgrvNiMTWNe7Rx1cBwPFZ3gjsmNU+bQEBvxV0hlw2RgfVTRhrwC253/wDdlGfEOE43msxgysOWNtz2uNlG7Rg/ST7OI1bqDwsrDFNgkTg+KeBrhuIcq9tDLFPXufTyNe05bubqAsZK1lO66ndRYTJTyzc6Gc5O53W0NGUe1V3AcGir6CV0xLXnK1thftU3tHKyPA5gH3dMyOJoO/Lf/ZLYJD5NhUGUdKVot3n/AGWm9RjezLBJYNmtoIWvfI8SNyuI3EO8CFprs5BytdYdiylrYMQ24pKeocREJWsNj1C9vatddZrTrYb0+dbTlGcY9OI8XqDIx7msfq66h63GTDVQz0UgLo2uNgdN1tU4x5756mZ7Hi7nOeQTwJUdR0IMPOvN3Obci24cFz/3bfGfiumx9a+sp31MzXCWQDNlboSNLpxVzlu0tJIGkty5LltiL3TXY5ohppGufcBoO61tSkMSdXPxOjEUIPlOaRjuIy6gexaxjlOVv59tvNf9wojZm8Gvv2tKLSyCopopgbZmgkX3HiEuLpyprKOWd2aqw0m/5N+8dqzQrTOWr63hv7N3xWZLu8XxGOXYIIILRIK48njsk1Ub2835qnK48nlNLPNV81YABtyfWo8nyrD6ay/GYG4YySR5BeebOVpJHWbBNMax3D6rBaqlpxPmdEWsvEQB1JDCD5FK+WWpi9Gzre3epOqxSCWlli56JwewtIaL7x2Lj26dGWF4zS1Vc6GITDnssrc8RaMwb0tT6ip5zwIx12VehxAOocNLjeemaxrmWN7EZXeKkvKg9oDWvNuPBRT0lICH5tddPgnMVgdVEU9Q6Im7b3txTltfY3yJwrEq6SNo1cEhLUsF+kPaobEZ5anKIi5tt9iB8VHGGrubvd6iw/JV7UerPNtZJZdoq58t9ZCGX4tG5QTWsfKxsr3MYfOc1uY+xaDjGzsuIvmlkimMw0jcLEe5Vf8AorjhltHQS6G2Y2CvG8FYmMHkhiw6LmpCWuzBoe2zjbjZN6XFY8LqJ/Ko57ykEGMdV9/tSlDsrjTHOdODHZhyZXAm53btyT/otj75yXgOHB0jx80quFq/GMKxWmEErqxlnA3LQdVXJImw1MMQByg6FwtpwV/w3Z2eKla2ojh54b3BrHfJQu0ez+JvxCOSGnfKywu9gFhbsARE2bQfPinropSNIwHH1OCtMGL0OFRtglNS2S2Yc224sdR8VWqvCa41EvM09RNmZl6MLiB7k7+g8erDGW0rxaNrSXgDd3p3VJY4Np8PleGh9WCeJYNFKVAo6mAh8tQ5rh+hdu9ir+D7OYrFKH1UMQbxvkJ+CszaGo5sMEmS2nmMWVitqztflfFQRxNAErri28gaBTdHRStc0alkLQxtu4aqMqMMmdjlE2STPDBmcb8NVbKyaOgwqoqC9t2scb9ttE5qzQZpgL21W3VLzmjfKXE+9bK8Z2EA3uLLDtnIp3bQ0UwuHPlJBI71rdBUztpy2ePpA6EOGoVW/jpF5UOtBqa11O6kLWRmzpXGxuE4ZG1kQa0AA6JbEZ2+W1L+iHuld0L63Tcvm5tsjmxAb8ovcLl1y6JeD/CqyGjpZBPJkDyGX6hfX3J9VYzQOxPDZmT/AIKHnA4lh6ILbDgmGzL2vjmne6Pz3MAcB80+rJYfK6I5YXMbI4yEMFrZTvVzhllOS8ON0jXzxUM7JQ484y3C/nD26+tKMxie/SsR1Jjiz6YxMkhbCx7DcFjN44hFZQVD7FssWU7jbejadKfyu1baufDnNBBEbrg96ztXjlNp5KeoomySNeSx3m96o69HxfEYZ9ggggtEAtD5JG55cQHYz5rPFonJJ+UxDuZ81GfyrHtpTaW2m5HbT23uKMNeJR2gDiVzOmE+bFiPkuiMcUcrhF0aUTygLoYBxC6W9aAFktE5ktr80AHf9lGtdG0G9AFDTu19i7lcBvH3V3M3deyHcSUyoAcV2w36+orhzdQQBcBuCIQwA3fNdt2j2Itz3IZjbzins9gW6aLhv1ldzjcSUL5t2qRCm/WfaikG10fKb7ggQQPNCmmg5GEV0p38AobaeWR0bKSInpkFw7OCs1WOZJkFPM8n9G26gREKiaWWWGRj3Ou0SNIsBuWVlhoijpnN2goIojZ0Q1cO4q4xQ1R8+pd22sqlJDitNi3lVHHFLcZcrdS0WAupiGPEp23ldkJ3hztfYq7hahlicHNV9SHHMcwcCd+o1TSrmMdKCLg20T2spnRy3c/PIRY24KBxsyRxg6kOOUWO5Za5XLwnNhp88FQxwDrPzC4HHerUGxuPmt+6FScCFRTMPkjHguFiQ1T0cNdKfw1QGerVbSJtTDqeNws6NhHVlCNGxrAA1oAHBNKOnMOr6h7z7E7uztPrRqFazTlcA8roLC3Qd8Vnq0HlasKmgtfzHb+9Z8u3x/Mc+fYIIIK0AtH5IMpkxHMPQ+azhaJySaSYhf8Aw/moz+VY9tTAb1Iwy2STXDrR82i5nTAIb2rnRHpJIvdc9FAOf6JU7BQ5bfa9q4HNG8FEc543hFD+sI3TKGVo3t9662VhF8t/WkXWcNxQbZgsAUt0HOcW8z3ot2+ifak2uvounNwCe6VHuOo+1Do9R9qTu/q96BLuIsjdGigI6veulzfRPtSOZAvNkbo0WD2+h70M7T9n3ptnN9/uRwbpckWzsHA+1FZIHkghwF+tJncuNvwRug4u3t9qNmZ1FNiH8Aj3NukR7EAr+D9H3oZIj9k+1JAj0gu5m+mEuSokmH0kri58QcTxKSGF0bXAtiaCOOUJznsNHAjsXMxRobJ+SNHmyOHqQ8mbbVxPqSmZcJQNuCCMDddFMcYPUjEpN3nA9SQZryugCqw+36N3xWdrQ+V03qsP/Zu+Kzxdvi+Ixz7BBBBaIBaFyU+fiH/L/mQQUZ/Kse2lM3hOWbkEFyupzigdNyCCkib9yKUEE4YNRkEEBziULnrKCCCoXPWV0FBBBinegUEEAXijNQQQQyLfVBBIgzHrKMggnA47ciIIIKus85KoIJAEEEEqHDuSb0EEgzTla+sYf+o74rPUEF2+L4jHPsEEEFoh/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4" name="AutoShape 14" descr="data:image/jpeg;base64,/9j/4AAQSkZJRgABAQAAAQABAAD/2wBDAAkGBwgHBgkIBwgKCgkLDRYPDQwMDRsUFRAWIB0iIiAdHx8kKDQsJCYxJx8fLT0tMTU3Ojo6Iys/RD84QzQ5Ojf/2wBDAQoKCg0MDRoPDxo3JR8lNzc3Nzc3Nzc3Nzc3Nzc3Nzc3Nzc3Nzc3Nzc3Nzc3Nzc3Nzc3Nzc3Nzc3Nzc3Nzc3Nzf/wAARCADCAQMDASIAAhEBAxEB/8QAGwAAAAcBAAAAAAAAAAAAAAAAAAIDBAUGBwH/xABPEAABAwIDAwcIBAoIBAcAAAABAAIDBBEFEiEGMUEHEyJRYXHRFDJSgZGhscEVNEKSIyQzQ1Nyc5OiwhZEVGJjgpThJYOy8CY1dKPS4vH/xAAZAQADAQEBAAAAAAAAAAAAAAAAAQIDBAX/xAAhEQEBAAICAwADAQEAAAAAAAAAAQIRITEDEjIiM0ETUf/aAAwDAQACEQMRAD8Aw1aJyTSYcx+IDEWsN+bLM0Yd134FZ2rlyeSVbJavySolh0aXGMtF9/Wo8l1jtWHOTW459nN7vJge2Bv/AMU4FVs2Rq+gHfEwfyqEoYcVqm3bjcum8OiabJy7D8aB/wDOA4W4wN8FyTyV0+kSTanZh5LWy0F7cI4/BUetw1rp5+Ygp3Nc92UgR66qxNY2nxx8r2OkeKWNvQbcm7jfT1JfHK+FuHTCSkn6Qyi8XEqcs7RMZDbYzD4G0tR5VRUxcZeMTHcAp6toKDyWS1DSNOXfzDNPcmOAYfHDSQxsD4w2NuYN6NzbipSogDKeU5pHDKdC5PG3RZSbU7C6SnOJxB8FNbnP0TdfcrhS4fQui1oaQ9N2vMM6z2Kq4ZlGKRdAkZ7tCt9NE4xXE0jek7QW6z2K8crsrIMMMof7DSfuGeCOMNoB/UaT/Ts8Ebmn20nl/h8EGNeQbzv0NtzfBX7J0KcOoP7BSf6dngiDD6DnT+IUnmj+rs8Etlf+md91vgk3MeHZhM7UW80JbLQfR1D/AGGk/cM8Fx2HUA/qNJ+4Z4Ipke38+dP7oQMkrh+X/gCcyharjqKgA+o0n7hnguiiw+2tBSfuGeCI5sx/P/wBFInGhn9jQl7n6jxUVA5z7UFJp/gM8F00VBf6hSf6dngk4xM0n8Mdf7oSnMykX8oeP8rfBL2o9XBQUN/qFJ+4Z4JQ4dQ8aGk/07PBEySNF+febdjfBHAkP51/sb4ImVGkfi9BRikky0dKw6dIQM8FXsJoaV+INLqanLS43Bib1dys+Ii1HMZHPe3Lu0v8FBYOL1442JIt3KbeT1pYW4fQiNv4jSbv0DfBRVTJgsNS6GWnoWSNtdromA6+pS0bHOiaTLKOj1jwVZnhiG0NVLJG+Z0IaW2Fzq0BTldHJtJF+CAX5uh/ct8Ei6qwDWzaB1t9om6e5KS14hp3OdSVFmj0R4plFSmOhHkhdTTTvD3uAublZe9V6w5FZgdtIKM91KD/ACrhqMII0oond1D/APVNfo3EiNcaqPU0JvUUVXE5rXYtVvLhe2YNA9dkf6ZD1ikcq0lK+oofJKfmRkde0HN317tVQFc+UWJ0U9JnnllJa78o/NbXgqYu/wAN3hK585qggggtUgrxyZ5c9dmI1DQLnvVHWi8kUbJJcQEjGuFmecL9az8vxV4fS/YO5r6o8wQ6ONha9w3FxI09SmSk2MbGMsbA0dQFkWQEkEAri06qZx2ONzf+nZ/1OTqvIdGw7w2RrjfqBSHMujrH1Nic0YZl9d/mhOXTwviLS0OFr9SWgk8O1aXbwQl6rWnksbHKbJthLCymDDrlACcVWlPISDaxutcZwjLtUML512LsAIDg83NtwVupCTCLcXO+JVPoGt+l4yXuLec4DU9St9JpC3sLviUsey/hZziCuxnoO70V54ptNUtiY4X3m6q5aLRWSoay4JUdVYtHE0nMFD4hieV5ZGQ6Q62JsLKp4njcMTnZnieTW4uQ1p7Lb1Fzv8VMVrqNoWOeRG7MdNGgkofS1Qb2gm3i3RIWbVOO1MxOR2Rp+ywZR7kxfWzPNy72patVqNb+lp8wcYZg0G5OU7ktSYuybKM/SJO/TRZBFXVEbg5khaesGylaTaWqY4CptM21jnHS+9vS1RqNbirA4NI1uU+hqGvAHWqFguPRVXRpndO1ubeRdvceKsVLWZ2l0ZGVuluJKcysKxYSbtNjwRhwumFLVh7crtDZP2kFoKvaKaYpm8jkyEB1lA4OD5d0dBqT7FOYzl8gkzkgW3hV7Bn3xC1+BIt3JXsRaYr80y/ohQAH/iGtPY3/AKQrDDrEz9UKEdA5mK1U9tHEAeoBTkqFp7uiLRvSczgXRHgXghKm53orIgxjWm5t1rKm621lH4hIxrrEhpPWpLKOCTfECLEAhGtmyXlLe101Fldm6Drn1qjrQ+V1uWow/wDUd8Vnq9Dwfrjm8n04gggtUArhyfuxhslX9DEXs3nL5e229U9XvkvxOkw6Wu8snEQkDLXaTe11n5fiqw+ltZNtmfR+5H4rvP7Zg6MYT2xs8VNxbR4Nl+vxew+CP/STB+FfF7D4Lh27EGarbC2tPGT+zZ4ovlu1o/q0f7seKsAx/CSNMQi9/gujHMJP9fh9pRsaG2YkxeeGX6TtC7MMoawC496mKlkjYnkyOd0dxATfB6ymrGvdS1DJQ3fl4J3V2dA4OJAI1stcZ+LPLtU8LDnYsxzYwHc4dDw3qz0sUhhuJQOk7TLf7R7VWMOuMUiHOaZzd196tNKbU1/7zviUoCUxcHZTJf8Ay2UJjVU2NvNRuaJTvzHS3WU/rKnI2STQ2BuOKz3avFTE3mGE55rPeHb2jgPmpy54VEbjWMGQOp6dxEe5xO956+7sVfeXOdcm6M4lxuUk55buF1eOMg26BbiuEjsSYd6QXSQrBQZesI+RttHXKbF49FFEzmnQI1srTyN7oXBzDYjVXjZjHnVkrIZZA2pAs1zjo/v7VQ45A8a6FHhkkp5BJG4gg3BHBRljsbbTG5uUSxO6APSceJUnTTSyN6MrQOotv81UtmsU+lKOOUgvf5j2k2aD1qwUrjHPzZIvvsOCz1qi9HWImQ0M+bLJZugAsoDZ8htc45b3ZvPBT+I38hlIdlOXeoHAg59a67rAM3dZTtTFmjZKImkTW6I0DAVVMZnx0YpPFhxD4mZd7G6Ei/FXCPWFn6oUJV12H0ddMJqjJM/KXAgngll0Me1cMu1vYP8AIxcLtrToHgepgVgON4UN9SPuHwSZx7CRvqf/AG3eCy20nCC5va79N72Lpptq3D62W/8AMapo7QYUN07v3bvBc/pDhvCSU90LvBLZsu5QKfE4J6X6UmMrnMOQlwNtVUFfeVKvp66ooTTl5DWOBLmFvHtVCXpeD9ccvl+gQQQWrMFNbOVMlO+bmyRcC6hVK4GwufL3BR5Pmrw+otMeL1TdOc/hb4JQ41VH84PuN8FHNidfclBEVwO0++nKwDST+Bvgk5Meq2t3t9cbfBNjEbbkk+G4sQSjRWtH5M6+avo6x02W7ZQBlaBwVvqr8y7S+h061TeTajmpqGoyuaM0oOrb/Z71b6gSc24OezVpsbWsteozy7VbCw04rC3JufcN6lZnOyUYA35nf9RVdwsOOMRkuaDm6R696mpXOEIbmF8ziL95U26hIjGpbRt5xoLGguc4OsQBvWS4nVvrMQkmkOrnLQ9sJnR4fVyGMMcWtYCHdZ/2WYu0IKfj5O9F3t1ACUpadspdnbqElE7PN2J/RDpSHqIRnwvGSlW4fERq0IlRQwRRlxaNO1SDDcJniDy78EAs/atJjDF9Ey12gEFJOpWN3tTumfmaWO3gpRzQSn71OWKJmjEbhl0ShAMV0atFqhoCTlOS7eFlrLtlVh2ArRHXvpHk83MN1+IWmyG0ccgLGW+yFj+AMfFX09Q02DZBfuWvi/krnMjbqL3cd6jPsodYg5rsMlcRcZNQoXAmtZWnQn8GVJNle7DJRmbcDTtTDBXObVuLQACwghQazQ/kY/1Qsy25xGro9o5o6eUNZkYbFoPBaPC+Yws/JjojgVlu3zXSbSzF1r5Gbu5O9FDJmNV4b0pv4QuHF6xx/Ln2BNBH0AuiIArP1jQ6ditWfz7/AHIhxWr/AE8ntTdzdUTKlMYKidpaqWpkiMz3PIaQCSoNS+Pi0sf6qiSvR8P645fJ9OIIILVmCsmx8POyT6bg35qtrQOSvDWYhJXCSQtyZLWF73us/LN4XSsOMokI6XUXaj+SAfZHsV0ZszEXC1Q4aH7K67ZmMD6y77q4rjXX7RRfJmk6j3Lj6VvAK6nZiP8AtH8KK7Zht9Kj+FLQ9oe7HULqTD7lwPOkP7tFOzwGdhbproU3w2EQUzYhrkaBfrspCMhaxGV2g4NnXwztlY4FzdwJS5oKwNAkiY7U6Zx1qaBCJMHEaIs2UrONucMqI8JlfzTWtMrSenc7iswe07lsnKC8s2fe08XhY9JYFGChqJpE1in9D58nemVB0pj3J7RA55FOd2vE+DwyMuPBNKUOmc+Z99dyFdJaMRje4p3DGIoGs7NVm03EfIOYq7/ZcUsdTou4gzNGSBqDdJ0j+djB3kaIFM6wfjg7kQw89VZL2Ft6VrB+Ot7guhmarcG78q1l4ZJLD6ZxmZBEA55cALHitUFDUNgDfJ2yuyAHpjq7VmOz1xXQOdp+Eatfgk0G/cs7ylGU+H1ZpXwyw5M1tzhp70pSYPJBMJCcwsdNOpS7XnNolM1xqmm0hCy8TR6IsewrN9s6Mvx6WUuvo0Wt2LSoTrPruf8AIKibUi+KTX11b8FOV0Me1bbSggCyUbRstqLqyYNg8NdC575HsyutZoCkxs3TD89L7Ao1a0tkUh1G2/mhJtogT5vuV8/o7TH87L7AuN2cpm/npfd4I9aXtGPbYQCCanAFrtPxVdKv3KvQR0NTQCN7nZ2O863WqAvR8P645vJfyBBBBaoBadyMECXEr/4fDvWYrUeRT8riXdH81OXR49tSZKwPuXWFuorsk0fB4XKiaOFoc+RrATvc6ybfSmHg2dX0wPbM3xXLe3QXEjDqXBHa6Ijz2pEYlRuZZlZTuPACVp+aeNN23BNu9ToCsEmUGPIR23RHuqWyABsOva5OmizUR4vMO5PQIOlxK9om0ncS7wSUk+O7m01E4dkp8E/a3pXSzRoUaJm3KBV14w8RV1NHGHG4cx+a6zN+pN1qvKsPxWDvWVSCxSwmqey2Gi8svYE8oAQZSTusmuF6Cd3clafOYp8gufkllOWmF4KUoNVWl58xhUqbBMsLDRCbedfVHrxKYgIQSb62UVRxZrrg7iouG0FYY+DipGla8RtEnnW1THEwDPE2PzwUQ9kKsE4gDwsEaMk4k8H0fku1LCK8D+6265GLYu8H0fkriKkKOQwzMktfI5pK0mCpxp8EUkdFTOY5oLbzEG3boszYT01smFMvh1Nb9EFOk2mUFTjJN3UNKO+c+CewSYhI4B8FM3ukcfknYjdr1LrGua/QJ6sZm1KypySvkZEC95d0Xm3V1dipe0bT9IzZwAbt0v2K+w35rXt+Ko+1AH0pL3M+CjJWPZ9sy+NtNIM48/r7FOc5H6bfaq9s9VU0EMjZaiFhJBs6QA+9Sr8Vw5mrq6m/fN8UQZdnnOR+m32ovPR+mPakqaupau4pKmGUjfzbw6ycxtI1QVZTyyua6qw4tIP4N3xWbLTOWr63hv7N/wAVma7/ABfEY5dggggtEgtR5FLc7ifdH/MsuWn8izg2XEyb7o9w/WU5dHO2nYxhVPjFA+kqNAdWutctPWs7rthXQYhFTyVzYoZ82WUxaZgL2tfqC0wTNBt0vulQe1o5+mpAM31ho1aeOi5MnREDhmwDKWdlVNWCRrDdjTFYuPXvV9hbliYDqQACetN552AWDX6H0SjRVLcurX/dKWzPRuQAu8FIOldYFrCb9ZsjRPkc6zmADrzXT3CsO7LrbBEuV1qf8SofKrY01P2krK5QNVqXKe10kVLGxpc4uIAG8lUPGdncTwmKGavpubjl805gfUeoqcbpcR2HaMm9XzTnDXayAjf/ALqd2G2YdisdRUVTnx0oIAc3e49iSxbB24PiEkDJC+NzQ9hdvsRuKMv+rln8RNOeYrHMPmu3KS3KOrWENEzfOYU7pJ+e5kMdG10ht+EFwNFnVl3PADnHgLqPpIzPVOmOoB0uhV1LnRFgc1zy8tOQWBUhRwiJkTALk6nvQNIqrv8ASVuwI7Wf8UJ7B8FLwYNLVYs4Puxpbvt2I+OYPHRCR8b3GQZB1cEbkGkWAWZg8WI1IWs0mKxUmH07XMLi2JpcRw0Wb7L4X9LTyh4kLIw0kDeSSBbuV72hhgp6U08EV5ZG2uN7Wqsb/WN70sOGV0WIRuki81pA39Yunwt2Kn8nkNVBhcvlDOk6Y+4K0ue8/Y96ve4nLglBNGJBC82cWl47Reyq22FKW1YqWjoSZRoNxCkKueSHFcNkdGRDJzkL3aGxOrR7QlsYdHiFC+ERua9vSbuOo7lNm8aIpUOykGNRvm5x0UrNDlaOkFHu2MpXYnDRRVsr5Hxl7rxgc3Yga6+tXLZmRrYZhc7xwK5TMDNq5Xl3RNOXbjxsPks5dKt2e4Ds/S4FTmKmc5+Y3c528lS2XRJmdh1BP3SgypZqCT90qkMq5a/rmG/s3/ELMlpfLQ8PrMOy7ubfw7Qs0Xb4viMsuwQQQWiQWn8ixtLiduqP+ZZgtP5F/wArifdF/Mpy6PHtqmpeNeCiNqABT0dw4/jTNymd0oP935qG2oJdFR2cBaoYeHX2rkydES72jVdZoNEH6kojnZVFM2qcRZBUsicOi5vnJ/TyB1i0gg9Sq+LPD6oBuuVtj7VJbNyue50bibDdfgiBYBYhda6xPeuAG2qLK8RxueeAutEVHVlDBW18NTL0vJXaN4ZuCqe3EzMcxMYNSSFs0RDnZh0XddirXTSF0THEflZy4+oXUNjD6ambJiBDGiMAF4F3WzC5v6kXpUiSw+njoaNlJAAI44y0Acbbz6yqlttDSxspJYWBs8ty91yS4ABSTNrcNk52Rj5GxhhDJHxkNc7fb4Kp4xiLsQfFmLTzMQsW9v8A+KFxGvbnYW2vfRTtFgdJRRUtLVtMlZNAZXG/5EHcB22UZhUPlmIU8G4PkaD7U/2ornM2lnkhNuaytb3ADRLStlcNwKhrGvjZHeZoeY5M29zTfXruD7lNYbhEUIiknjvJroeFkxwCQR18FQw2gmkH+Uuu1w9pBVneLvaSLG5BCehvaKaWDFpRYA3HssovHaeSqxBtPEenJLG0KQz5ceexzDZxOV3qXH1jKTHTPzTZXsAytc61jbesu1bS2zODR4MJGCTPK6wkedB2WVXxPaBs+K1LHPDWtcQwncQNFN1ldM/B8QrnyAP0axg+zpu96zB0x557ib79fXb5LbW4xve2q7C4k+rjqomhnNxEEWdcklWpxNisv5NKuWHGZYWRl0VRFq4DzSCCCtPc72IvETlyr2LOa6ow6KUlrOdc8ub1i/iu1U8FwIudjc0i17a9miZ49P8AjkEbXBpha5xJO4k6IsBiqIeZZM3ylty0jj2KMMpzFevGz3AWNa6p5sgtc7M2yKAG7VAXdc0ptvshs+97pKgPbkc11iEJARtRT6izqd3zSymiTaAFjcb0CFxvnFNLKeWz63hv7N/xWZLTuWz63hn7N/xWYrt8XxGWXYIIILRILTORl2WXEjZxFo9wv1rM1onJBUthrK2N26QMsfapz+VY9taD3vkuI5LW9FQu1T3NZSjK5tpM1i3tCsDNyrO1UdRJh01fFZzGvDAw8WXsSOrVcdbxYjIWi7o5LE77BJSTNP2JT6kyw2eSbD4ee0kaebeO1ungn+UBo0UKRMNEamqndI2QAP0AbvCl6OOODoxwuZbiePvS0IaC6wA0CUDQTqnOSo2e/FIVpkfTyNjBJtuG8p2yIdS6WAcFWksxftlW0M0TKujtFle10N8r262Dh22TTGdoabEMErIaNsrG3aM8o8919w9QTHbxvM7SVQzE5gHG/C4VafM+QRxOdaJhJA7TxWmtw1uwjJUYbT5gLNZqDu0UdXSxQSS5m2Dow4W4BLbP846jc03yZyGnsTPGnQOrniZwAADQNeCj+tJ0k9ja2B2LiUB14Ynyat6goWqrHVlS+odpzrsykcAdhzDVOMsbHeTua0u6z1KFtlEDSRfddOJvax7P1LnmSkLiC4c5Geo3/wBgrvNiMTWNe7Rx1cBwPFZ3gjsmNU+bQEBvxV0hlw2RgfVTRhrwC253/wDdlGfEOE43msxgysOWNtz2uNlG7Rg/ST7OI1bqDwsrDFNgkTg+KeBrhuIcq9tDLFPXufTyNe05bubqAsZK1lO66ndRYTJTyzc6Gc5O53W0NGUe1V3AcGir6CV0xLXnK1thftU3tHKyPA5gH3dMyOJoO/Lf/ZLYJD5NhUGUdKVot3n/AGWm9RjezLBJYNmtoIWvfI8SNyuI3EO8CFprs5BytdYdiylrYMQ24pKeocREJWsNj1C9vatddZrTrYb0+dbTlGcY9OI8XqDIx7msfq66h63GTDVQz0UgLo2uNgdN1tU4x5756mZ7Hi7nOeQTwJUdR0IMPOvN3Obci24cFz/3bfGfiumx9a+sp31MzXCWQDNlboSNLpxVzlu0tJIGkty5LltiL3TXY5ohppGufcBoO61tSkMSdXPxOjEUIPlOaRjuIy6gexaxjlOVv59tvNf9wojZm8Gvv2tKLSyCopopgbZmgkX3HiEuLpyprKOWd2aqw0m/5N+8dqzQrTOWr63hv7N3xWZLu8XxGOXYIIILRIK48njsk1Ub2835qnK48nlNLPNV81YABtyfWo8nyrD6ay/GYG4YySR5BeebOVpJHWbBNMax3D6rBaqlpxPmdEWsvEQB1JDCD5FK+WWpi9Gzre3epOqxSCWlli56JwewtIaL7x2Lj26dGWF4zS1Vc6GITDnssrc8RaMwb0tT6ip5zwIx12VehxAOocNLjeemaxrmWN7EZXeKkvKg9oDWvNuPBRT0lICH5tddPgnMVgdVEU9Q6Im7b3txTltfY3yJwrEq6SNo1cEhLUsF+kPaobEZ5anKIi5tt9iB8VHGGrubvd6iw/JV7UerPNtZJZdoq58t9ZCGX4tG5QTWsfKxsr3MYfOc1uY+xaDjGzsuIvmlkimMw0jcLEe5Vf8AorjhltHQS6G2Y2CvG8FYmMHkhiw6LmpCWuzBoe2zjbjZN6XFY8LqJ/Ko57ykEGMdV9/tSlDsrjTHOdODHZhyZXAm53btyT/otj75yXgOHB0jx80quFq/GMKxWmEErqxlnA3LQdVXJImw1MMQByg6FwtpwV/w3Z2eKla2ojh54b3BrHfJQu0ez+JvxCOSGnfKywu9gFhbsARE2bQfPinropSNIwHH1OCtMGL0OFRtglNS2S2Yc224sdR8VWqvCa41EvM09RNmZl6MLiB7k7+g8erDGW0rxaNrSXgDd3p3VJY4Np8PleGh9WCeJYNFKVAo6mAh8tQ5rh+hdu9ir+D7OYrFKH1UMQbxvkJ+CszaGo5sMEmS2nmMWVitqztflfFQRxNAErri28gaBTdHRStc0alkLQxtu4aqMqMMmdjlE2STPDBmcb8NVbKyaOgwqoqC9t2scb9ttE5qzQZpgL21W3VLzmjfKXE+9bK8Z2EA3uLLDtnIp3bQ0UwuHPlJBI71rdBUztpy2ePpA6EOGoVW/jpF5UOtBqa11O6kLWRmzpXGxuE4ZG1kQa0AA6JbEZ2+W1L+iHuld0L63Tcvm5tsjmxAb8ovcLl1y6JeD/CqyGjpZBPJkDyGX6hfX3J9VYzQOxPDZmT/AIKHnA4lh6ILbDgmGzL2vjmne6Pz3MAcB80+rJYfK6I5YXMbI4yEMFrZTvVzhllOS8ON0jXzxUM7JQ484y3C/nD26+tKMxie/SsR1Jjiz6YxMkhbCx7DcFjN44hFZQVD7FssWU7jbejadKfyu1baufDnNBBEbrg96ztXjlNp5KeoomySNeSx3m96o69HxfEYZ9ggggtEAtD5JG55cQHYz5rPFonJJ+UxDuZ81GfyrHtpTaW2m5HbT23uKMNeJR2gDiVzOmE+bFiPkuiMcUcrhF0aUTygLoYBxC6W9aAFktE5ktr80AHf9lGtdG0G9AFDTu19i7lcBvH3V3M3deyHcSUyoAcV2w36+orhzdQQBcBuCIQwA3fNdt2j2Itz3IZjbzins9gW6aLhv1ldzjcSUL5t2qRCm/WfaikG10fKb7ggQQPNCmmg5GEV0p38AobaeWR0bKSInpkFw7OCs1WOZJkFPM8n9G26gREKiaWWWGRj3Ou0SNIsBuWVlhoijpnN2goIojZ0Q1cO4q4xQ1R8+pd22sqlJDitNi3lVHHFLcZcrdS0WAupiGPEp23ldkJ3hztfYq7hahlicHNV9SHHMcwcCd+o1TSrmMdKCLg20T2spnRy3c/PIRY24KBxsyRxg6kOOUWO5Za5XLwnNhp88FQxwDrPzC4HHerUGxuPmt+6FScCFRTMPkjHguFiQ1T0cNdKfw1QGerVbSJtTDqeNws6NhHVlCNGxrAA1oAHBNKOnMOr6h7z7E7uztPrRqFazTlcA8roLC3Qd8Vnq0HlasKmgtfzHb+9Z8u3x/Mc+fYIIIK0AtH5IMpkxHMPQ+azhaJySaSYhf8Aw/moz+VY9tTAb1Iwy2STXDrR82i5nTAIb2rnRHpJIvdc9FAOf6JU7BQ5bfa9q4HNG8FEc543hFD+sI3TKGVo3t9662VhF8t/WkXWcNxQbZgsAUt0HOcW8z3ot2+ifak2uvounNwCe6VHuOo+1Do9R9qTu/q96BLuIsjdGigI6veulzfRPtSOZAvNkbo0WD2+h70M7T9n3ptnN9/uRwbpckWzsHA+1FZIHkghwF+tJncuNvwRug4u3t9qNmZ1FNiH8Aj3NukR7EAr+D9H3oZIj9k+1JAj0gu5m+mEuSokmH0kri58QcTxKSGF0bXAtiaCOOUJznsNHAjsXMxRobJ+SNHmyOHqQ8mbbVxPqSmZcJQNuCCMDddFMcYPUjEpN3nA9SQZryugCqw+36N3xWdrQ+V03qsP/Zu+Kzxdvi+Ixz7BBBBaIBaFyU+fiH/L/mQQUZ/Kse2lM3hOWbkEFyupzigdNyCCkib9yKUEE4YNRkEEBziULnrKCCCoXPWV0FBBBinegUEEAXijNQQQQyLfVBBIgzHrKMggnA47ciIIIKus85KoIJAEEEEqHDuSb0EEgzTla+sYf+o74rPUEF2+L4jHPsEEEFoh/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6" name="Picture 16" descr="http://i.ytimg.com/vi/4r8RJ_Othcs/0.jpg"/>
          <p:cNvPicPr>
            <a:picLocks noChangeAspect="1" noChangeArrowheads="1"/>
          </p:cNvPicPr>
          <p:nvPr/>
        </p:nvPicPr>
        <p:blipFill>
          <a:blip r:embed="rId3" cstate="print"/>
          <a:srcRect/>
          <a:stretch>
            <a:fillRect/>
          </a:stretch>
        </p:blipFill>
        <p:spPr bwMode="auto">
          <a:xfrm>
            <a:off x="171497" y="3164596"/>
            <a:ext cx="4572000" cy="3429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nchor="t">
            <a:noAutofit/>
          </a:bodyPr>
          <a:lstStyle/>
          <a:p>
            <a:r>
              <a:rPr lang="en-US" sz="3600" dirty="0" smtClean="0"/>
              <a:t>Then </a:t>
            </a:r>
            <a:r>
              <a:rPr lang="en-US" sz="3600" dirty="0"/>
              <a:t>the Lord said to me, </a:t>
            </a:r>
            <a:r>
              <a:rPr lang="en-US" sz="3600" dirty="0" smtClean="0"/>
              <a:t>‘</a:t>
            </a:r>
            <a:r>
              <a:rPr lang="en-US" sz="3600" dirty="0"/>
              <a:t>Go; I will send you far away to the Gentiles</a:t>
            </a:r>
            <a:r>
              <a:rPr lang="en-US" sz="3600" dirty="0" smtClean="0"/>
              <a:t>.’</a:t>
            </a:r>
            <a:endParaRPr lang="en-US" sz="3600" dirty="0"/>
          </a:p>
        </p:txBody>
      </p:sp>
      <p:sp>
        <p:nvSpPr>
          <p:cNvPr id="8194" name="AutoShape 2" descr="data:image/jpeg;base64,/9j/4AAQSkZJRgABAQAAAQABAAD/2wCEAAkGBhQSERUUEhQWFRUWGR4XGBgXFyEdGBwfISMfHyEcHxwbHCYgHyAnHxwgHy8gIycqLy8tICAxNjAqNScrLCkBCQoKDgwOGg8PGi8kHyQqLCwsLCwsLCwsLCksLCwsLCwpLCwsLCksLCksKSwsLCwsLCwsLCwsLCwsLCwsLCwsLP/AABEIAJQAxQMBIgACEQEDEQH/xAAcAAACAwEBAQEAAAAAAAAAAAAFBgAEBwMCAQj/xABFEAACAgAEBAQCCAMGAwcFAAABAgMRAAQSIQUGMUETIlFhMnEHFCNCUoGRoWKxwRUkM3KC8ZLR8BZDk6Ky0uEXJVNVY//EABoBAAMBAQEBAAAAAAAAAAAAAAIDBAEFAAb/xAAwEQACAgEDAwICCgMBAAAAAAABAgARAxIhMQQTQSJRYXEUIzJSgZGhscHwM9HhBf/aAAwDAQACEQMRAD8An0hfTW6Zp8vlURooiUZmLedxsa0Mp0qdqvzVvtjKpua804cHNThXJZlEj6ST7Bqr26YEqpdvUn/q8F8twLoG6nu1Ae9Xudu9VjxNbz1ieE4hJMUjVCaoELZZqvzGyfNv12x14rkZEAXTOA1FtZFFh3GkkbDazZwwQSQ5I0SyEjWn2ZEhU7WJDVqa/ni9n+IUoYnfUHXuoAF9O4I2/ftgS0HU11EnL8DeSJ5VKkofMvRqq7HYj5b488V4Q2X0CUU7pr09wD0s9LNHbthriziSAx5eEqSCzmwUoV5msHSq9Lrc+9YC8eyOh1EsviVSpTMw0myGQsADHZIsHrewx4NZhAMd4Iyvh2mtWIvz0eo9ttjivMoDtRtbNEenbBvJcEL6gOoA/Q9/kO5xMpAqu5LCNkBYBvKxIHQN1BPYd+wwRM9d8Qxybm/q5uawhFDezT9AB0Nn88WvpMyJdIMyBRK6H2IN9VJHytfyXFKWVWgTQq+Ilu4LMZKXehW2kDff0GNB4tk8tLFH4kckieULPM7Ll2u7k2YAgIpK2BqNAaumEX6rhDHqaxMPK+99+mD/ACmV8YuJXgdBaGNWN2CGGobq2k7GiOxrDPxrlWH6szLCEPh+NEwvxKpnVZUBK2yKWAHmXrbBW0geR2jDZgyOFBiCqDfmJZelA70v6YYW9JjGTSaMb8xxGTPRaYWl1RKtKVjF/deTUm502gIayQSa64DZPhcTQhnj8PLApHeYe5FkkAYvEiadQqiA2xDX64KcMnkYtJETG5BjYo1lhpW99NHp2HbHLNJ48sbyRUYoxFvIzhgdVk67q9yRvu13tiddoTGe+GqmW+sQaUaiHlJVvHjivSUjgPl1qDrY62GkiroHF76ksbSCEyaPCEumWUIND/eMOoHdaFUH6diMDcjMFleQo76AjRaWAdGoBCSQrSaa8Or+FiCWxY5azM0cz5iSKN8wzlvD1eGymQALakFRbAaQoJNkFheBbeyJlw5FwxY1J3DDemvv3o9b9B12we4RwWRrVgFOzVR8gIsB2Iq6o0CetYFcM4+hDeErtLBql+2DBUJsBVs1YOwNmyWI7EVY+YZxE7zTUz9VS9236Bu4GwC7UL64LFjLmmgOQu8Y8vxmhYR5QOpiKkAjsQzAjA/ifOsnmKR+CqdWmA1e42OkH5XjNs5mZ7ZsnHmKjAVmRXPa/MVBHv5sVuK5zLtAD48k82+vxEIIJA6Ev5QDt8JJrqOmHp0uJWut4IdyKuNvEuYWnrxJN61LRbT8t6F4VuJcXYKfKXKkbOqstdff1wsS5lylamZLsgmxYFdMNPDeVdUIYRyXp87KWr1v03BxWPhFnbcmLObzamyIVXvaM1f8JJH7YN8K5pny4DZeSeJxXw0yN7FbAI+YOLr8uEX5CaHQjtgrwvlB5gAoCE+a6NKt1V/i9sKyZFXkzwN8CbF9HvOg4jli7LoljOiVR0urDL7EduxsdsfMLXLfBhlvE0y6dWnpXbV613JxMJ7qniHRmFcB4S8iTyKtrCoL0dwDe+/yP7Y07lvKwJluIvLDH4uThidGlUOSxjYq2/YuFoDago+apyA0EZ8QuzatSTRbAaLXSw6j4jZ116AHrhd4jJNFJLC8mxpW0mkcL8Ow6j0/LG3bVDVCPV7znw7Jy52dI9TMzHqxLaQTbNufcsfXfDJnOGmP7BD4ukDQwBGoHcMFO+47e2GPkjg8CBJVASVoq8zbEH4iCTRvbY9A1VteOnG+DT5jMeDAULQxIVuQL5Sd6YgC7vykkD9sK1lmoSrN02jFZO8G8n8FlaVNKaUkdVcvqAFamBKWviKCt6CdJcC+mnHL6Q8uZ5tTLmi4bwiZoo1LMQCqjwgLNebzHYMMNeW5ZzeVjlll8pWnCJpPiMrV5VFjyqWbrbEqKoEYWOHZ1szn418XVEC+YZATptb3Gobse5BO222nHgSTPIdOLUZzl4QcsI9J0zKtXV2RQIZfwm9z0xVyPBjNKROC5ffatRo7lSP59sM3EOEuzSMQjPYVdbFEIN2AQSb3sXthazDv4kFK2lG0NCutJFa+jMDuWU7FSAdJsDfGhtRnMDUJ0z/DZXDyZdE0gGAxoRoCJYIcE67JpwQaO5NACyv1iNA0LSTxCGIFY3YmF1A3BEh3ViTpZRQ3oDbDdwrhzgNJJo8Rl1kiPS+mvIrX1IrTXSttu+ccwcEzWaRcwmTnEbeYPepG1V5gi7pdAECxtgQQRzOh04ZfUw+U7crcWeWGaJzpSnCuWC0DRYWVJeQKqIrMaRNRHbHLk2fw8lLoQGR5vDWQVYOkUd1OkdQPcjAjj/CvBy8AKsknmvUmmxsSKIvYmvkfbBj6NnCyOkzGOF0L+LdIrxn8fQEqSKPcgVZBwdBlJEzqFYGv7vCPGc80WYOUjjUOEDSmIpExlYBmAZ1ahpryrRJJNnpj3ykzZjMHLAyDQmoiVrddLKGBOla635ge+APGePK+cmkCR6WcukcykgUuld13Bqmq6usaJ9G/BxFl2zLivHUaAx1lYluvMQN2a2HUAVdYXkcKlGa2MBR7wlFyqMwGGxjXbVdi/baj8+n5448czkkSgLGEoCNg8TS61JN2gYjWG3G3Y3ti3nMqZQXkjf7SgPMpL1RpQLYnYfdoV1xzHLkdaGkXL6zfhw2ZDvZ1yb1v2Gm/TA4ce8QWPtEqTxVkHhxk+LLf26VbC/M9JoMenYBhaGiCKrFiDNmegyqGAUBSwlG5bzKVYD7vwdjdkg4Zc/yplcsglH1hmWwshl8JVB6qX2pTdae/54r5KdED6YxGpBAKCxYFlX1HcVuTflHzxZQ5EUeKMqxSyxwEo+dgjj0+GYUjaNidA0mMednkkcnfaiKqqxnvHvEzmYJZi8rBG1lfusL3BJqiaqzRHXBPm3NSwMtRlBL4eZy8gdlAtR5kQHTq1LZJs7jpeDXJMWVlibxSv19pGJBk8MspClSL+IVew82q/XCQnqsSzuBccVOEcAksa1GgNXm2Pz+WH/hPBokjCrGShB339qvv2wzf2NlViFxl963Zlo9enXHiXJx6PskkjoVevWvy0spP6HGOrPwZNVSqcqjNuACBuN6oeoPXBOMrVsdjt18zH0A7D1bC1xTi75ViXWKbbZadZCCNzQNUPxGvljsOcMt4YZSzSE2EdNL3/ETsR/lJGFL0p5M0OK3jZlYk3AiBr2v12vr+uJhTyHNrsW3UVW3fv1xMVdozNYmBAFSCNiP+rxqOWyhzGSglfxHBV0WNYwxj+67L4jKKPUabLGx904z7g/C3zMqRoCSTvpFkKN2b5Bbb8sa9zPmSmW0RKEjy50RIBVAKzAk/EepHXsfxbMRNZjGzNiHo8ytl8hCMq3gSRZrQutELeHJQIDKUc6l6G+ovvjhwniUM0hmy9BXjCOhpXVgXFMB6qw8w2Okb4AnMCSNH8hZNEllQ2h/XSb1KWUqymwRR7EGnHxAf2qJUURJmOwHkVm28vbR4o2PocH2e3ZHBmN1DZdm8T9C5fPJmItLCg2kOB084O4/1WMZL9JfD1ycMWkospfxIzHYZQm1k0D1IHuSfQ4aeFcX0gFmAXwA7k9NNAlj7g3XuKxkfPfNJzuaklApTsgPURgkqv5klz/mxMBRhha38R64EJczB4Zk8KZlDiQKNW+4bqAL2BO3U+4xVz/KqlBJmnH2rFvKd2AGrZgaZQqkeZRRJ2G2qcrTORliqkkQgH02sCz2FD98EeeXZo3FbhYgT3+0kACj5iIsfmvuMKdaO0PDhDNZ4E8Q8WKONO2qPORqtXQjbyIv/AAWL98aDHw2NcpFE62iRoBV7EKB069/3OM54Xlmebh4utUpl6/ErmR/3C40mBxJM9k1DW3ayLs+pxzOqbcLL866Tt85hHHs4Jc8aUMqOECMSVOlgCCNqDNZI98c+c8lHBmnjiTTHQDqD5dVHzKDdEBhR7Hpi1wrIq+c1P8OlGJ7F3CvRPrdmu9bYocbkMmbnDEn7Z/fqNv6bYvT0kAeBKGxak9XmFszxKLNyCSSNGYqisSSC1KAWU2CwNWVayDe5FUM4PzBmMi2mJ2ZbK+C5LQtTlWVkP4lZTa1vihwicX4TdGPlvoCfQ9r7H1x6hnC5i2BpWaTfqaAYD0slcdBipSwJx3Qhqmo5fmY5mVwrMsg3aM0aG1gEUHUbbgCtrAwVSaZRQ0WW+LSC1V032G/cb4TuQeBh9OakFKg0x301V5mO/wAXmv8ANcPBmVTWpQfc4gfPpNCKZTe0XubcxmPqrs8mnw6MZ8NGfWdlVDpsEkkWOgs4HTZjxMrDobedHy0ZbYVLMkVgdqhjayOpJPfHnnLmdoc5l9DBkybJNMo2bU3lB/0oV+RfCvy8Y045GqMJIhmHWM1sQdYQgfMg4oDEizFVZAn6Ghz6pllZPKoB0j0RLA/YAfM4z3mTlzL+LP4wUiRhKwOxLJAF2PUEM5ckHqOhxfh4xpysIcqPEKgDssSmy7exavnhJ59454hyzkMBJmJJiaukpIyPnQJr+LClckxuTGQtD3hvl/m8xzT5SpZNNtlvEYSPpBKMpbqVBXUCd9N+2PUnEsymuTNgBVAqwxJNbALqGwu6G5rsLwhZLOmPMZbNa/DDuKIosI6MRYg7bnUQD1pjVVeiZLLFM5lpfMPBLJ4khZ1+F1rygG2Y3qPcnrhjZ1x0D5i0WxFzP5mPMRH6vmazStbKFTw7Xb4lBJUkgB9ZFXYrAzJRDMgMNSyqWEqg2ARsbHT/AH9cGedOFOM22aBiUhXabw2JTpsuvShZiAd661i1wHhSr4h063lYSMEWtOwoAsQdtyTsSb648OpC+omVZsKhBXP8e8s8uZXQH8kak6b1KCT174+4PcJ4exBDQrsBWphq6nrQ/niYz6akk7RiH9EvAWdZZCpJmIyyGrKqTcr+y1pS/ViPunDRzdwiT6jI2lqoyuCdxpi0OSSfx2P1wN4dxWbLj6vkKiLtJJNIFshSxMagMCE2Y773ue2KeU50nm4dn/rcviqoMEJKgMzyhrUMtKwAGqqsDe660YclnaMyYjpDHzxBXL+QZjGAB4ZgcTO2yRgNqDux+Eeb5ncAYB83yIFywgJ8KNXSMsKdvMGaUj7od2JVewA747z81/3bwQPQlFGmMkdGc9XPffv2wtZ93Yq7NeoUvsAaoDthjt4uCiEbkRn47zOXgjhQ2Aq+IezE+bQfYEk/7YHDlLMNKscarOXJCtC6urV13B2ob01YtcsS8P0j62XLgkAMCYa/EdDK56VRPUjteG7NcfyLCKXKoVmhMZHg3HGqBx8QrzHzEE9bJ8xxI7kSxFDDmNfKfJzIGkkkUKdCGNCGIrcgtqoHftZF316KPPGcOXjbLyeaVpAwf7uiMAJRHxEadJsghixPbDdmOI5eRWaWNdZB0kAKenR+1j16HasKPNcIngRo0ZY4VmbU1US6WQKAFWqnp6745uHKzv6pYilCfjDIdYs9wxSyoEyatbGlvQQLPvZH54eMtmAuXml2tkdzvd0rVuOu3cYynmzMyHiGWWFNTpHBGBRIJRAxBC7lafeuwPa8c+I815xUdPC8DUGifQGKkUbFMNI69jthmbpu4QwMwgsNPmhOvJ2TWbL5oPuC0e3+VDR+e+x9sJj3457nxas9TvW/zw1ciZjT4wBG7pte9AOCf0IwqyZkpMXqysoaj3o3h4+0RLX/AMYPxlnMZAvPNpUka2BqgALI9h2FDHp+GytKiSoVdhpNg2dNFSRdgkftjQfouy8Z+sZiaNWSRy6lwG0bn8Q77+b298MEiw5/6tI8CtLMzgMpKvGqdAXFE0N+m+wG24xc9Ppqc7qfUfT+cVeVM5EsckcxUAPrAJ9QAa9tgcHM5x/LRKHldVAJG+5sXQrqen/XXCtxLhs0U7RiP6vIo/7iVyJL31lnDa1NGqArcHcYoznNX5pWAFbNF4g/ItGd674PLjRsl2ZGUOm5Z5j4HFmNechdlZwTudUbUNLdQDRHSv6YznJylHVlJDKwKleoI6Ee99MbFlMuFywV+gjGrYDrqY7AAfsMZVwnIls3FHXmaaMAH+JhX7G8NxmhUErpIMMPzLM/+JNrf8MkYPfURdWN/wDYVg3Nyvms/FkmSMsNEjSyBfIgZzR2uyUAOkWcHsy0ZzE8UyQ+GkhmJkUDyAupGoLrJ8goA71XewR4Bz7LCn1VUiVkUlAqAEKLseGpoEdz+t7nAio/LbqDVVFzmTIT5fLlGXLSAqIZXVQkxUWBricUJBZ+0Qk333OPXK3Fc3n5luQRoiP4JK+TxE0HU4Td20m2JFbsKF4582RGcKwY04kncnc2qsRvfqTQHpjtyiyZeRXKgOucRTVsPCkipl69Crauh3X2xhYWJuLp/RqHx/SNPEeUp5mKso8MgWCertQZbI81uDT1WgisF24M2UjTWyMWcIQD0v3NFv8AlWDfECVikmJoIv2Y+dLqII22JULVgX3bHDm9NUaauqyGvWiKv/zY8MKsNMTkzu4F+IBl5gihYrLqsbAqNtiQRdbkEdO2PmMz4Tm5JfEjlnDGJyLbxCbJbUdgRuRue/6YmAXpBUTrjhwUMcjlMzIdTMJXZqAJWMlluqGyof1GMczXFpJUjTYJGulFHwrdaj82O5Y7nbsABpfNfH3OQVDSOyLCqj8Uza3rpsEUD/V74zrLSpEcyquzKVMSOhCqwLruwYElSFJoUbrcC8PxC7MflJUKvsP3nPP8FnhXW6HwyfLIATE1js4Gkn26gggixjpxjhHhKrKSylUst2LLqHTt1GC/FuYhJl8usZtqaSUWyoz2QQ0WoxliN/EUKSCAQCLPKMasqpbdXiIA94nv/wBL1+WK8YD2JMxIA3iqvXD3yvw4LCur/v2Nn+Fdhv7nU36YUOH8M8SZY7rU1X1odz+gONF4rEI9Ma7aUQr6AFSP5i8LC3dzeOJx45xNMtLpk85060DXp2I8jKOoYAiz3xfHMYzeXzALl1UIBtp2dgCKHSiNI/hAxQ5k4Z9bWBh1O5IFkhlBI/UX8zilk8o0SvoIAmKIwXp8SCwK2prv5jE7AKCFlOE9zqFbJuR/qOUWZ08ZlkrZYZWX+LyRLQ9KwT5gySNFGx1FmhzE5+0atlcqNJOkdeoAOAXEDp4ip6Xlpf6D+mGTmBbNfh4bIflaSf1OOZmenH4fvOpkXSxPz/Qf9mR8uZ1kkZUNM6FR862rtfUWcWOVeDpmMyyTatKozkBqNhlXrv01Xinyqf75BfTWP5bYN8BGji0yjoVmH7a/6Y6eIfWgRfUufoxIjJwDOTTo+Xy5iZUc6ktVK6SVBAPVKAI09D1x6nR1aERyNBJ4s6vpbf8AwWb4b6HTV9juNwMZ3yfpE8LuDpjYO9AkabWwxXcKb+LoDQ74b+bMmfEHgzSSyDVJEmm6IcIiLqLOQQzDdrJGwqsTth0vYiEyFkMoQ84zZmGJXMZKWGZlBLk15zuputIIvcjUd7vxFm5PwoWN/A7ih6+R277dBiry7zeuWyywEMDqc393cx6TQ3BXTJY77Dti3Jz3FYOnUU8qbeVug1WegatVV+uHOhB2kgcVxLeTlnljl1zANqjiEelbKyEqe10BYBB61gTAyjjwsgKufUA9AFElfyAw4cnZJM4uZk8SOGHL6SfswbIqUszaVIClTRA6b/POc/mg/EnkW9L5kuu42Bewb6emDVCtgwXcOQQPE03PcOP1nMsCKVYlHr9oWb9NzjHZs0VcsjFWDkgiwRXSj1xrX9sOfrBkFkpC2sDroD7n32rbGZz8PA4fHOQdUs7rq9Airt+bNf5YDF7ws+1CH+BccmnDvKQdELRq1AMdUkZa667E70P64M5aRMvPIkpZl8KOWh97wux9tO59QhHfC5yNlPEd0oeaKQbjqfLtvttf7HDLkVEZy8k8iwhY/vEa38ukoNiQCdtRG3Ub4lzH6wzt9IgPTH++Y48S482pMuqZozyoJFRRrhceXSwNlVSx5j7npYIG83ZsZLMK5Mksjp9oddsSdyFvYKGUeUbVgBnecRlYiuRfLxxsBqSMMZDt1MpUX6VfyrfCcnGGlmLTMfhPawDfpv8Ar1w4ZGemAqt5D2e0CL52jpyZwzxxIwjCkadWpQF1HUSFPjG669F6jbEwV+jvMH6tIVIYeMdq6eSM30ve/wBhiYOzJdNxO56zP91jOneWZ3DUdgg0gA/xF2ND8Kn0wiK5Fj164cOK8Ukl4Pl1amC5qUM17g6dSgjoNXiP02IQemFSBxZv0w3Farv8YDHuvqnlG2o/P5HDVwldeTUfgkYf8aGx+ZAx54R9G2dzaLJFEoRujO4UEnp17+gwe/7EZrK5fNo/hN4aiT7ORWNqDZ0/F5RRPoOuKcTAcyfKLFCHOVOEwLwoukf2rl2kdwC2pSgAU1arpc7D1N3gfxNA3hP0JQRt+W4/rg9y2Q+XkT3levaTLpKv/mjYflgBnl+Gu0mg+nev0vGcEiaPE78Iyomy6IxogbH0I2+fasDeZsi2VULrP21FAooLTRkkehJJ/QYLZSYxZRnWgVWWj6MC1fzwqcZ4o0s2XVvNoewL6B3DBR8tv1xHlU67leBgHEYs2GOfKuQXTLBCR8LebZh3BIokHob6ijhozWdE0s1f/rmj27HS5OE7iGZJ4lOB2jRfy1L/AO7F97qcKSobL17/AOGcczOvrH4TsdsOpHziDwnMaHR/wOjfywyv9nxlarzgkajQ80bCyfS8JkLGj8rwZWf6zxCM/EHIBB9NO4/njqKDrsSLIwODSfcRo4Zwv+6zpCbGlCF8NVLhV1D31FQX9zoHTBr+ymlkjCyu/wBoHjjDALZIYGuoHRj6AH3xV4TmxHNNbgHVHSkgHSF60exBI/LDK/NUMeSbMQxaNERihQKB9oxCsfldAHuA2NZaYyVMhApZlPO2d08Tkk8jFHHmUeVyKOo/is2L7jAfl7hv1nMaRSipJa06l8iNJpokbHTp3PfHjPEsiMb3LbnrtpAwQ5L45Fk82k06M6BZEIStQ1qU1DVQ6Eij64IcTMyhX2h/ghkbL53JxnQ058RCTSsEFumxBB09CQVoPtdEL/G+ENEIJiyanAJjU+dNJrzgrSklSujsVIO4OGXhmZGXaHNKA8S093psEOhRT2ku6XqCL6b4VOYc5405cE0xXoNyaF2LoNYJ0iwCTR3weK2XiB1KquT08Hea9xXhkT8PlzUWyNkw4A/yuWJB73t+uMy46wHB+HLvZfMN+jEfr0/TGrZ/J/V+AGKwxXJkEqbWyjMSD3FnY9+uMei4YHyYnnlbwoj4UcYI1MzWzadWwUEqWO/xYWu1/OLyAtplnk/MhaZrUK5BfqLK2F9Dekr8m+VbDlOTYkyv1rNZdJ5hEoEUmyRoNwgG/mANk0bI2rGS/RvD9YlXKv8ACZo5z6ARhtf6qw/4TjZ+K8ZBzE6HzIA0YW/VQG69xd/6ThZx/WapT3icK4x+P5xOMuSil1rFl4mXc0pIQWPOxbVQ0nt3IFYzHJ5KOSRm1hIy5RNwX3JI229hfvg9zPG4yyoDSxzGKRVXdid0O1atgQAdrI748Zzg2X4cHWS5s4T5FZWRY13ptSv/AIoIBO5CkFetsHE2IqyDQhzKq8f90iKgwKGmKk2ZpL1qTRB0BFQAdh6k4mOfLHLuYm8SnNqRrZXJLu2pixqvUL3+E9MfMBY94PcEzSPNEKU1EISGIvYkWAfmAzfrjtwzJNNKkSfHI6xrfS2IUfucUQMGOWIS2ZiATWS2yh9B23vWAdNfFqrasNigdpu3G8+8WXbLQr5UCxKyABBoW2ZRVgs1jr2rtgTPzIMtEjkUAmqOQDd2Haz7nV+dd8fOYecGycz6oJFDHWbW9BkAJUOG0k2bF779BhczOabNIIUAsSO6q33d6A3/AMTemKJYBA1Eb2QEcCtQ1wPj2VhzGYEkiwxMAyFiaGlZomSgOoLftgJ/acbxs6Ek+KvQGgKHeuo3wTzmTheeWJ0pfqDlRQtGiYOG1d2NElu5LDvjryzDmoYoHiW42iJIVtyxZmNqT1JCi/S8L6nMcZ2EHFjDY9V8GpWysCzQyR6xTs4BBs6TRDbdrNXhR5w4V4EsbayWkBeqrSFbStV6hb+eHw5LOyJEQ4Eh3l6KANAvygUCWsXR2rbbdG5nyk5zAXNFEZYGKkHylV8RlF9ydOnejeJFzHK/jjxHY1W9pW4Vnmknd3NsY96FXRX/AJfzPfD5Ow85/wD4t/6WxnmSyzQzsjjS2jp/mUMOnqCDh9zsdRT+0Mn5EIxxN1ItxOthPomYR/CtdaP9MWOXwDmogTXmq/TY77++OCw0qns2oD8qH9cF/o/kC8TyxYlVDmyF1EeVt6o369OmOlXM5rmlEN5XhmcM7zoiTI1BwKSqA09fgNCw10cHOB5V5484X+xgjUs7yqdcJ3sRhW0OCL+X51g5n8oMswfh2cBN6jHLLqR7+7o0DTfaiQOlKNwi8180zZmB9QEcUjg6VoFmWxvXYVXfet8etvswFRXJYGotZyaFkEcSyNpNIxcUQeoMYXYk7im9jdDDv9GHJsbyNLmE1eCdkO/nFUCp2NCzXqP1EcA5WdHTMSj7LxGRD3Zl6uB6LuAfXp0wzcE4ko+sAj4pHcV90hrDeveuuIOpz6RoWdDD0/dUsflDk2WkSaVYCrJPDryymtIPiq88algVBOpmDEffAIITHfmHhYaAvIACVdHUu03+ICAFdxS6X0S+VFFp12vACHmR/CFC5EkOYiA//ICUkiI66Xtv/EPoMGOcuMuOGmXLjyyaQdY8yK2x26WPhJN12vHR6PKXQKeRtOX1vTHA1+8QuBcf/wDtuZy0sqxhlAj8QNShyCyjSCaOm69Sa67guZuLrIYoYKMUSKihUILHe2NiyzE6vz/Q9xl45MpFEttKgky5AXfSW8aD97Ue2BHJmYgEtS5dZO6szN5PdVAOo9wK6jDsq01xGNrBEN/Q1Hozsmvya4igLEDfXGSAD30BsPPE3UZuXzqSZH6Ed2JA/Q/ywBy+dWUIiOCruFDwR2xLEgl1eIxSBTd+cN6X0wdyxzEaKqIZCuyrDmhGp382lDAEajsUZj6b4kOQg3KUxgCwYrcxyvDDmMyNmaaMR2NwV6P0rUVDV6AE9axnebzRNyFy0spZnPffvddWO5rt88a1z1xJTlteYy8LeHIoVJUaJx+IL4c5BI2vTQIvpVHN+ZuKZad/scr4G53B0kjc0YvgBF9j8zg0IMzIGE78l8RdfFA0kAKBqF0POaHoLJNYmOfLeXAaUK2oeXcLv1YbgnynbpiYZJagjl/gEuczCQQgF3Pf4VA3LMa2UDc/1xpmb5MymTDSB28jCOMhrlllWrRbH2dHd23C3polTq9/Rxw9MjkJeItvI8bFR2EYYKo/zO46+i++JwfKnMZ6CCQsBGjPLv8ACqrrk+TSTMWY+iqNxhRa2qPTGQuqMs/LOYzAcTZhWzCR6X0ISEdqZYzJqt9KgFvL3DbXut8c4j9SDSPlpjIziTW1CIOfi0zAkkbA1Xc9KwzcJ4y0BdVIuTzMzebzMA5Is1uG7+mLLZ2STZiG1A+XSuk12K9x7HDFJuoRut5k3/aEFvG0CPXDmE0rZUFzdC3Bq2J6mrGxAw35bniHLZSBHdGbwdQEZsjp5GU7hzqJ61QPTpgdzjyWkUL5rKeWIBhNDQPhlxWtNXRC1D1TscZ/HlAki6ydDEOrbDUmqiQCTudJAB9MD1GNcpBMWmQomj4zYMlzvBImpSFBYIociyTvvv5RV7k9jhZ5/wAmmZiizcLKwswNvuerJt28pJ/PAXP/AEd5lZCsS6w0mlCOhBPlOr4brYg1Xa7w08b5PmymSnEbxywJIk9knxxQKm9tFb6rvptjnjGmNwVbf2lGJzdHiJ0OVl1LNPfn2FkEkLSdulbAYefq+szo/RjIh/NNP/zgDw3g+YzMEDiBjCC5Eg00bcAg2wIphV++DOe4mkDzNMskTMzHS8bV0oeYArvv36g+mF5wzNsN51MeTGq1czrPcNeBwj0fKGFGxTDHzgViUvTUitupAIsaRvYrdv2wW5q4zFJJG6OGIiCtsdmUkf8AI/IjFbhkepCzywrFYbSxNsbKlSE8wtb+QII9R0MbNVsJB1GgcGGW48p8o+sbAVSJZ6ki6vpv17YDNOMxJBl4C3mdVAYAUzNQoD3NnA2ThjKwUMpbWU0hxqBsAbg6TYbbSa2b0wR5ZlGTzuWmzC2iSKzb7jetW3dWptPqtHrhzvttIg82PnLKxrw8xw7jLlNJAJIHw/1v9ThHyx0yyKCq6qcE9BezD9rrGlcwlRk5lUqw8PovSiVo373eMxzTgSQ6vdevXuv7gfrj55d9vP8ATPo+jP1Z+f8AE759VaUtD5gzLJp6HX0kWuo1DzDc7kb4a3iP22RmU/bRu8D1YYVrKkDoyt5vej6bqWXzR2lRbJpwAOuk7j29FA74Zuc3XO8NaXLt9rCPE8pKvooiQdQa0Emu9Vizpc5xZBfyiv8A0cJOITPOFN4MzhmsiRG3FfBrNnc6fL7/AHvzwtZDiLoRpcpdDUO1VR0jrVbf88GuIcdM6w3DTJSs4KoWFAFFEaRhFIvqGN1vthcly5BZgpChiN9j6186x28rl6NVPnEGgmahwbjHioXbNeK1mPTLSIfhNkaSRYXqbrt1xbk47mIF1NFAoBoLED5j1q9RINHpVMN6vGRpmmBG5BBsEGiD62P54vwcbOqNpAxKG9SSFJD7l96PviM4t5UMoEYOcOa5DmlMRdBGqlQ60yuVBZtJUAMPgBroPXBbk/kOCbTNxKZl8RPH8MbExkgK8sh+EPvpQbsN7wnce4yMwQdFMLGssSzCttV9W6+bqeuHTKZiXiUmmJLgHhST0pDExwoPB1ny1YdUXayxJ2s41gQs8AGazNH5YZpIi+VymVjy5J8HUNLsoJGsiid6sE4+4vcucYEWWhhdDrjiRGA00CBp281du2JiQb73HnHk+7EjnbLDKZPK5RWJVzFGTValjBZvcapDde+B3KEus8SmFktpgU77+LJRO/8ACq4Y+e+E+JxHJQM1JFBJMT38hJ/U6RgT9H2TJysbNsZZmzTDsQPIg9hq3/LFWMeTFkjQAIa4jww004H2QoSEdQoY06j1Qk3/AAnBnheQDrSECRfX4Su+4rt7Y8eKyKyWQpJDKaI3679xgPHm2y0gMRDmy6IxJHutqDoB7MRV7YaRBEOZzLFCSRoNeYMbUit/YrXc9rvGI88ctxw5pRld0lIIj3uMn7hsbAjcA7hbvoMbMeb8vnmeESGIr5CGApZPOSSwtdKBNV3pJ+RxmsWd1ODA4KRyNJEzqGaQjbXLfxFgehrSDQqzhZy1NTAHB+9FaHmrOafDjdgAiJpRdwI9LA0Phb7NSW6+X0BxY4pztmJoFipUiHZQbIstpJLWRZBrpsncDGicqRcOYIFb6tKNhHIQPiCqwDnaQHTte4DMKo0LXG/oljonLqiiRiXsE6RR+Bb3UH7vqV9MSN1WMNTD8YsY2WZXw/nbMQxeEpQx0VKvGCKbWWHrvrN/IfhGK8nG5JSJJp5XZVOkEWNiCoJsDSxJLGuvreHbiH0bSHMgiIiKSTSqErq06RZ0rQD9TpFVRq+h9cL+jCJk1STMGLOrIOq+UUjXvqUmyenQYZ9JwjeCVZpm5mJB37VsoG2w7fkP98V9JxpPEuQP70CqrQVZXXotGrJHoGNEWL298FI/ozRSfEUyAyJe4vf/ABG2q6BqhQvcY36XjA5hUzbVMxMMKyspkLR3QkRNjuLOlqNabpepIHYnHzhio0qxu/hxO6q7Vuq6hbUN7A3w05z6PmSRWlkWOOSRkUhGagK0WF3BYGlH8O5GGDI8q8KgZSZZc1KBqRCVjiYgkaTt2Km11E7YM9QgF8zy4mJqM/DabhUsoj0KwkMKVukdgRp79Lv3wsR8FOZkiiDAF1fQxGwZdxfqL2+WGHivHmlgihQDUVUyhRXm66QB29+9jrijkOXM1rSQRlShtRrXYA6vhuxv/XHE1+osOZ9DiU48Z1Gr4v8AKKfCWZHeCUaGU1pO1EMCRf7j2OC3ggatJJXcLQ30t1/Kr+V1g59IfKjyFc5DGS9fbRj4mA6Pt3rykDetPphYlmki0vJGyEkEo+2pSKar/Jq7YcwGSmHn95RgzDIm/PES82hjZ47+AiiP4W2P6HFjP5tVdLGqKTdx/F5lJB6j4g1dyTgrznwZoZEOxWaMaHBsNXQgjb4dI29MB866nKkV5laNg170wfUtd9wp/LH0ON+7hFz5bqsYTKQITPD4c5ZHiLNehdK6zKy6E2Vd7OodPfHeP6PtfiKki+Miayp2A02GF77sBsPWhtqwtZdQyoreIyqzO6ilAUgHUr+aiwH3lrp1wQyEE4ZxoYSSrHoJfT5SaUmqsbde1HbCGBXcGT+Zf/8AppmvGMUaF7k8NG2GqxYYizpUr5iTdVXXG28sfR79UyUcIkBlQs5YL5Gdtjtd0B5QbG3YYX/oSzE06zPMb8ILEjEksbskkkkE0Fxo8A0Ssv3XHiL7N0cfns35tgBbCnhqxQ2syzmaaXLTBNSlmQOdFnYswFhqIPlPc73iYcstyqMzns5PmF8lxwwj1WNSWb5F3Yf6Tj7jRiUCOPUuTuYz8S4LFPRkQFgrKr/eUMKYA+47YBcL5aiysWiMsQgWNC1EqAB08tWdz06nHzEw0iIUmdG4YiRMwFsSaLAGvcCq99wcLXE+BBBpSWVWkYa5AR4jd61adh2oVQ6ViYmBPEahNzzydy5FDLmgtsJdJIYKVGgmgBpqt+99BghzRyBlZ42lpo5FF64qUt12YFSrfMi/fExMRuB3JodgdjE5uR4VC00hDAWDpI/dMFuF8ObJhfBnm0XvExVo/wAgUtf9JGJiYcyKRREpZ2K7x3bLLKlMKuuny97wOHAovHlkAp3IViANwNx26iuvXExMRHEgOwkpY3OkfBlC/Ex2ok1vR7+XHpuGqAN22+Xv7YmJhnbTTxFljfM+pwKN1AYt09rvffp7kfnihNyPl5wmsNUbLpWxpAoAqAQaBpbr8IxMTAYkA4jtRIlMctR8PyYWAsWL2Hk0u6/K100AKFg9+++CGT5bj8MBi77VbEavfzKA1n1vH3Exr41O5Eox5GrmXo+Aqi0sk2k/dMhIHyLWw/WscMxy6mmi8jL3V2DqfmHU/PExML7a2NpquRErNclQkAo0sQN2iMNG/XyspAv+GsDOH8hwJIsgaQlGR1BK6QQy70FHUbb9ie++JiY6OL7JiupYmrhvhXKkAUUtAy7gKgDAayASEsi/U9hgsnLEVru/lDAfD3Nfh/6s4mJid1G8iHMZOUOERwZao7Go6mO1k0BewHpg/wCCDRPY2P5f1OJiYqxgaRPGdKxMTEw2ZP/Z"/>
          <p:cNvSpPr>
            <a:spLocks noChangeAspect="1" noChangeArrowheads="1"/>
          </p:cNvSpPr>
          <p:nvPr/>
        </p:nvSpPr>
        <p:spPr bwMode="auto">
          <a:xfrm>
            <a:off x="155575" y="-669925"/>
            <a:ext cx="1876425" cy="1409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http://www.ephesuskusadasi.com/images/paul_s_missionary_journey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00200"/>
            <a:ext cx="8382000" cy="480499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200" dirty="0" smtClean="0"/>
              <a:t>The </a:t>
            </a:r>
            <a:r>
              <a:rPr lang="en-US" sz="3200" dirty="0"/>
              <a:t>crowd listened to Paul until he said this. Then they raised their voices and </a:t>
            </a:r>
            <a:r>
              <a:rPr lang="en-US" sz="3200" dirty="0" smtClean="0"/>
              <a:t>shouted,</a:t>
            </a:r>
            <a:endParaRPr lang="en-US" sz="3200" dirty="0"/>
          </a:p>
        </p:txBody>
      </p:sp>
      <p:pic>
        <p:nvPicPr>
          <p:cNvPr id="7170" name="Picture 2" descr="https://encrypted-tbn2.gstatic.com/images?q=tbn:ANd9GcTBZXhYJpjjF1On8Bjfwnvn9CQdztuQYK3erad7thDJczOBy_hDVw"/>
          <p:cNvPicPr>
            <a:picLocks noChangeAspect="1" noChangeArrowheads="1"/>
          </p:cNvPicPr>
          <p:nvPr/>
        </p:nvPicPr>
        <p:blipFill>
          <a:blip r:embed="rId2" cstate="print"/>
          <a:srcRect/>
          <a:stretch>
            <a:fillRect/>
          </a:stretch>
        </p:blipFill>
        <p:spPr bwMode="auto">
          <a:xfrm>
            <a:off x="381000" y="1600200"/>
            <a:ext cx="4572000" cy="4495800"/>
          </a:xfrm>
          <a:prstGeom prst="rect">
            <a:avLst/>
          </a:prstGeom>
          <a:noFill/>
        </p:spPr>
      </p:pic>
      <p:sp>
        <p:nvSpPr>
          <p:cNvPr id="4" name="Rounded Rectangular Callout 3"/>
          <p:cNvSpPr/>
          <p:nvPr/>
        </p:nvSpPr>
        <p:spPr>
          <a:xfrm>
            <a:off x="4572000" y="1804182"/>
            <a:ext cx="4495800" cy="1752600"/>
          </a:xfrm>
          <a:prstGeom prst="wedgeRoundRectCallout">
            <a:avLst>
              <a:gd name="adj1" fmla="val -52561"/>
              <a:gd name="adj2" fmla="val 10071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rgbClr val="FFC000"/>
                </a:solidFill>
                <a:effectLst>
                  <a:outerShdw blurRad="38100" dist="38100" dir="2700000" algn="tl">
                    <a:srgbClr val="000000">
                      <a:alpha val="43137"/>
                    </a:srgbClr>
                  </a:outerShdw>
                </a:effectLst>
              </a:rPr>
              <a:t>Rid the earth of him! He’s not fit to live!</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600" dirty="0" smtClean="0"/>
              <a:t>*As </a:t>
            </a:r>
            <a:r>
              <a:rPr lang="en-US" sz="3600" dirty="0"/>
              <a:t>they were shouting and throwing off their cloaks and flinging dust into the </a:t>
            </a:r>
            <a:r>
              <a:rPr lang="en-US" sz="3600" dirty="0" smtClean="0"/>
              <a:t>air,</a:t>
            </a:r>
            <a:endParaRPr lang="en-US" sz="3600" dirty="0"/>
          </a:p>
        </p:txBody>
      </p:sp>
      <p:sp>
        <p:nvSpPr>
          <p:cNvPr id="6146" name="AutoShape 2" descr="data:image/jpeg;base64,/9j/4AAQSkZJRgABAQAAAQABAAD/2wCEAAkGBhQSERQUExQUFBUVFxoaFxgYGBccFxwcGBccGB4cHBgbHCYeGh0jHBcYHy8gJCcpLCwsGCAxNTAqNSYtLCkBCQoKDgwOGg8PGiwkHyQsLCwpKSwsLCwsLCwsLCksLCwsKSwsLCwsLCwpKSkpKSwpKSwpLCksLCksLCksLCksKf/AABEIALsBDgMBIgACEQEDEQH/xAAcAAABBQEBAQAAAAAAAAAAAAAFAgMEBgcBAAj/xABDEAACAQIEAwYDBQcDAgUFAAABAhEDIQAEEjEFQVEGEyJhcYEHkaEyQrHB8BQjUmKC0eFykqIz8RUXJENTFmOjwsP/xAAZAQADAQEBAAAAAAAAAAAAAAAAAgMBBAX/xAApEQACAgICAgEDBAMBAAAAAAAAAQIRAyESMQRBEyJRYTJxgZEjodEF/9oADAMBAAIRAxEAPwCt8I7N8YoIWWi5QCSjVEO/RdRjz2wV4P21C1R3lJ6FRGEzsI3nYi2LT2c7TZvXNdw6kWUqsKeV1AInbc4JdoP2auKZiHfWJVkRwEEsrMeV187zj1cmbP4i4+RTj7cdr+b2edGOLyJf4u/6f/C1cProUDIAkxJA6iRJ32Nj0xPpt1xVezXFKjsKamgVVfCFNRzpk/f0qoFrXbY9MWNVbaNP4Y8NST/T0enKLjpk0PhvNDUhm8X9xt9cJURhS417VCkTug5nR0m8bcxhKZd9OnkCSNUGJv8AScSK+YWmssQB+rAcz6YrXFe3SpUFKmsuTBNQ6EEgmdXt+VzbHP8AGOWKnlyBBaT1Aj8PbHlpAc2M+ZxV6XaHNM0DutYGpqVRCmoczTqBirr5+d4xZOGcRWsgYDSdmQ7qeYI9sakvRrTXZKVRhWOgY7hgOY7OOY9jQPe+Ozj2PTgA9OPTj049jAOFsdnHiMNLTYbuT7L+QwAOzgN2w4a2ZyOYpIfG1M6f9SkOo9yoHvgvGPHGmHyvw9cuaWcNYr3ncp+zgzOs1VJjlq0SL9Tgvx/sV+z8LyeeVyxrKgZCohSyswIYG9l2IxoXaX4JrVqVK2WzBou7M2hllBrJJCssMoueTRMbYI5/srUp8DfLZhhWeimpSLhRTMqAzRIVQRLcjGwxXkgez567lmux23G305YTQyDVCtNLs7AD1NvkIxbcx2EzSd4mgMaVEVzDKdVNvvIR9uLz00nymuZPPmi6VFF0aR0Mggj3E3HnijqtE6Zda/ByTcGFAVB0VRpW3WBhJ4e1gqx5nAHL9qiqLqZyxJJJAIibREHaOWJtPtSrfeU+8H5GMczX4B8gi1EIOROIdSrhX/idM7yJx7XTPPCmU0MrX67YazFLmMSGpA/eGGWSMaBF+IWQWnTyUkd93LLUXmB3hqUyfMrUI9FGKfGDfaMk3YliW3O+2AijF4XxVjH0tleyLAWrq7dGURv/ABKqkf7TyxX81wur+2pSekpqHWafeQaRX+IR9syQb7REXs9277alKrUsvNN0fxuyryEwgM2PMkXERvOKXkuLVmLZsOSaFYDxN9qo1jotADKLjlA3AAxV+Rnz4pRltd/kyPj4MORTjp9G8cOyfd92CZawJmeVwNgBvYAWwYKWxWeB8bOY7t9BQgSwYRewMTvYzOLQzRjkw04lstqVMajCQ18eZzPQ9OceeE1DGKMmZF8WOM162eTJZckEIupp03e5EyIBVkn2HXFb7N9ns5lq090K6OCro7KUYH+ckhHMAKxi5Am+CPxQrvl+LtWCzqp02XeCNOgg+6HBStn6+XNAvly+XzKqykaiRrAlGGoAG/PebbHEckpLSWjsw44SVvssfCalOpT00zVelTaO7cRWoP0v4vATHUXnUs4N94adSi+oQW0VYEKVcQGI5Q4p89icVTPcTGVrUzmFIDiKOYMarRNGswPiAkFWabRcFWJsHDwHnUPC4uLXDCLEeRix545XJxmUcLiW4LGO4rfZ3jJ718pWcNWpgMkkBnQ/eA3MRE/2OLGT5Y6zi6O49hOrHZwAdxzHNWOasACsdwjVj04AFziNn88KVNqjbKJ9eg9SYHviNx2qVytdhMrSqERMyEJH4Yq54q1bLZWm7B3Zkd+UqgmY5S8H+lumElPiUhjcw1Tz1QhFZwWbxORsANwPIsVA8g2CHDOI97TDcyJ9QSYPuBiu5igxFVtMMzhEIP2VkLq/5M0dT74mZLPACFKlU8NosFAEDlYajE8h1xzrKys8arQaeu0jw+G8nmOkATM/lhnvTWpNoI8YKgggxqWATeJEgxfCMjxNKneKKiNoOk6Tseh3EjyMXxVOKcQbJ94yiwcOFYkzH7uzfeBXmYYQZ1WOHU67IqNuhecrGotKugHf0pdQOenwZiiflblMYyLt52cWjmWWkCadYCrQAE+GobKOZgyAI2IxrnCs3rzJdAe6rfvqbj7riBVUjYElifPWelnuJdm0aplKiX/ZnYR/JUvA/wBJAjoJwY8vGTL5MdpI+duKcLq0nKVKboVA8LKQRIkSNxIv6HA1hi2dq6zHOZkVGJYVqikkn7rkDfyAHoBgFWog49BdWcT0yClYrsSPQnChnXGzHC2y8Y6uVn3xtIwVT4tUH3p9R/bDy9oKg/h+v98M/sQ6kY6eHfzfTBxQWMZ3iDVI1RbpjtLJsQDa/nhhqfi0+cfXBWk3LpgehoqzWOO9hKtXNValE09DPqBdzILUBUa5UmJ1c4xQuF1k/d6SdFSrqYEj7TSPxA/4+8fhva/NVB+zvWZ0YqQGgkmmsKuo3gjw6Zi+I9Ze6Y6biRVQ+XMHp/kYTi1FpjvJHmmjV+3fHGy2Uyz0WKP3oYFd4RDI9DrAI5g4v3YftinEcsKqjTUU6ai/wkcx5GJHv0xg/a7tVRzaZZabHwBtasNJUsVm83su4n2w52H7VHhlYOCWR1l13DAGCB6iCD1HTE8MXGFMMzTm6PpcLiPnIVSzEKoEkkwABeSeQwDzXb/LCktSkTVV/sOARSN4g1CNKGesYy7t32zzeYLUnJp0qg0iihUhtJ1TrjxknT05eEc6aeiQj4gdsaOcFNkpxo1KG1glkbqsWOoA7mJbBPP9uQ+USt3lKk9Lw9x+8ZaoUeJGMaQ1pW3Le9svy6FlMgGJn+K+1yfKw/HmR7OdqDk6ktqCNZiq0i5AFl1MpIidre2Jzha0dOHJTpmkdp+Jpn+ENXQRo01B5FDpcf7Gf6YrPYLti+XdaTw9NjCgtGk8oY2g9D88M5ntaubSvToBqS1Ae8kTOoQxEW1NFzPOYO+AWZyhWmqIjVC5AUKCWkX2UTMSBA2mfOcMblBqS/YbJlSncf5Nd+IuSD5L9qplkzGUirScfaHiAZT1BF46geYI3I/HEfuzWy8U2HidHMiLGEKwbydIbaMDcxR4jV4W2WOVzDVHKqGNNhNMEPJnY+EKR1nFZTsrmKNCKtCqviEaqT7kExfqAb3uBMb4fFGXGpEsrV3E+icnm0q00qU2DI6hlYbFWEgj2w6cZR8EuMVAtTKOZpqDUy5PQMFqKPIM6GORZvbVWnkRjZKmIjuOFcKx7CgJtjwwqMdjAAN4+jHK5gLuaNWB5920Yz7h1RHShVUAOVW9x4Qj+G29uvO9pxpHFM9ToUalWs2mmilnJ/hAv69I6nGT9hwK1BdMjSSFkX0sDpnzhuXTHN5F8Uzt8Sm2mXTJllUSSw845nqNzBHy88KWqrMUAjUhCRYG8GOQJn2g+eFZyuKVJmJA07E2Ak2v1vGKnwri9R6Kmm6sxLQDLqVFN2UM5JgQyjexlSDCzBQbVm5ZrouuQqBYLhV1NAMmWJBgm0AkCZBNjuNsBu2uWY5Y6BrdXBpGA1pBhgQQysVIJPKN9sSMnnHYArqGpwWVlBgGA0QJswJkzGskGxAdfiBgqdI21/dAVxvFzYG4kmYtc4ePZzvRROwvEqiaqbEr3h1oSF7sMGIiASApFrQCDECNQ02kIFgR5Hl6eR3xm3EMoycN1KTqy2eOgzJCVVjTq+8pJU2segsBZOxHacZinpc6WQwRMi20HmPyxTJDg+XploT5r8mT/EnLBOJ5nw2cq8+b01JP+5ifXFUbL9JH/fGqfGLhS97RqhkDMpVqdu8YLJVkXduaxI2G+2BvBOy9IwmZptOksSSAykwYJG/OTjrhkSgmzkyRqTM3qOy4eoZoi8A+t8WHtvl8qjillVMoWDtJIJgQB6QfmcVSl+vni12rJk9a0m45/jjzP7f4w0BbCgPzw1hRDqwKtzAmbCeU7Yey9W7HriLnPtt+thhOqfbBVmp0TuKUBTq+GwgHfb0xIp8TDJoedQJIa32WF1Pvf+nDvF6RqU0qKJgX9P8ABn54H8NI1hjEINV/K42B5xy543tCI4cuQx1DbcXHsbSD5H88T6rllUW8KgyOcx+HTyOENlndTWWmzKzEeHU0MIPiN+vOLYYp5gqYaVBsZ6Ezz84+vXCjBbhPF6tHWiEaX+1TMFDbeDIDRad8SswxqqCSZF4/sZ8o/Vg+Tod4YBE+vLqOv688FaSyZbxKbAixkc46+Rt+OEaAl8OyDai0T4NRt05ibdev4YDcV4boJ1WidNjcz1PkeU7Y0XhmWVcrqI1M7AESfsqJPLmx8tvWWKWRLZ/L1aiA09SqCyygqFT3Y2Hj1Q0G1vLE4TtjNUM/D34T5usdVZTlqDAGWjvGG8Km6yI8TbdDtjdOCdnKGUTTQpqk/abd2O5LMbtfCeFVSVElyeZIt89sFBi62KejHox3HMMBCzPD6Rem5UBkJ0ECCNSkET0I5dQOgw8UjDrAYTW2xOa0ahuMewnVjs4gMKnCXqBQSSABuSYA9TywN4/xtcpQes/3YCiY1OxhV9z9JxjPaLtPVzYC1IaqWGga2WmBHKnrADEzc2iPXHVg8eWbfolkyqGiX8Ye3q5qkmVy+rSavjawDxIUAb6dV5MTAxbOx/CxToUxtCgfT/OM9qcEmrl/ArIwp/vASULgAswcbsH7xSDyFh4ROv8AC8tCD0xy+fFKahHrs7fDb4OTKR8as4yZGlTU+KrXAgcwiMT9SuKx2G4oy1GaoyvqVgRUJUHUyEgdQxCkzax64mfGXPas3lqQ/wDbou59ajhfwp/XFPynE+7Ujk1m8VzAkeEGQBMz97blASP6OI3FNts2ulxCilHvjqcFQG0EsoeSdJ+9djvuRysCPZuolSmSpVtUEEqRDBB4YH3WUMCL9OoFd7K9of8A04ZjbWFCjSVWfCCwsfujzu28mGuP9oKYZVLVQtEyRTK3kFiCHvaUhYi5GpbEc8Iy5UZOKQerVEq8LziRTRgdY8SyQrL4mgm8UzfpAtEDNMj2ibJ1DUogMCIho0tJmSFI5AkAdb4uvBqGUqLUNZ6JVrqzAK3htqVTanOqAC3UXFlqXb7gtHLurZVyUJNNmnXpqLfQGsIIb+YSrX8MD0VBOFPo5FNqWgX2j7XPmaneQilUCpCXABLkSS0QS0FYMD2xA/8AqOqaC0tXhAhKhnVp30MfKTB8+kQOzC2m40HYHlNySJuCY97Wwx3jU6hVgGWRIJDCBbTqFrbAjyjDcElQNt7Y5UG89b/h/jEKlufXE4qXcAXLQBtv9n52wxWolKroRBEgjmCliMb6MOqcOrhmnh5dv15YwAbnP+o3rhtcOZr/AKjeuEjFEBYuCVdJZD9xtj0PI4HcTyXd1Giym4nzvHtghnKJpV1bk4g+oj8ipxKz7A05YSIhvy284v8A3woo12OzhFRqf3HSSBNiosfWJk+eNm7Ado1f/wBNWIeP+mXAaR/DfmBjOezfZlqVH9oMlK6sKHXSrAv5CWIE89Dcjh6i5VwymGBBBHUY5sjfO0XjuJtfEexeSrwXy1HUPssF0MPR0gjA+h8L8gCSaDSTJmpV0k+z2mJ88EOyHaEZugGMa18Lr5xuPI7/ADwd0DlbFE7JvRSe3nZ+nSyJaigTumUmJuD4Lyb/AHfliqdlu1ho6qSgEsneLJEnQwUib2MzED7JvzGrcVyAr0alFrCojIT01CJ9pn2x8sLna2WzUt/1KbFGDfZsSjKeg39N8HBWFm95Pt8tMt3ogE2KrAHO51HVfmCd/I4M5TtxSqmKS1KhAmFRrerMAv1xnFPiKKZAQqhuCypBn75+0fU7jY4tHDu3QfSq09UrYLSaAf8ATFx6MBe5XC3vTBWW2hn6jsJp6F6swn/aGP1jC3rBftVGadlXu1H0g/XFezWfpLDVc3k6CxdKgoEg9AqvAPu+GcnxvLVVIp5itmgdtIFOkNPnTVDE+s41zUFbGUHJ0g1mu2dGkxVkqKQJOpQqgfxF2YLpHWcQuz/bJczma1MtSXTHdIGOt1jxt4gJgkWUWBFzJgTnsotVKwEU/DpBTw6WcEapFyQQDJk74oXZ7MNQ44vf6taUagBA+2VTUWE7ghHbfcad5GOfH5DyypdHRPAoQbl2bpOFA4j0cyr+JGVxY+Egi4DC48mBHkRh8HFWc5lvxgzurNZOiPuJUrEHaTFND6iH+eM5zdNnM7KdiZC+m9/bGgdt8sH4hXqMy+FadJQdlARaht94lqm3l54oXaviC01phdYLk6mP2iqiwEGwkjaNsdWLzHjXx41b9kZ4VJ8pFv7D0S1OnSIEUnd5GqCz7SDzUFr/AM/lJ1KgkADGV/DDjmXOij3kVjsrBpc/ytsxgdZ9catSeQT0t7/38seZllOeRymelBRhBRifPXxWzpPFqxmyLTT/APGGP1Y4CZDKPWqKVR3k/dRn/wCKgzA5YM/EWmH4hm+vekfJQL+43xWclmHQnuqr0piQCRPPkb+U9cdijcVRzLJTd9GiVHy+Sy+oLUch5RatmZlKnUKctpXSsFjchvTAPK8fatUHi0ruWLkTrbUwEC92a17RvtgIM2WYF2J2BJN/Yk22H+JxMq1O7T9yAdIBZhJvOkSemoagbyYsMGOHHvszJk5PXQbRwqBdRYgwzXIj/VFgzGfUg73wF4pxI6GvvYgc4JIm5FrflHNaZo/vC4mBBkGbk8ybxqsdrn3E8VrDxAEgeZJPv6Dlyk4Gm5UKnSsg06p1aWNvUCw/muOVt744zCDO4II6dCI+R9sIaiAzDUCFNiJGoTykW63vfDjU/ACSNXSQbSRccjbboZxYQm5XLM9RKaA94zhVHPUxhR6yR9MO8dqBs5mSLjvKl+vign88TOwtY/8AieUEfazKGOhDg/TASheWPMfVv0Tg9AKQYcpXBHv+WGg+HqbXGFAF128bep/HHUOE1ftN6n8ccBxRAXnP5IVAAbEGQehj6jDAoWZG+8v5WIxMDY89GRbcfZP5HA0RTC/ZztV3vD0ylVoqZV2Ck/8AxsLX/lMr6FcNZKma1QpRVqrwW0oCTpBAJA57iwxVs2TSrLWAMGz+nT1/NcG+yPaMZPOU6oGsDw6SCJVxBIkbxcR+cY5prdnVDosXAe1NTIVwz0a6qbVFdCkrPINuw3Hy542zKZxaqK6EMjgMrDYg7Ypf/mtQsDSq8pGqn7xLXjpiwZbtBlp8FalDXjUogxvBiJAv5jCqVAwwRM4+cfi/wjueKV7QtaKqnkdaw3vrRsbC3b9KraMrTLtyaoQifK7G14scVv4n8JGZyitWrItWk2pZAXUGEGmoub2ImZK7jlvyxToFBtWZS3F0cCQZqQG38L7AXEaWu0zI1N0vDzXBio1kADXo3vqHVfOD8sdqZRUMtdpHhFr7gExtF+VvUTK4vWFY1ClwjX6EEkTA8wR7+eHlF9o3HKO0zXeG8CyWYytGq9Omjqg/elRIKxdjbVt97bkRgmubNKjoApkDYpMeoUmxxTuwvbJP2ZaY+2rFRItLRz2Jibfon+F8IpJU0JVhWuKTsCACb6DuAB90z1BAtjypqb17PVjPEnb/AHCVGppyzOSRqYGegW4/M3wHy3YdatGmXdhXWsai1lYhwalTW9xInSSLSp0qY+0MWf8A8PCgJAINhI5bn8R9cM8Mzxq5muv3cvppz1qVB3j/AO1O7X1ZsXwxcNI8/wAjJ8jf7lL7EcNz3Cs61J6b1clVIXvFGpV5I5UEskfZaRABNzAONhQnALvxMGLkAbzJ2AA5xe3LDadoUGoI2pVkO4jukjfVUJCyD91ST5DHU3eznTKP8ay1FlqodJqIiSN5VnJPkdGkT6dMYbmWkgkk+ZufmcfQPxURK9LLqxnUKkRyYd2ZF97z5jGA8Ry5psUP3SRbaxiR5SMUxSTtVsyR6jUZTKna/wDY+vng12a7RV8tVLZas1Fm+0rEmm9/vCDq9xI/iGK/RfceVsSKdLlefLnY2+fyxWhS0cR409U1DVZP3lQVJUSJhy1jBglt7wFAvzrOaoeKQCRsY5EeH8gcdzasum8RYi1ieRv5c8SKdQt4hB2kdCLT6QMZ0A1RpCxDHz2nE6jWlHg+FlUEEsJ0taYifEobSbW3tIjVgTc7eV/S+49MEOHZZmCrpBC3JiAfIsoDRvuenTAguiOrFX0xAcKGNiII8RAsD1sTuL4HZt9e0gIBuRtFzYDc/iBffEviYanWIMsZlWMkkG9/wO95wh8orICshoOoFrWeBJgAC4ETMiZAIxrVM1O0D3olbyCBsQd+Vv1yw4WBE3km9jN/U3NiccpZYkTBgb22sTv7E+2OrSO8SAdza8dfYx/nA2Bb/hZVoni2WasVpoGOixjWV0oJk7s0ySbwOeK5xbL91UencFHZY81Yr+Ue2OUFIUuqmBAB5K06lM9fC36GJ/akTmqrmG71jVkGf+sTUv0MsRHl54ywAZY4kZerNjhap7YZZSOuMAZzmVKhGO1QFh7OyEfNfriOME85VQ5dVk94lZzB/gdENvRlb5+eBeHQGgxOOgkYrZlvHVJj7q/4xPyvFjzBxtkXEJZ3LLUQzNrsBv6jEbgyFGakxUx4ka20wb7m5B9zh9M388S+HQmby+YUArTde8pkSChJV4nfwk+HythZK+houtMKZXstmK1F6yUGZFuCFud/sj70EX0z73gjwHsrmq8FqTrTnnKkwNpaIHtjTqXF8rRCrSemqr91VOmCZkQLbk+rYn5fj+Xf7NVSfOR+OON70zoKq/ZNl1VCKdJY1MNZIAAk3gdDjO+1mbLDWwJA2B5XKgmZM+fqOUY2jtBm6Zy9RS48SlRpIJJawAHqYPlOMW+IdLu6SDYs303uPYfLGRS5JGSboz2tmSRPO8X5sd/lp+WFUMz3W4lSIZeqnoeR54Ro8Sr0En9epwzXu/kBjv8ARFFk7O5cs803ptSF5qEnTzvTBGowIgmD52xpfCc9lqdgyVazmEphKYLNvCqtkUAEl5gKCSTtjEqPDgzAF1pggks0wIBMWEknYDmTjRfhNwAU6VXOPu800A3gETfeWaFt0PInHJmiormy8cjrijTKvEtNN6jkfu1LN0hVnfoTHzwE7P5s5bIUzUM1syXzDWkjviD7kjSI6mOWBXbzNMKNHKgw9Y66kT9hSFVfMGqy/wCzFd47x5lzDKCwCEU0AP8A8SKFPsWU35jEcabX7isvNXOGqaVOHKVJ1aAxY0y2gzFwKtSZYf8At0mv4jgjkmZyO6BrKF0oECJl0K2mlUInSRYoi1VubnGXHtyC7BKQKjTTAN9SomhU/wBJbWzCYaQD4QQZOa7b5qrAdlK/wQRTtyIBBf8Aqt0Ax0RxsRs0nivBVzOWNFgiMv2dLFlpuv2YYqpgAqCIFpHIHGH8R4b3iii40V6Uq08yD4p/qm/mTzxp3Zjt5SaKNSklGfstTCrTk9VEQTtPkMBPih2fNKuubpi1QhXts6iAfRlHzU9Rgim3x6+wXWzMc1wOrSUO6EIWKqwIILAAkC/Qg++DfCeDuqvWek7qAVBUBqYZlMF2BlNMhha5A97Ln8uK+Z4ZlFB8Kd7UHnUqSfXw019jix/CmnKZnu3NNtSvpgFdN5tYjpY4SWeWN1Ok/ZTgpK4mb8U4Z3qeGNa3Ecx/CfPp5jArLcMqqrVFsBMhoBA8w3pt5jH1A/Clc+PL5aqepVZ5fxKT9eXyHZ34b5WtUWq1ClTI3CfZaIiQAByO0b74rLyFNWq/snCLjpnz9lOHV6tJqtOm1RVKg6EaAXMCWIAF+Qn8Di99jewGZr0hUZEoq9y7sLgW2WSfeNsarl+AU0RqakrTNQsyhUjkALg2AAHkFAxJ7PcFWjQVPE2ktGszEsTAG3OMQj5a5fS/9DShapox/t/2ITJ5Zay1+8bXoYhNKhSrNYyZiDz5jED4g1Vp5TJUFyqaqeWou1dhDfvFL6FiARq1kzNyQANzJ+MnbsZqp+yUTNCk12A8NSqtiAeapJEjnPKCM7zfFq9UqKjs4QQoJso/lEQN+Qx0x5P6pGaWkNCqpWD4SLEqQQZNrc4BPO8LtBxwDDTW1bfo4dprcj9fXyH4YZgPOsAG2xiImx+npa0HnOCPajKsmZdXUqQtOAegpIAZ5yP1M4GET+uuC3HOKVcwUNaozmmpVNUEgBgdM2PMmThQBijHhe2FFbfrphBscaAOzX229cNYXXMsfU4Rh0BaaGXM6mucTiw0ycRjxhD9gM/+kE/XESvmi5AEx0xhOiXTq9Nzt/fBGjYDEXJ5TTdt+n65fjiaBjbMYY4TxKT3bklTYGSIxa8rl4MzpAFySsc5JO8R54zj9qgkKJPM8vc4sOT4k9anTpgHV99lN2/hsdvrJA2xHLDVjwbui5ZXPa/sbcjvA5+hI9/IbYz34kcQBrNSBkU6aHefEzEk/Rfli2082BKqbDfflYkmbWBPufIYy7jWYarmWa5NWw8/GVA+UYhhj9VlJ/YjplzqcxzPsBP+fphfDOBVa1OvWRf3dFSzuxgWFlB5sxay/hizcO7LK4fvmOrUF0LMbBjqcb2KrA5k3ti2cC4ep4JmQiALUWu6qL2klYnnCrfe2OieWloRIqXA+y5ztcUdC0lo0qbNbUWLabuUYGWkkKSIChbXONFfhq0TlMvSXSmuoYEXCJzjmXqFv7YE/DXKAvnKykCXpoCBbwU5b6vOGO2fa00MyBSgstIgRsrO5LfRUxy5LnKh1pAHtFxwNm3rWb98EQf/AG8tEn0eqZH+k4qXE+KGpXNVtzLeVk2/4Lhg14YSbARf6/mcQ61SSRz2+dsdcIJIm3bJfDaBnbaAPUqCx/L54nNXC2ux8oge+w9MMZEalJ2ljMdJiMShSAsBh7EZGzedqgSgUfMn8sbBwHjdLi2TqU2IWoFAqKdwwgrUjeNQB+Y54ycrfFl7PdjalWkc7kq+jN0GYGmQNLBVkCR/EpIIIIO1sTn92x410M9nar1eNVWcd09E6dOrbux3UA2kWn3wv4Z9o/2fMEvJUiDA3BPMc+WAfaLiK189+0BdIzVBKkbw2jSwn/XTcTzjALKcQqUlRlIOm8EfnvHvi8oQyxrIhPqg/pZ9S0+L0iohhB6qfkZGJh4qgUmZgcgfzjGD9k/iciDRVVhYAAMum3m1599hiz1PiVQIhadVvRkHnuCYwkfAwdpsSXkZVpo0OnxhYnS253gfmcVHt72zZaf7NROlnEOQbhSNp6kdNgfMRW8x28rVJFNEpDr9tvmRpB/pOK1m+I+M6m1O0kyZi/M9T+uZFoeJgxfUl/Yny5J6ZC4tlVLUzt3dhzB3NhFvrsPaOw6wRHMTvuDO5v8A26l6szEzciLARv0mdj1P9sDa2ZJtt7/Of11wk5KT0XgmlTE8TzULKzIIuAOh3688C6TyR197+d8EamZCqdaBgwYKJaEJtribkS0SbEzygxCyAQADBJDSwtpgWjk153O2JlDhO3th+rmi7c4W3z5T/TiKrxuRY+fL2wpImZuQbXkR5+/0vgAeZscY88eInmP0Mc7vljDAZF8KNE+2JpysYTTpG4xSO2DdIK1OICI0OB0DKB+GO8OzoZtKoKZ9y3zOJvhU2QA9Sfz3w5SWW1ECQIGFEJApwDHrfn79cRzVLc4XnHT/ADiRUMiOv4Ybq0xEmFUepJxgHkM8oHIeXLE3KZoIw8QU8rwfbA8KzWkovQWY+p3X0F/MYbGXFwiKg5sQCT85PuThnsPyWfP8XFOgVkNUqbmZhS2oz/M23oT71fhbKcyrtcUwzgdSqnSI/wBRGLj2X7OZbOZd0qmKinw1A0OQwtzgwR0O+K9muDjLcQqZdNb92Fuwg3UPNrQJEGL7xjnjSbSKXewlm821PLVajb6GCsP4nJFnVr+Nov8Aw7YvfYul3vC0p0xdqLoPWGX+2Mu7cVwmXSmCTqfnBMIL3BvfTyxrnYnLtk8lRpAEOUUuTBIZhqZdrAEkR9cb8fJEsmaOJXIF9n+wfEKOV7sPQoF2ZnLsWIlVURoEbL1xEHwjp6tVXOl2O4p0v/2ZyPpi51KjNdiT6nDWZYAE7dD+ugv7YqoRWzhn5jf6UY9274fluHuqUafeuwlnrsXgzaEXTT2v4g2+KLX4rUcgM3ht4VAVP9qgL9MWD4j53vM8/wDKAI6WmPafwxU4wx3Yr4psPcLfwctzyn8cTmqEbgfXEzst2QbMonds4ZwzeKk4pwpjw1fsN03FzGJNfs5WpErVVkjmyuB/uKQfUW88T5xXbNabBTNqHTFq7AcYWgcwh1a6lFxTINi6ozAR1J2+WKxUpQen4H3xL4PUK1e8WAaSPUBOwNOmxE/1aR74ySUjY6K3xdmpjKoZWpSowwNiparUqAHz0upg9cRP2wHeT64s1XLJUZmJpkuSzawrGTv4pB3xxeCZePF3d+hYH28Z+UY61jkhHNMCIitHP+r8sEskBJAZFAEtdRHuTE4aXhiHMlaOnSqeOdRgzEeIbzGClGjTVQp0qSSdvUGJG+2Ng7lxMn1Y3neKKihQwBI5AlR5ltj6Cx5mLYjUjqvv/c9etsSuMZeE1EgaBYWAImYDG5aLgbbiL4FUaMeKmftCYEaT6A8/5ZHkeWJ5rvY2NKtE7xKfDfygEi3/AC+hvudsMVkJOpIIO4mTIm6mN+q2PvhVHMsQNQ3kdDbeVNxvyJ9sKqU1JBkg2JgjxDeCIg25wffbESgLzD6gG1SSTa8iIufWeRmRytiNTW+3tHXlMzHqcJzT6Xb8BdZ6g8xO3kcS8umoLA3HnjRkRKiEH1x01Y/yMTjlvEAfPEbN5bSYwWAgVfP6YdoXa8npPnjlOnA/X4Yk0QJG1xgsKHnp7RiFWojUZke0g9DIOCyrM/r9dMcCwcYmYSqIYfaMz8sOrjmbIWLe2GTWCiTjWSJasIJOw544Isz2H3Qd/WOv4YhZWrqaSCf4QbD1vufbBAhz0XzF/wAxgNG6tUH7M/I4SKe0+L1/thbMebT7Ybd4F7frljQLp8Oqy97VVgDNMRIB2YA7joxti5Zjs5lqh190gfbUo0vHqsEiwgGQI2xlfAs93VVHuBMGN4Nj+vLGiUONAMCXDDzABtv5bY8rypyhO/ueh4sIzgCs78MVrZunWeuzU6RWKfdrJ0tJDOGEybTpm2Lv3Ue+84GdnuI95lqDkkl0Dm3N/F+LYLU6k4rHNJKjiy4IZHsSMuT08t/0MBcnm2fMNl69M02UErDakdTIkNAI2Nt7EGMWOmwxDfJ66wePs7fr3w8ssmiUfFxr0VPP/DLItW7yrTquajlm/et/t8MW9L23xK/8q+GEA/s4jyq1h/8A0xaMwAGE+cYCcRrVcu3eUh3lMnx0jY+qnkfpifzSXs6eKJ1DsrRpIBlwcvG2gkrbqjEqw+RvZhvhfDOK96alFwFrUSBUT7pDCVdZ3puLg7i6m4wjhHaWhXsj6X5038LjrYm/tOFVeGRnFzIAP7numM8tesSOdzv54HJNbCiJm+y+WqN4qSiZ1ADyIkdN5xmma7OtQyvFHbalFBT1Jq0yxH9Og/1HGytp1cwT9cYx2s7fjMUs5lNAGuu+hgeS1AQW6k6APQ4fHZjM7p5px9l3Hozfhh4cWzA2qE9LL+YxGCfQ/hGFHl7H088d6kydI6udq69eogmASLC3KBAw7meJVHBBaBOwtB39RiOQI9/Pp8uWPA/h/n8MFmikaTcna5uehP5/LDmUzWgmxKG5HMX3Bw0RBtPy544Fn5HbGGhqrmRoJ3MWMWcDkRO45HccrYAVcwSZvv8Ar3w7SzpQEWKncdD1B5YiseeCgOtUJ3+uCWS+yID/ACt+ED54Gwf0P1GDHAsyIKGJFx+Y+d/fA+gCGWy5JuDYe/05YjcSUlZiw/U4Iah+vwwlVkkGN7i8bbfr0xKzQWiqepPS2H6dO/PoAeXr9cEBk0tuB5H8iYOCT9lHRDVpEV6YjxIfGNQ+9RMOvLlp8yIODma0BddxzHzx1yZ/X654XB6D/vb9euPTzIiepg22G35csaYDjnmYk8yfl5DBHLcPazPBP8PT16n8MXfinwn/AGRmenmKVQRKpUZUrATB8Jsb2tE4r9SgQSGBUjcEEEeoNxijJWRtXlOHFY9MLZIGFaSQIxhhEqVTq0qrOxMBVub7ADcnyGLNwn4a52uAxoiiOXenT/xu/wA1GLp8OewhoH9priKrD92hF0B3J6MRaOQJ5mBfcxWCIztZVBY+gEn6DEZZPSKqP3MJ7Rdka+VfRSiuQoLMsCHJkroJJIiPEPkIwFzeYzRpMDSdfuk6WAE2NzaeWLfU4yXdnYmXYselzP54E9sM4RQmbcvU2HrEk46Z+HjkubezYeTPH9KWgbwbtk1OktJmaFUKPE0AC1r2gRtie3adnp1QHdaiqxUF2AJUTMG/3dsZ0abNJAJA5xYep2GOUs2yHwsZuLXFxHptjifj+w+Q2zsh2so59QjVKtDMAXVK1RVaNyo1R6iJHpfBTi3ZqsRNHM1tQ2DuXX0hpOMR7NZspmEcWUML3hTMXb3xuKcZIQEz6hhH1MY58qcHSHW9iuHcaqWpZpNDbBwfCT68sTszkK5H7uokeVMFv+bMPpiu5ztICdJNm2DAdevpeffngN/5tU6LsutairtZhPlIBxOKcvRoX4p2bzNQya9YEdKNA/IrTEfPECjwTidJwyVqtSPu1dvS7wPYYTV+POXC+HL1mfoWQL/uuf8Ajim9ofjFncwCtMrlkPKlOsjzqG4/p046I4ZsxsvXav4ivlcu1N1Vc4RAVWDaJF6jQfCQLqpuTBiBOMcajzGBxqkkkkkncnczidlsxJHmCPzx1QxqCoRuzleInmd/aB/bDbi4Nx4R+H1xJzlOAPX8v8Yiki3ofz/viiMPMlv1HLl88emI/VscZoPTf+398JesBpI3j8oxoC1I3JgdbTaeXQmcMVa0+mGyceAxoHQMe1HHQ3t5YUonb2/UYAE6cP5IkOsTM4fy/Cy5t9knyn9XwayvDVTbfqd8I5JG0SMvltREtpmBJ6f29sXKj2Qy9Sme7zimppBEwF2kjqLX3POxjFRmCZmen626Ybq8z0+vn+M/jjnkm+mOmq2Tc7k2pMUOkkT9lgw+mFvxys1EUTULUhsrBTE/wkrIF+RwNUwenp6Yd0yORxtfcx/g4n99vL6xhFzefx/X/bHgk84H6th1UHKB64dMWjc+zHaCvm6couXNRIDvUJ1E8jpRbgX5ifK+He13D8q9NjnIo6RIr/d89J5Mf4CD5asUPsDm3XNUNLEa/C3mCpMH3E4vHb9yVUcpn3GxHQ3OOnGuTohKVRsymnkRXrGllCczfwlQdrbzAWJEkmBIuJxpvY/sAmWIq1oesLqBdE9P4m/m5cupq1FypBUkFAWUg3Bjkdx59carw1tVJGNyUUn1KgnE/Kg8bSXs3BJTVjyi+K18R+IGnkyixqrMEuSPDu5sDyGn+rFpC3wI49wulWZRVppU0gxrUNEm8T6D5Y8jzPKXi4XlauqOuEeUqMx4Pw/K1Pt5ujSI3WfF/wAtI+pwU4nwrKo4XWj5ZqDd4ajDTJax1yADIBtG0c8W09msqRoOXo6d47tRfrYThyn2PydMEpl6QJESVkxHImSPbHl+N/70MkXJQevyGTByVcj5fzGRJdlXxAEgEfZN9x5HcY6uURPteI9OQxdePZBErVlVYVD4Re1z89ueKRn2M49zFnebrQ88CxfkeqcS2H6+XIYjlC1gqyeZ0/gMP0KIkCLYkVaY+Ukewx0KKiRc2QhlnAI1nxbqJAPqOeJnZ7sjWztXu6Siwl3NkUbSxvubCxPyOJGTpB3phrhmAPoT1GPojhnAaGVpqlCmtNSAxiSSSBcsSSx9TjJ5HBWL2YNxrhK5dK2Uan46Z1U2IHeFX8SmdpjwtFvDacVPuZG2No+LuWX9mpvA1pVCK3MK2qVnoYBjyxkMQT6A++HxT5KxZaYONGwI6YTTaCPLEpE8UdGP44bzagfrzOLBZIzT6qU9CMDZxMpfYb0/DELAjTpM45GJroAlMgXOqfZoxJ4FkUqVXDiQEci5FxtscDdAC1WcThl1UEGz+cyPKB/2w9xKgqEBRAGr6QRv6nEaktv10nAAtKMAiNwRtP6/yMXn4XdhKeczLHMA90igldRWWcSoBG9rlZBiN5jFc4ENWYog3DMARyMqcfQXZLh1OjlqPdIqau6LQNy4p6iepNr+Q6DEM0+KGirGX+FuRFJ0RGRpnWWJZQFiAx+7zjrgE3wmWxFdrxuB09JG45HGlOgJaeYOGczTAFhyP02xwOT7KoxTj3YCvQUuh7+mphiglkj+JZ28xtzAnFRapeZ9I/X4Y+g8m5/b6iydJoq8TbUPDq8jFsYp2zAGbqwFHiAsALbchiuPJbpm8fYFrEnoR5flyvjwqHaw/XL6YX1GE0bx538tp2x0CHkaTa+3P88O1nO2og8xc+8f364kU6Y0E88RWXxleV/xwWCVn//Z"/>
          <p:cNvSpPr>
            <a:spLocks noChangeAspect="1" noChangeArrowheads="1"/>
          </p:cNvSpPr>
          <p:nvPr/>
        </p:nvSpPr>
        <p:spPr bwMode="auto">
          <a:xfrm>
            <a:off x="155575" y="-852488"/>
            <a:ext cx="25717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http://p2alm.files.wordpress.com/2011/05/iraqi-shiites-throw-dust-on-their-heads-in-grief.jpg"/>
          <p:cNvPicPr>
            <a:picLocks noChangeAspect="1" noChangeArrowheads="1"/>
          </p:cNvPicPr>
          <p:nvPr/>
        </p:nvPicPr>
        <p:blipFill>
          <a:blip r:embed="rId2" cstate="print"/>
          <a:srcRect/>
          <a:stretch>
            <a:fillRect/>
          </a:stretch>
        </p:blipFill>
        <p:spPr bwMode="auto">
          <a:xfrm>
            <a:off x="2209800" y="3724274"/>
            <a:ext cx="4514850" cy="3133726"/>
          </a:xfrm>
          <a:prstGeom prst="rect">
            <a:avLst/>
          </a:prstGeom>
          <a:noFill/>
        </p:spPr>
      </p:pic>
      <p:pic>
        <p:nvPicPr>
          <p:cNvPr id="6156" name="Picture 12" descr="C:\Users\Robin\AppData\Local\Microsoft\Windows\Temporary Internet Files\Content.IE5\EMBT71GH\MM900041153[1].gif"/>
          <p:cNvPicPr>
            <a:picLocks noChangeAspect="1" noChangeArrowheads="1" noCrop="1"/>
          </p:cNvPicPr>
          <p:nvPr/>
        </p:nvPicPr>
        <p:blipFill>
          <a:blip r:embed="rId3" cstate="print"/>
          <a:srcRect/>
          <a:stretch>
            <a:fillRect/>
          </a:stretch>
        </p:blipFill>
        <p:spPr bwMode="auto">
          <a:xfrm>
            <a:off x="3907285" y="3811550"/>
            <a:ext cx="1171575" cy="1114425"/>
          </a:xfrm>
          <a:prstGeom prst="rect">
            <a:avLst/>
          </a:prstGeom>
          <a:noFill/>
        </p:spPr>
      </p:pic>
      <p:pic>
        <p:nvPicPr>
          <p:cNvPr id="6159" name="Picture 15" descr="C:\Users\Robin\AppData\Local\Microsoft\Windows\Temporary Internet Files\Content.IE5\GXPGI29L\MC90023295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1421" y="2681496"/>
            <a:ext cx="2207537" cy="2172832"/>
          </a:xfrm>
          <a:prstGeom prst="rect">
            <a:avLst/>
          </a:prstGeom>
          <a:noFill/>
        </p:spPr>
      </p:pic>
      <p:sp>
        <p:nvSpPr>
          <p:cNvPr id="6165" name="AutoShape 21" descr="data:image/jpeg;base64,/9j/4AAQSkZJRgABAQAAAQABAAD/2wCEAAkGBhQSERUUEhQUFRQVFhgXFhUUFBUVFRQYGBYXGBgSFBQXHCYeFxojGhUVIC8gIycpLCwsFx4xNTAqNScrLCkBCQoKDgwOGg8PGiklHyUvLTIsLCksLCwsLCwsMS4sLSwsKS8tLSwsLC0pLSwsKSwsLCwsKSktLCksKSwpLCwsKf/AABEIAOEA4QMBIgACEQEDEQH/xAAcAAEAAQUBAQAAAAAAAAAAAAAABQEDBAYHAgj/xABFEAABAwEEBgUJBAgGAwAAAAABAAIDEQQSITEFBkFRYXEHEyKBkSMyQlJygqGxwRSSovAIJDNDU7LR4RViY4PC8TRUc//EABoBAQADAQEBAAAAAAAAAAAAAAABAgMEBQb/xAA0EQACAQIDAwoFBAMAAAAAAAAAAQIDERIhMQRBUQUTYXGBkaGxweEiMjPR8CNC0vEUYnL/2gAMAwEAAhEDEQA/AO4oiIAiIgCIiAIiIAqOQla7rfrxZrBG7rZWtlLT1cY7UjjTsm4MbtdpoEBq2uPSHILQ+yWSgdGKyy0rdrhRpyrXDAEk1xbmtLtGn7Q55u2q0Vrh5V9HHcKOFDwNa7Ctb0XbXSVkLj1wJ611cXBzi4PO8VcWnuWyvEQie5za3gMqMI2XmU21x7lyzu5WZ9RsNOnzClFLMuwa22y9d+1TZUu9Z2waZgSNxx2VWfZtfNJRtNSH8ZI2ucPu0PjgtZeBjHKe2CCx/ouB8143Vwrs5FXv8QNy6/zhgcaHd4rO7W86+ZpS+aK7l9iR0jrZbXva4WmcF3otcGUIwIuMwA5hTeqvSNPE4utbzLZy66X0vPiJr2wWgX4wcDuzC1Gw2Z0taUZHSjnnAED90zcNppie9ZelX9U0htHUAAvCjakUb2Rk1oxpvKtFyXxGVTZ6VSLjZW6EvA73Y7WyVgfG5r2OFWuaQ5pG8EK+uF9EetTrNaYrJI4llobgPUl7V1w4Pa2h4gFdzC7FmfJyjhbTKoiIVCIiAIiIAiIgCIiAIiIAiIgCIiAIiIAvMj6CpwAzVu1WpkbHPe5rWNBLnOIDWgZkk5BcB6S+lZ1tvWayEssuT34h1o4UzbHwzO3cgJ3XzppJc6DRxAAwfasDwpADhwvnuG1citMpe8ueXPe7FznOLnOJ2uccSVWI0FdgwHF2/uVoKSC/Zba+Nwcw0cN+RBwII2g5ELaIdOxyRBlOrdWpDj2Pcdu4FahSpXt/qjv5qk4KR17NtlTZ38Oj1TN2cwvYAHAXRRpc5t07cccMa448VGx0r5UNYK+kWtD+DHZEHeFDaLFwTTfw47rT/qS9hvgLx7ln2uOsc7B6DGEe5cr34rDmrZHrrbnUWPDbXLW+vqmT7dKMaBSSHDIdY263gBVR+ldMxUHlL57V5rDW9jVoLxgNuOJxwWoqqvGilvOSpyvUnHCopEhZtOTRWhtpicGysdVpughuFLoacLtMKHYvoLo96S49IMEb7sdpAq6OuDwM3x1+LcxxC+bRtWRYrW6N7Xsc5rmkOa5po5p9Zp2ELc8m93dn2Ci1Ho11y/xCyXn06+I9XMBkXUq2QDY1wx51GxbcoAREQBERAEREAREQBERAEREAREQFCVG6e1jgsUJmtEgYwb83H1WNzc47gpF64D0uaszi1mWWRzw+vUF57Bb/AAG7I5BuycMc60huxpTpuo7R14ceohdfukibSTroBisrTVsVcX0yfMR5x2huQ4nFai1vgM1disUjr1GPIZ59Gk3a7+apFG6VwZG2rj5rRmTz3qxnhfAtvfXuwC9MZ+d3E7lSgHE+A79vyXlz65/nuQqXC+mWe130bu55ryTQcT8AvLc6q7ZLIZpGM2vcByG09wxQlJydkZVqFyzQx7ZXGZ3KtyIHuvFSVn7VpkacpC6M+/EQPxAKKtk/XWirfNL2tYNzG0a0eAr3rImnuySSDNkrX/dkWTO+E0pXWia7kn56kVEMOSLM0tB1dolaMrxLeTu034FYjvz4LQ4ZRwtxe4bT+diqFQ59yq3JSVNs6ONbfsFujkcaQzeRn3DHsSH2SR3Fy+m2lfHIbUFu/Hw/tVdt6I+k5skbLHa3hszaMgkdgJmgUDC7LrBlj5w4qCUdaRUCqhIREQBERAEREAREQBERAEREAWBpnRsU8T47Q1ronDtB2Qpjer6JGdRlms4lcl6c9deriFhhf5SXGehxZFsYTsLzs9UHeEByjWO3t+0vFmle+GNxbDKaNkcN5e0C+K5E5jZisJ1vB7TmeV2SMdd7XrObSh7qLCoq1UYUac9Uve5I6XYH3Z24NmreA9GVvnt7/OHNRykdD+UElnP7wXo+ErKloHtNvN8FHNUrgKudprf57/v2lVI6KNyOeba1nVM9uXs17mhyjln2vsWaBm2Qumd/Iz4AnvUPgKOTcuC8dF5mPotnloRvkYPismY1NoG8PPg+qt6FH6zD/wDRvzVLGysrv8wlHiHfUKJamlJfClxbXgvuXNLvvdTJ68LK+1HVjvkFhOy/PcsiJ16z3T50T7w4skoHU5OAPesZpVkZVXieLj+PxDtnL6qjV7bCTtAAzccBT+vBZTNINjAMcLCdrph1hJ3XT2QOFClyIwTzk7GKTQg+C9soTQNLr2TWmjqg4EYFSE+kWGnWWeIg4+SLod26o+Cu2bWN0LmOs0UcV17XU890l1wNx8jsbppkKJmWUIauXde/kl4nc+i/SVsfZ+rtjJOyAY5ZM3syDHuyc8bxmM8VviitW9OR2yyxWiLzZG1ptacnMPFrgR3KVQpJpvJWCIiEBERAEREAREQBERAFRxVVhabsXXWaaIZyRvYMSMXNIGIxGaErN5kPrPrpFZoJXsc2aVjezDG5rnuccBUA4N3nYAV8wWy2PlkfJK4uke4ue45lxzr8qbKAbFvlhlcxzopARJEbjhTHAkEA7RUHLBa1rVoy4/rBgHmhNDi7MOw9YfFpWUKl3ZnqbVyeqVLnISvxIIhCKKtFQhbHkFGvLSC00cCCDuINQfgs/TDAXNmYKMmBcR6kg/aM8cRwco8qT0W2+HWZ/Z6yj4ycLslOweTwad4VXxN6XxJ0+OnX76dxGhpOAzOA5nBSOsDh9oe0ebGGxN/22hp+NVTQUP61GHilxxc8HZ1dXEHvasF8pcS45uJce8k/VNWR8tLrfl/Zm6C/8mLg+vg0n6L3ocVmZxJ+Nf6qmgv/ACI+F7+Ryro11JIzucPmqz39R0bOvk/6/iYdjlDHi+KtqWvG9pq1w+vcrmkrAYX3SatOLHjJ7Tk4fXcVTSkNyeZu57via/VS+iaWizGF+bD2XbW1yI4bCNuCOVkmRRoc7KVH9yvbptqu3d7kVHY70UshddDLt0Z33k+YPdqarGBq08FI6cs5iDIgDcYKl9MJHu85wO7YBngo+DdvCtF3zMK0MEsG9a9e/u0PQxby+n9iqOdl3KtlONO/+qSMLcDs/IPgrGR1roG1luyS2J5wfWWH2gB1rBzF13c5dsXyBo3Sb7PLHPD+0ieHt5jYeBFWnmvqnQ+skFohjmbI0CRoIDiGuBObS11CCDhRQSk2SyKgKqgCIiAIiIAiIgCIiAKjslVEBxfpZ1fdZ7Q20wuwncb0ZwaXgCorkLwx5grWbURaYXAjFxycKXXClKiuDg6leDqrsXSboX7To+QDzo/KN93MfdquH6FtxJuuONCDX0qejXfmuaawvI+i2GqqlPBPO+X52eRqbRjQ4UrUbqZhUKltZrH1c1fRkF4+0MHeOB71EuNeS6U7q54Fam6U3B7i5Y7A6aWOGPF8r2xtHF5pXuBr3KQ1uY1tvtLI/Mjk6plN0QbGDz7NVuvQfqz11sfa3jydmFGcZXt2eyyp5uC57brRfnnf680jvF7ipMyQ/wASY4PmJpOYjG5tPPc6g65vG7mocDDuRuaqMu5QlY0qVXUtf++kztAn9YZ738jlSzOo5p3EFU0Ef1iP3v5CvLTh+dipLU6KbtTi/wDZ+UTK1rZS1OIye1jx3tx+IWDYrY6J15tK0oQciOKl9b4u1A71oqeB/uFAqY5xzG13pbTJxyd7rtz9TMtul5JQQ40b6rRQHHbtPesWE0I8FQbeS8jJWSSyRzVKk6ksU3dnppo5ZElS00yriNytWhmR3iv5+KuQML3Na0kE+ccxTaabU0KpNuyJTVnRd94lI7DDRoO1w3cq+K2S24g1AOdN9Rm8g7BvO5W3yizw0oGhoDWg53vVAGZxJJ3leNVbO632xkZwjcbrhvBBLvwNdTdguSV5u59ZQUNjpqnv1fr2JHb9QdGmCwQtJcSW3zeJqL/apjlgRgtiVuBgaABgAAAOAyVxdSVkfLVJucnJ7wiIpKBERAEREAREQBERAW52BwIOIIIPI4L5qk0V1WkOrcARekFHbC0OHzFV9MOC4r0haPEeka0HaeyQe8A13xDvFZVclc9XkxY5uHU12fdM0/WmzXonEY3LrwczQG4/Hld+6tQ5CpOQ2ncBzNB3rfpIb1Gu9ON7TXnh8k6HdUDard1sjfJWQhzqjzpqm4zupfPIb1FGWVi/K9HDUVRb/Ne3kdd1b0MNGaIukdqOB8sp3yFhe+vf2eTQvmGzebXf/wB/VfUHSnbOq0RbHZExFg98hv8AyK+YmCgA/OS2PGZVm3uRuxGf0QbFJBl6FP6xH7R/lKoRgqaI/bx+3/Ve6ZrOXzHZT+kut+USa1pZWy2V/CniwH/iVrBW26TF7RkZ9W4fxOaVqQCU9LF9vX6qlxjF+FvQq3NXLDZjI4sbnce6m+40uoONAfBWhmszQltENqgld5rJmF+4sJuvB4XS7xWhwGKx95nsio5f2qtm1d0QBGJH4F/mjI3RjU7hhU8hsUbpHQfUW59lPoTFnNlSWnvjIPetk0tG4RyXcCW0a3KjBS9d92g7ysK0v2ns8l0E3KtJXw6LpNfttofaZK0Ibk0bhv3VOa6r0PaJaZXSAYQsoMfTkqCTv7LDyquT2KzPdWho3biu/dFWiOpsd+lDK697oF1p78T3qqzklwNKknGhOpLWVld7+rsN1REXQeIEREAREQBERAEREAREQBcy6XdEXnQzAGtCzDh2h8CfBdNWv65aBfaoLsRAex7ZG1ycW17BOytc+SpNXjY69iqqlWjJ6b+047K3yzODpD8Sul9E0kf2R7GNDXtmeZN73OxEh5toPdXNbQXMkdHIwskbSrX4XQ44kjaBvGanNSNPfZ7YL5pFLSJxOFD6DzsArhwvLng8Mj6Tb6PP0HbVZr86Sf6eLVd0UW/xJomeDi4/yr58GXj812j9Ie2+RscPrSvkPuMp/wA1xfZ3LsPj2GfVBsRmXf8ARV2DkhBe0caTR+235q8/BzuZ+ZWLA+kjTuc35hZ1pHlHj/M75rOWp2UvpdvmvY2GBl/RZG5soHuvD/qtNC3bV03rKW7DK9nK/GKA8CtIaPl8sPokNWb7cvgpS6Ldz9wrczaghXFQrQ8w6Jp+z9ZPYLd/7NjYX1/ixUjd4gjwKpao8GEg4ktFdoLDQ/n4LGsmkL2iLFXOz2yaInaGuaJA38XwWY4fs9rb9a8Lp2Lkqv4j6nkpLmMuP55GNorVwzytiZeD3ODaDIA4mQ1yaG1PgvoaxWURMbG3zWNDRyAoFyvots162ySbGxE+9I8AfCOi64tKSyuedypP9RU1kkvFhERbHkhERAEREAREQBERAEREAREQEZpnVuC1NDZ2B1PNdk9vFjxi1afbeiYUcIrQ6jvRlbe/G0g/DNdDVCquCep00drrUcqcreXcfOXS++Vs9ks87xJJZ7Mb721o4ue667HGt1oqtGf9Atr6WbZ1ml7WcxH1cQ91jajxLlqkissjmlLE22UbkOZTYOSqMh3qmwclJU8uNCOY+albWPKP5/PFRMilrUavrva0+LQqS1Ouh8jXSvUndVpqWe0f5XxP+n0Ws6Us/VzyNGQkcByJqPmp/VY1+0s9aIH7rv7qK1iZScn12Rv8W0PxCpF/Edm0xvskJcG/EigFRwyVSjslseQT2hZHOsFrYMeqlgtFNzTehe78TPgsywaSNKONW1GPpAZECvAUVro3tbGaQijlxitLX2aQHIiQdmvvhq6Do3ore62OjkbdhjIJkxrK04hrOJ2nZjvCwqRuezyfXUItyla3ivubV0V6Nu2d85FDaH1aKUpGzss+p71vKtWeztYxrWgBrQAAMgBgAFdWkVZWPOr1XWqOb3hERWMQiIgCIiAIiIAiIgCIiAIiIAqFVWJpW2CGGSQ4Bkb3/daT9EB8pax2rrrbapPXtMhHK+QPgFHyHPmqwuLrpObnFx7yT86rw4qSC5IKAez86ry4Zch8l6tBx5NA8AqPGXIfJCC25SdatjO9g+GCjSpCDGJnC8PBypM6tm1a6PVEzqtJScj1onj5H6LB1lZ+xO+NzfuPP0Kv6Bku2qI7yW/eaR86LxrCCY4yfRlkbgKDEA5dxWS+dHp1M9jmuD+xAuQ5IUXQeEI5XNIc3BzCHN5tII+IX1zoDSrbTZoZ25Sxtf8AeFSO41C+RWrvPQHp7rLFJZnHtWZ/ZFf3clXN7g6+EJR1FERQSEREAREQBERAEREAREQBERAEREAWo9K1v6rRdoxoZA2Ie+4A/hqtuXK+n63Us1mhB/aTFxHCON31e1AcMZmBub9P7rw5eq1JP5/OCM84c1JUrPmUfs5BUkOa9P2ckBbKkLF+zHtOHiAVgFZujhVjhlR7T4gj6Kk9Dp2b6nZ7+hlX7jmP9V7T8QpPWpnYkpk2drh7wcD9FF2ptWkKUt46yyl3rwMf70bgD8AVhvTPYtenVhxjfu/Eas4IEOzkqArqPnijSty6KNO/ZdKxVNGTjqH83YsJ98Ae8tNcvdTgQaEEEEbCDUHuICEn2MFVQWpOsYt1hgtHpOZR43SN7Lx94HxCnVBIREQBERAEREAREQBERAEREAREQArhnT9pAOtVniB/ZQve7gZXBrRzpGT3ruRXyvr7pv7XpG0yg1aZLjPYiHVtPfRzu9AQAyHiqw5qjyvTMApKniTIr29W3ZL3IcUB5KztFZSDg0+DqfVYRCzNHxm5K/dcaOJJJ+QVZaG+z/UT6/IyZX40UhoV4dEYz6Di3/bmFK9z/moovrisvQbh1905SMcw/Np8QsWsj1aVS9ZdOXY/exC3CMDmCWngRgvAGKktPWcsnk2XiHjvGPgaqOeca71unc8acXCTi9zKvHxVYzsQ5cl5UlDqnQRrL1VoksTz2Zh1kVf4jR22j2mgH3Cu6r49s1rfFIyWN12SNwcxwzDmmoPHdTaF1+zfpDNEY62xyGUAV6uRnVuO0guF5o4UPNQSdjRcMtn6QtoJ8lZImj/Uke8/hDQt96L9fZNJwSvljbHJFIGEMqWkFocCK41z+CEm7IiIAiIgCIiAIiIAiIgCpVCVouvfSObHJ1NnY2WYAOkvE3IgR2Q67m450rkOIUN2zZeFOVSWGKuy50ra4iw2JwYfLzgxxDaK4Pl5NB8SF83Mb/QfnkpnW3Ts1stJmndV10ANGDYx6jBsG3eSc1g2TRcsoJjYS1uZqAOOefcpuObk5YErvoMQ44KrtyzP8IlFTdqBmWkPI5tbiPBYvV03HiPqDiETuVlCUMpKxakV1wxVstV2TMqSh4IJoAKkmgG8nIBbFa7CILMyM+e55e/mBSnIVorWq+jqu69wJAN2MAVvPOF4cq+JXQ7f0M2m0XZftMcbrgpE+Nxu7SHPacyc6BZSbk7I9SjCNCg6s9ZZR6t7OVVXuzTXXtccg4V5ZH5rfLL0GW97yJJLNG0Gl8OfIXcQwNFO8hT1i/R8ZXy9tkeN0cLI+6rnPVrHKquFprcaBrLYusjbIPOZVr+LTtHz5FaqRmNy6frVoL7HanQY9U9oMb39rs0oL3rUNQd4K0LSmiiwlzWkAGj25mM7Kn1Tsd4qlKWWF7ju5RoYmtop5qSuRzTggCObTaPn/wBrNdolwbW8C6lSzblWgO00xotW7anlwpynfCtDBCqV7iiLyA3En+mdVWayvaaOFD3Go3hCuF2xbiyTRfR/Q/qybHo5vWCks7jM8HNocAGMPEMA7yV85Eb1v+pembbabXZIX2q1E3wTWV9WxDtuvAntAtGb64FRJ2NKVPnG1e2Vz6IREUmYREQBERAEREAREQHl6+eNdYWw2m1tge53lS5zpCXOc7DrGknOhNAdwX0QQtRtvRdYZppJpWSPdI4vcDK8Mqc6NaRhzVJxclY69krxoyk5b01kfNk+JPd8lMaO0q4wiNjgwsBrUE1qfOFPqur61dBsU8okscjbMKAOjLL0eGTm0IIOVc6q7qt0IQwEvtcn2l2QaAY4gNtRWr64ZmnBTKN1Yrs9d0qmLc9eNjD1e6MDPYYJXzvbO9hebwD2G8bzARg4UbdGB3rStd9Un2cEzxXXtymZUxSDaL9M+DhXmvo2KMNAAAAAoAMgBkAsDWLQ4tVlms5N0SxuZXOlRQGnAqvNrVGv+bNxcJrFF7nquFn0HyUGLM0Zo0zSUdhG0XnkEYNGwHKpyW36b6G7dZor92O0AEBzbPfdKBleDHDtDfTELo3R30asggjktUY649sx+jGdl4Em88ClcaA5BXle2RzUObU71dFu49HQV6PtTroZNK261o8jEcwNj3Vx5A810O6qoiVlYtXryrzxS7FwXApRKKqKTA1bX/VP7bZxcoJoiXRE5E0xjJ3OGHOi41LEScQWysq1zXChcBnE8HaPivo5anrhqFHbPKMIjtAp26Va8DJsjdo3EYhY1Kd81qetsG3Kkuaq/LufD2OBaR0KKNMLDVz6FoqaXsMG+rUYbsQkcnZJOJGPGo2VGeK3a26CtVjdelie2hFJYiXNBBwc17cjX1gDzW1aF6PYbbC6W22cMkk9KNz4XyNP7yWJpDWvPLHMgKkW5ZM6tohSoJ1aTVpcLa9C/LHHtS9AyWu09RFcD3RvdV5IbRtKioBpnTJblN0R26U3XxxCmT+uAA5XQXeLV1rVnUqy2BpFnjo53nSPJfI4VyL3Y04CgU8tnBN3PIpbTKnB07Jp8Tidj/R9d1kZmtLTFUGWNrHVIBBMbXkjA5XiByXZIbBG0hzWMDg24HBoDg0ZMBzu4DDgshFc527sIiIQEREAREQBERAEREAREQBERAEREB5cqtyREBVERAEREAREQFsZ9y9N2oihFUekRFJYIiIAiIgCIiAIiID/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5" descr="C:\Users\Robin\AppData\Local\Microsoft\Windows\Temporary Internet Files\Content.IE5\GXPGI29L\MC900232951[1].wmf"/>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5507713" y="5047116"/>
            <a:ext cx="2207537" cy="2172832"/>
          </a:xfrm>
          <a:prstGeom prst="rect">
            <a:avLst/>
          </a:prstGeom>
          <a:noFill/>
        </p:spPr>
      </p:pic>
      <p:pic>
        <p:nvPicPr>
          <p:cNvPr id="21" name="Picture 15" descr="C:\Users\Robin\AppData\Local\Microsoft\Windows\Temporary Internet Files\Content.IE5\GXPGI29L\MC900232951[1].wmf"/>
          <p:cNvPicPr>
            <a:picLocks noChangeAspect="1" noChangeArrowheads="1"/>
          </p:cNvPicPr>
          <p:nvPr/>
        </p:nvPicPr>
        <p:blipFill>
          <a:blip r:embed="rId4"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flipH="1">
            <a:off x="1476358" y="3421061"/>
            <a:ext cx="1676400" cy="2172832"/>
          </a:xfrm>
          <a:prstGeom prst="rect">
            <a:avLst/>
          </a:prstGeom>
          <a:noFill/>
        </p:spPr>
      </p:pic>
      <p:pic>
        <p:nvPicPr>
          <p:cNvPr id="22" name="Picture 15" descr="C:\Users\Robin\AppData\Local\Microsoft\Windows\Temporary Internet Files\Content.IE5\GXPGI29L\MC900232951[1].wmf"/>
          <p:cNvPicPr>
            <a:picLocks noChangeAspect="1" noChangeArrowheads="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flipH="1">
            <a:off x="1115557" y="5047116"/>
            <a:ext cx="1828800" cy="2172832"/>
          </a:xfrm>
          <a:prstGeom prst="rect">
            <a:avLst/>
          </a:prstGeom>
          <a:noFill/>
        </p:spPr>
      </p:pic>
      <p:pic>
        <p:nvPicPr>
          <p:cNvPr id="6155" name="Picture 11" descr="C:\Users\Robin\AppData\Local\Microsoft\Windows\Temporary Internet Files\Content.IE5\M1F61G5O\MC900441809[1].png"/>
          <p:cNvPicPr>
            <a:picLocks noChangeAspect="1" noChangeArrowheads="1"/>
          </p:cNvPicPr>
          <p:nvPr/>
        </p:nvPicPr>
        <p:blipFill>
          <a:blip r:embed="rId5" cstate="print">
            <a:grayscl/>
          </a:blip>
          <a:srcRect/>
          <a:stretch>
            <a:fillRect/>
          </a:stretch>
        </p:blipFill>
        <p:spPr bwMode="auto">
          <a:xfrm>
            <a:off x="5660113" y="2888794"/>
            <a:ext cx="2743200" cy="2743200"/>
          </a:xfrm>
          <a:prstGeom prst="rect">
            <a:avLst/>
          </a:prstGeom>
          <a:noFill/>
        </p:spPr>
      </p:pic>
      <p:pic>
        <p:nvPicPr>
          <p:cNvPr id="6154" name="Picture 10" descr="C:\Users\Robin\AppData\Local\Microsoft\Windows\Temporary Internet Files\Content.IE5\233QEWEE\MC900432591[1].png"/>
          <p:cNvPicPr>
            <a:picLocks noChangeAspect="1" noChangeArrowheads="1"/>
          </p:cNvPicPr>
          <p:nvPr/>
        </p:nvPicPr>
        <p:blipFill>
          <a:blip r:embed="rId6" cstate="print">
            <a:grayscl/>
          </a:blip>
          <a:srcRect/>
          <a:stretch>
            <a:fillRect/>
          </a:stretch>
        </p:blipFill>
        <p:spPr bwMode="auto">
          <a:xfrm>
            <a:off x="2209800" y="2490396"/>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38889E-6 -2.96296E-6 L 1.38889E-6 -0.33333 " pathEditMode="relative" rAng="0" ptsTypes="AA">
                                      <p:cBhvr>
                                        <p:cTn id="6" dur="2000" fill="hold"/>
                                        <p:tgtEl>
                                          <p:spTgt spid="22"/>
                                        </p:tgtEl>
                                        <p:attrNameLst>
                                          <p:attrName>ppt_x</p:attrName>
                                          <p:attrName>ppt_y</p:attrName>
                                        </p:attrNameLst>
                                      </p:cBhvr>
                                      <p:rCtr x="0" y="-16667"/>
                                    </p:animMotion>
                                  </p:childTnLst>
                                </p:cTn>
                              </p:par>
                              <p:par>
                                <p:cTn id="7" presetID="64" presetClass="path" presetSubtype="0" accel="50000" decel="50000" fill="hold" nodeType="withEffect">
                                  <p:stCondLst>
                                    <p:cond delay="0"/>
                                  </p:stCondLst>
                                  <p:childTnLst>
                                    <p:animMotion origin="layout" path="M 5.55556E-7 2.96296E-6 L 0.0026 -0.2257 " pathEditMode="relative" rAng="0" ptsTypes="AA">
                                      <p:cBhvr>
                                        <p:cTn id="8" dur="2000" fill="hold"/>
                                        <p:tgtEl>
                                          <p:spTgt spid="6156"/>
                                        </p:tgtEl>
                                        <p:attrNameLst>
                                          <p:attrName>ppt_x</p:attrName>
                                          <p:attrName>ppt_y</p:attrName>
                                        </p:attrNameLst>
                                      </p:cBhvr>
                                      <p:rCtr x="122" y="-11296"/>
                                    </p:animMotion>
                                  </p:childTnLst>
                                </p:cTn>
                              </p:par>
                              <p:par>
                                <p:cTn id="9" presetID="64" presetClass="path" presetSubtype="0" accel="50000" decel="50000" fill="hold" nodeType="withEffect">
                                  <p:stCondLst>
                                    <p:cond delay="0"/>
                                  </p:stCondLst>
                                  <p:childTnLst>
                                    <p:animMotion origin="layout" path="M 1.66667E-6 4.44444E-6 L 0.1408 -0.15834 " pathEditMode="relative" rAng="0" ptsTypes="AA">
                                      <p:cBhvr>
                                        <p:cTn id="10" dur="2000" fill="hold"/>
                                        <p:tgtEl>
                                          <p:spTgt spid="6159"/>
                                        </p:tgtEl>
                                        <p:attrNameLst>
                                          <p:attrName>ppt_x</p:attrName>
                                          <p:attrName>ppt_y</p:attrName>
                                        </p:attrNameLst>
                                      </p:cBhvr>
                                      <p:rCtr x="7031" y="-7917"/>
                                    </p:animMotion>
                                  </p:childTnLst>
                                </p:cTn>
                              </p:par>
                              <p:par>
                                <p:cTn id="11" presetID="35" presetClass="path" presetSubtype="0" accel="50000" decel="50000" fill="hold" nodeType="withEffect">
                                  <p:stCondLst>
                                    <p:cond delay="0"/>
                                  </p:stCondLst>
                                  <p:childTnLst>
                                    <p:animMotion origin="layout" path="M 5E-6 4.07407E-6 L -0.25 4.07407E-6 " pathEditMode="relative" rAng="0" ptsTypes="AA">
                                      <p:cBhvr>
                                        <p:cTn id="12" dur="2000" fill="hold"/>
                                        <p:tgtEl>
                                          <p:spTgt spid="21"/>
                                        </p:tgtEl>
                                        <p:attrNameLst>
                                          <p:attrName>ppt_x</p:attrName>
                                          <p:attrName>ppt_y</p:attrName>
                                        </p:attrNameLst>
                                      </p:cBhvr>
                                      <p:rCtr x="-12500" y="0"/>
                                    </p:animMotion>
                                  </p:childTnLst>
                                </p:cTn>
                              </p:par>
                              <p:par>
                                <p:cTn id="13" presetID="56" presetClass="path" presetSubtype="0" accel="50000" decel="50000" fill="hold" nodeType="withEffect">
                                  <p:stCondLst>
                                    <p:cond delay="0"/>
                                  </p:stCondLst>
                                  <p:childTnLst>
                                    <p:animMotion origin="layout" path="M 3.33333E-6 -2.96296E-6 L 0.25 -0.33333 " pathEditMode="relative" rAng="0" ptsTypes="AA">
                                      <p:cBhvr>
                                        <p:cTn id="14" dur="2000" fill="hold"/>
                                        <p:tgtEl>
                                          <p:spTgt spid="20"/>
                                        </p:tgtEl>
                                        <p:attrNameLst>
                                          <p:attrName>ppt_x</p:attrName>
                                          <p:attrName>ppt_y</p:attrName>
                                        </p:attrNameLst>
                                      </p:cBhvr>
                                      <p:rCtr x="12500" y="-16667"/>
                                    </p:animMotion>
                                  </p:childTnLst>
                                </p:cTn>
                              </p:par>
                              <p:par>
                                <p:cTn id="15" presetID="48" presetClass="path" presetSubtype="0" accel="50000" decel="50000" fill="hold" nodeType="withEffect">
                                  <p:stCondLst>
                                    <p:cond delay="0"/>
                                  </p:stCondLst>
                                  <p:childTnLst>
                                    <p:animMotion origin="layout" path="M 3.33333E-6 2.22222E-6 C 0.00798 0.01065 0.01701 0.02129 0.021 0.03472 C 0.025 0.0493 0.02708 0.06666 0.02899 0.08403 C 0.03107 0.10139 0.02899 0.11597 0.02708 0.13194 C 0.025 0.14676 0.02205 0.16273 0.01493 0.17592 C 0.00902 0.18935 -0.00104 0.2 -0.01198 0.2081 C -0.02205 0.21597 -0.03403 0.22129 -0.04601 0.22407 C -0.05799 0.22662 -0.06997 0.22662 -0.08108 0.22407 C -0.09306 0.22129 -0.104 0.21458 -0.11302 0.20393 C -0.12205 0.19467 -0.13004 0.18264 -0.13403 0.16805 C -0.13907 0.15463 -0.14098 0.13611 -0.14098 0.12129 C -0.14202 0.10671 -0.14098 0.08935 -0.13594 0.07477 C -0.13108 0.06134 -0.12205 0.05069 -0.11007 0.04537 C -0.09792 0.04143 -0.08594 0.04676 -0.07795 0.05602 C -0.07101 0.06528 -0.06598 0.08009 -0.06493 0.09722 C -0.06493 0.11458 -0.06598 0.13055 -0.07101 0.14398 C -0.07604 0.15741 -0.075 0.15995 -0.09497 0.17731 C -0.11302 0.19606 -0.13108 0.19074 -0.14202 0.1919 C -0.15295 0.1919 -0.16198 0.18657 -0.17292 0.18125 C -0.18507 0.17477 -0.19497 0.16273 -0.20209 0.15208 C -0.20903 0.14143 -0.21198 0.12801 -0.21598 0.10671 C -0.21893 0.08541 -0.21893 0.07477 -0.21893 0.05856 C -0.21893 0.04259 -0.21893 0.02662 -0.21893 0.01065 " pathEditMode="relative" rAng="0" ptsTypes="AAAAAAAAAAAAAAAAAAAAAAA">
                                      <p:cBhvr>
                                        <p:cTn id="16" dur="2000" fill="hold"/>
                                        <p:tgtEl>
                                          <p:spTgt spid="6154"/>
                                        </p:tgtEl>
                                        <p:attrNameLst>
                                          <p:attrName>ppt_x</p:attrName>
                                          <p:attrName>ppt_y</p:attrName>
                                        </p:attrNameLst>
                                      </p:cBhvr>
                                      <p:rCtr x="-9462" y="11296"/>
                                    </p:animMotion>
                                  </p:childTnLst>
                                </p:cTn>
                              </p:par>
                              <p:par>
                                <p:cTn id="17" presetID="45" presetClass="path" presetSubtype="0" accel="50000" decel="50000" fill="hold" nodeType="withEffect">
                                  <p:stCondLst>
                                    <p:cond delay="0"/>
                                  </p:stCondLst>
                                  <p:childTnLst>
                                    <p:animMotion origin="layout" path="M -3.61111E-6 3.7037E-6 L 0.01702 3.7037E-6 C 0.025 3.7037E-6 0.03403 -0.01875 0.04202 -0.0213 C 0.04792 -0.0213 0.05903 -0.00394 0.06407 -0.00394 C 0.07101 -0.00394 0.07796 -0.00926 0.09098 -0.00926 L 0.1 -0.21598 L 0.11007 0.03333 L 0.12205 3.7037E-6 L 0.13195 -0.00926 L 0.15608 -0.00139 C 0.16702 -0.00533 0.17605 -0.02269 0.18698 -0.0294 C 0.19098 -0.03056 0.2 -0.03195 0.20608 -0.0294 C 0.21198 -0.02662 0.21702 -0.00811 0.21893 -0.00672 C 0.22205 -0.00139 0.229 -0.00672 0.23299 -0.00394 L 0.23907 3.7037E-6 L 0.25 3.7037E-6 " pathEditMode="relative" rAng="0" ptsTypes="AAAAAAAAAAAAAAAA">
                                      <p:cBhvr>
                                        <p:cTn id="18" dur="2000" fill="hold"/>
                                        <p:tgtEl>
                                          <p:spTgt spid="6155"/>
                                        </p:tgtEl>
                                        <p:attrNameLst>
                                          <p:attrName>ppt_x</p:attrName>
                                          <p:attrName>ppt_y</p:attrName>
                                        </p:attrNameLst>
                                      </p:cBhvr>
                                      <p:rCtr x="12500" y="-9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382000" cy="1905000"/>
          </a:xfrm>
        </p:spPr>
        <p:txBody>
          <a:bodyPr anchor="t">
            <a:noAutofit/>
          </a:bodyPr>
          <a:lstStyle/>
          <a:p>
            <a:r>
              <a:rPr lang="en-US" sz="3200" dirty="0" smtClean="0"/>
              <a:t>…the </a:t>
            </a:r>
            <a:r>
              <a:rPr lang="en-US" sz="3200" dirty="0"/>
              <a:t>commander ordered </a:t>
            </a:r>
            <a:r>
              <a:rPr lang="en-US" sz="3200" dirty="0" smtClean="0"/>
              <a:t>that Paul </a:t>
            </a:r>
            <a:r>
              <a:rPr lang="en-US" sz="3200" dirty="0"/>
              <a:t>to be taken into the barracks. He directed that he be </a:t>
            </a:r>
            <a:r>
              <a:rPr lang="en-US" sz="3200" dirty="0" smtClean="0"/>
              <a:t>flogged </a:t>
            </a:r>
            <a:r>
              <a:rPr lang="en-US" sz="3200" dirty="0"/>
              <a:t>and </a:t>
            </a:r>
            <a:r>
              <a:rPr lang="en-US" sz="3200" dirty="0" smtClean="0"/>
              <a:t>interrogated </a:t>
            </a:r>
            <a:r>
              <a:rPr lang="en-US" sz="3200" dirty="0"/>
              <a:t>in order to find out why the people were shouting at him like </a:t>
            </a:r>
            <a:r>
              <a:rPr lang="en-US" sz="3200" dirty="0" smtClean="0"/>
              <a:t>this.</a:t>
            </a:r>
            <a:endParaRPr lang="en-US" sz="3200" dirty="0"/>
          </a:p>
        </p:txBody>
      </p:sp>
      <p:pic>
        <p:nvPicPr>
          <p:cNvPr id="5126" name="Picture 6" descr="http://www.call-of-hope.com/new/lang-content/eng/bsbooks/9040eng/images/s9048-06.jpg"/>
          <p:cNvPicPr>
            <a:picLocks noChangeAspect="1" noChangeArrowheads="1"/>
          </p:cNvPicPr>
          <p:nvPr/>
        </p:nvPicPr>
        <p:blipFill>
          <a:blip r:embed="rId2" cstate="print"/>
          <a:srcRect/>
          <a:stretch>
            <a:fillRect/>
          </a:stretch>
        </p:blipFill>
        <p:spPr bwMode="auto">
          <a:xfrm>
            <a:off x="2133600" y="533400"/>
            <a:ext cx="4438453" cy="3228976"/>
          </a:xfrm>
          <a:prstGeom prst="rect">
            <a:avLst/>
          </a:prstGeom>
          <a:noFill/>
        </p:spPr>
      </p:pic>
      <p:sp>
        <p:nvSpPr>
          <p:cNvPr id="3" name="AutoShape 2" descr="data:image/jpeg;base64,/9j/4AAQSkZJRgABAQAAAQABAAD/2wCEAAkGBhQSERIUEhQWFRUVGBcXFRgWGBgYGhgXFhUVFh4ZFxgXHCYeGB4kGxUYHy8hJScpLCwsFh4xNTIqNSYrLSoBCQoKBQUFDQUFDSkYEhgpKSkpKSkpKSkpKSkpKSkpKSkpKSkpKSkpKSkpKSkpKSkpKSkpKSkpKSkpKSkpKSkpKf/AABEIALQA8AMBIgACEQEDEQH/xAAcAAEAAgMBAQEAAAAAAAAAAAAABgcBBAUCAwj/xAA5EAACAQMCBQIFAgUCBgMAAAABAgMABBESIQUGEyIxB0EUIzJRYUJxM1KBkaEksRUXYsHR8ERykv/EABQBAQAAAAAAAAAAAAAAAAAAAAD/xAAUEQEAAAAAAAAAAAAAAAAAAAAA/9oADAMBAAIRAxEAPwC8aUpQKUpQKUpQKUpQKUpQKUpQKUpQKUpQKUpQKUpQKUpQKVgmmqgzSvOumug9Ur5yyEAkDJxsPGfxv4rQ4RzDFcDsyGChijDDAMWUH7EalYZGRlTQdOlKUClKUClKUClKUClKUClYNR/jPOMUBZB82YLq6Ssik/jVIQoP/TknHtuMhICaxqqtZudLy7ytlFJIGVSrwgRxpnc6ribKy+PCBfODg+OHxCK/6gRp4dbdRRGs11NIHfBXHTIVHQDty3u2dW1Bc+aA1QtrzRfiQgTR5GHCK87tI0Pa8bKjSGJm/lbSCSpBFd6b1DvbaMdWO6YdpV3tQg0/Uyu7uoBABAbGDsceaC3aVVVj6nTyTCNVlJ6rDAgSTVCAcSKUm7iCpDBc5wcYxW/D6psjItxGisxUBW6kDktI0ewnUJtpVj3+H98bhY1K4vCuaoZ2VQSkjBiI5BpchWKEqPDgFSO0n/Iz2qBSlKBWCa1hxGMyGISJ1FGopqXUB9yucgfkiuBzBz5BbhtLB2BwSD2IcgEM/gsM56akufYb0HO5t5+aKZ7O2C/FFV0GTVpJYau1VB14XLZJVdjucEVG+XeaeL3CyJGpuAshEc4jSJHRXVWzK2Bj6gCiEjTuDmt7g3JL8Qc3V28qI2SgUmGWTI0l2K98URUkLDqOAxJPcasixsUhjSKNQqRqFRR4CqMAf4oIEeBcYfIM0ajEgybiQk53Q4jiXSy4xkHBzkg+DzuZeCcYSBx1+tGTGH6ZZpNAOG+UUBcHtJUOPDDw2BaoWmKCiOEcf4gjmG2+IMAAEyvFjozkv8sPMwMaMFBPd2h8A+CZnyFDcz3T3FwiRLDF0IljOQQ2ltOpe1goUHbGGY/YVYmmmmgzSlKBSlKBWM15eUAZO1RHjvqAghkNmklzJ3IhSNzDqGxZpcBCikjVgn8e9BKrq+jiXXI6oo8s7BR/djivS3SlQ4ZSp3DAjBH3B8VRXEealupIi8si3Nt3RrcdGS1lkZM5DR4jGsAhckAfpOc1G7uMWkFnIzhJJ2LCAlpIo4GBALW7bHvPjfV3DyDQfo2TmK2XIa4hGMZzIgxnxnfbPt98Vo8S56sYP4l1FknAVXVmJ+wVST7+9UIOZFVXUXk4AiMSaYYAGy7go+Wy8Z3wSMqDggZ3+x4iXEzfGPMJIEAE0BUuqHGksqSaemzdr7eSMjbIWBx31HM2pIVk0AgOIs61ycK0s+8caE7aRk/dhuDwOHRxBkWdY55w7mO2Y4hgmC7hbNNc2WxnLAKSc7ZFcGeaJkcTvbF2WN5VHVtW1DSHAZcqWkBCurKgDaWwMEneseYJonaG0unh2fTC0dujYREdB1AhR2KlkySNwh8NQTyKw4hegZDwxFVIE5WPSQQeyG2ILDGRiVsbKcHJFda29N7fDC4LTKSrGLCxQBlx3CCLSmfyc+ainA+JcQulCiUq+NTpJdLG4jZQyEhYCwyMtrQkHGDjBpPy9I2kXV1aAN8t1aS4u2kbIIKoWQLJgkdq/wBMHFBYD8dsrULGJIY/ZI48Z7R4WOMEnAHsK+bc32rhBl2EuyfJlKucE6d1xnY7H9qr+RLGBHLz3TR6kdsdKziLMSoZVUI2oaTnT3Y332NattdcOK9tkJdTMcde5m1YOkyalRkbYDbOrtH2FBtcc4XaTqJ+HXHSLFgkTRydFpcSEaAAGhlBkZgR4JziujytzzFdRvDfBWiB0Fp8NoOoosdwx7WZwrMrgAEAg4IBMXUWQGr4FIwzOMj/AIiApByCdKDKkgEnYr50nFfLis0LkSIphknLLOzvdyI4KFcMrwY3UkK+dSEkke4CR8zcEtIkc2VwkYMbZgbqNEA5XTLEVBa2IdFYOvaSvtuRs8v+pDIxjlDuVJDQHe6h0Rs7nfHxKDQcMAGwR9VRXgfErR0iSZZLglZP/k3bLGjEnQEjjz0zsAe4HGPNdK9tVliMcHC2icq4EsMEvVjIDKmmSTpE7YzlhjxpIOQEtPq9ZYjOWAkUsmoxrkKM4IL7E7YU+cio7x/na8vo1SwilUlkftWXDqcgxyzYRYdJ3OlmzgYNcKdLuycaoJI2ucOGmmVVdo0VWV0hUL9AJ0FlJC7EkVJOHem73UCMb1GU6CCtthl0sJFB6rkq4yASw1YODmgjsfpxet8y4a2hJIYzvcuzIzEaicYWQuNiGO+BuAMVZ/L/ACfaoyzhjcyDdZXYOAfGY1XsQ42yBnHvUE4h6WXkTSmAxSBnU9WPTDcGPILRxpp6SuSW7iRsANhtWxy5yJxK2hYo4Rm1nSJmWQtk6JJdnhkfGAw2BU4JJANBbSmvVVTdepF5ayJBcQqHdjh5ldSsYAw7i3DK4ydJZCNPuPGZFwb1Ohkmgtp45Le4lGyPpI1YO2oHIzg41AZoJpSvOuvjPfIn1uq7Z7mA2Hk7nwPvQffNZqL80cdFsVmEo6aK7TqTkaCjaGAG+pnCoo/VqOPFd3hvEUmiSRDlWGRj/wB++1Bt0pSgwa0+LcVjt4XllIVEBJ8Z28AA+WPgD3JFbpqsOepUuOLWdq5mAhQzhY8EyuxAUKG27QjnVjIz5GM0GlxPjvWSO7vzJEhD9KzeEtFpJGGm146jEEDxgagAPv44TwriN7HiFYbK2YlCyq8ZeMY7ktyMYwMDVjy3tit/l/hq3XFZi5mMVsqN0p5Dq67PlGaPJ1ABCdzgMBtkGrOUUFTS+ikhhe3W6QQs3VJ6PzHlC4USENp6YOrAGMaj7710rL0dSQvJfXM007srFo26aLoJ0BVOT259z71ZGKzQVdxb0ouU7rK/kyHaQJcKjguwwTqC7EjIOVbOTnzVfy2c1vLHBeQQMY0ljHUi6bPEsYfV1YcFwAulWXJB++d/0hiubx7l6C8haG4jEiH2PlT7Mp8qw+4oKGFyjgEiUdOJC5WeOTTNqCJqjuhktjKuhOcYI7a83nBwrkkRq8bbrLw9sdcqNUBMZKFSDqT22wNI8yjjPL93wuUy9R7i3bIEjKjaWlkjz8aG+uEBT3DGn2075kPL3D+G3wwsAglGHxA7xq2hnQTQGMqHTUrgNpBGDkCgqiSCYMdF3w4qyrEv0Iuh9bBgsiAg6mIL+QfJI3qQcCuIpNR4gxkUEuqxXVvGpZTpCusbIC2xKtkZG25xmxZvTOPSAl1cqFVo1DmKUCNzllPUjJYE77nb2xWldel8rZIve/KsrNa25OtBpVmIXJJGzfzDY0GnHxThluWaOyVn7Cxd4Xc5GwDTSkllXyn1BT4reX1Zg+mONScuABPCdkXVq7C2zDGD9zvjzUD45wa7tD/qFSPEjOJltIZrckoQMsF1RjUcaXGlQ2fatzlzhtvOELXoibS6AmC2MZA0lgkigdg1DTq0kb48Ggl6epUkhTp2+x0as9dzlskqoSHBZds5YA6hgmvUPOV84X/TkAltTfD3GAiEgsqswZmwM6DpJHgnNeX9M5ida3zMx0ZLQjSxTVhmCOoJOrBxgMFXUDjNar8n8UjbsnikTUzkrLPA7agQY92dQm5IP6SRjZQtBE7fijWF0tw7tAWS4fpm1mCdNivaSX1FQ+G057Gc4JDbzIep8i51xI2F8AXSd/8ALqeHAUjcMTj2ODUS45we9VY5Ls3Q6KPlpdFzDqfA7nXvjjI7WLAgMqP4Bx0uB8938KhQsF1bRKiLIhkaTBDLGJAMvnWvSLFPqUk/kOtdeotrdxSw3EMUqFihUTJpbGMt89YygUkZY40nB8b1FeDcUmtJi1kWkhfJXrSRqThyzrcDqEysI9kcYJXGM4xU3tPUGzue2aJG3TAGibLPtjQQJNSt2t2bFhvuM9qx4Nw2fV04LRyO1wIY9S4P0uhXKkEeCBQcj/mxAq/NiaNsIcGSEjLlRjIfORqUlSNQG+NjWlN6wRkusccZKqzM5nRo41U41MV3fIwyhMk+NiCK+nMnpPC5kls1jSRwxeJx8mRirqG2GqJ1LlgV2yAce9cKyvbeeUW3F4MOmItbuUaPU0jJDMVYCQOqBhMBpYlQcEAkN+DmO04mh+PjKiNW+fC0qJpJTWrFTrWM9hy/aw3IUggdJPSywcNJaOydT6mVlmU4Ocjq6gHDb6h3Aj9xW7B6WcO0kxRspbSVkSVwyhQdOhgfG/jcH3zUc4nZXPCZTcFy8J+qcD6meVSTfRqcN2kqska5yckb4oO8eRLhCeld6RqVgNMq52wyHRNpCN9Qwo0k9uB21BeZOQ+IyOymDrAsp6vUSTU4XHV0y4dTpCoVzo2LY8CrC4H6iRz3CQPDLC7qhUtoZGZ4uqFVlY5ym4JAB/fapfpFBTVl6WXqxW6TdOZY1GYmkwobftyVIwPpzpJxsDjzZnK/BmtodL6dTMXZUzoUkAaVzudhu22o5OBnA7WKYoM0r4QXaOXCsGKNpcA50tgHB+xwR/evvQYYVWvqEzQ8SsJI52ia4SS3YhA2iMNrLoT+vVIoxgjtBOymrLric1cpw38BinX7lHBwyMQRqUj+xHgjY0FccY4L8JL1eE3EzyiNDIqsZ+oFDFRL2lQDqB3Oo5yPOTaXAeKfEW8MuwLoCwBzpfGHTf3Vwy/0qk7vh72ki2nE2DoiAwY1CCSPIVsIuNcoYhmLZdgWwQ2gmX8j8xrav8NMvQilYGBJGiV0kkYgx9LVr0scMDjZmYbDFBZtKxms0ClKUHiSMMCCAQRgg7gg+xB81XvGvTNon6/DmKYKM1sWKRv0y7BYpB3QbuxwMrljsAasWsEUFbcO9SJIMRXsTrIoywcLHIT1QgCAnpzjDodSsDs3btvMuEc0W9wdMcg19w0NlXyjFG7T9WGGCRkf3rd4hwuKddE0aSJ/K6hhn7gHwfyKgvG/SQaf9DO0PkiKXMsQLPG7aCT1IiTGuSp9vzQWE4BBHnP3qEcz+lNtcB2twLWVgQTGMRvn2ljXAP7jB3rirzrecOl0X0REZ1EEnUrHsAS2mxknOo6JjkjADbb2HwvjcVwGMTBijFHXwyOPKsvsf8HyKCqOH8y3vCrgw3aqsZB0KWAt2VUGOjKQBEx0kaSApJGQvmrT4Jx+K6QtHqBU4dHUpJGxAOmRDupwQR9/atniPDI7iNopkWSNxhlbcEH/AN/wKq7i9hc8IueojtJBM4RJ5GyYGlkQkXJY5lj0phScEZbBDHuC1OIWSzRSROMrIjIw+4YFT/g1RPKVlGk1wOIfLKskAuouxknjPR2I+oMERi5U9+Cd96urgXHEuog6HfwRnP3wQf1K31K3upBqofUPkGQXc9yLcdAydeSZSpIQxqCrpqDBQ2S2BupY5oN/mXle6tOpNKsd5CRI7MsK6i7BiGmjHdswX5sRDDUTt4rSN/A8sCWdyRIWysU5kkh1yKuBDeqBJGXBUgN7quoKRg2lytzIl3FnAWRdOtAcjDDKuh8tG43U4GRsQCDVec++mM4uGuLKKFo9azPGOx1kUHUUK4OD9eFIOoeDtQfG39U7yzm6N4usx6UkSTppKT0lPUWVSI2BZtgQMrg7b11uZ+TP+LiC/tnIEtusZjcKD02YtlSwYAjUcg+dK4Ybk63KnCLbiVvGZJA3EYowy3IJJbBykh8LME1Kjqckbg+RW3y/zNJw6U2dymFUFgqgnAzENVtt85Gd3fpKNUYGBq2FBn0k5j7prGQ6TCSYldQjjMknUiAXtbp4U9oGz7DABqyZoVdSrgMrDBBGQQfY5qvecuVzdKL3hrJI7dzIG7ZGC6BNE6sNE6LsDnBwA3jfm8O9WZYY2Sa3kllTWOmTpuFAfSgmUoFfIx8xDjbcZ8hrXPo7dxpJHbTQ4M3URiZYpFCg9MAjUo6ZzjSASGYZAOK68HFeLWuhZYZZQMAsES4UqCwY642SQHToYZX+cfyipHybz5DxAMFBSRQGKE51I30yIcDUp3HgEEbgVJwaCruM+rM0UTgwCKY4EZlWdELaA5ADxrqOcovcATgnANanLPqzMJHt7sI0qknUGVSoAYsJAnZ26R3AgYYH2NWreWKTIUlRZEPlXUMp/dTsa41zyDZOjILaKMHBJiRYzkeDlR7eR9jQcXkfjPWvbpnZBJNHFIiDdzHGzoXbGVVcuFUZJIGr3qeVyOEcuQW7F4kw7AKzklmKrsF1Mdht4GB7+a69ApSlBE/UPkw8QgjVJjDLE5kifGRq0Muk+4Bz5HjGcHGKg3KfAYbm0e2MYt+IW0mWkCr1lmVtWvWTlg2xycKQcDVpq5MVXnqLwN4JBxS0HzYF/wBQntLAu5PkdyDJ/IB+1BJuUeYDdRHqAJPE3TuEH6ZAM5AO+lgQwzvg4O4Nd6q5ur3+FxayGvKhbuNTnqQ7NnJIAZB3LkD7YGo1POG8QSeNJYnDo6hlYeCCAQaDapSlApSlApSlBq8Q4bFPG0cyLIjDDKwBB/oarbjHI0/Dys/D2kaKPYxjLywRs6u/QGwmU6f4b58nFWnXlhQRbkrniO9XTlRKoyQPDLqZQwHlT29yHdSd8ggmR3dkkyMkqh0cYZWGQQfYiq39ROVGt2PEbPKmMtJcRjONRjaP4lACB1EDZIOzDOQdwZVyjzlHeQxHUOqwOV3GdJI1L7YIGrAJIDDP3oIlc2EvCLiNozm07h1GJJHa5S2mY/Sms9svscA7k65/wfjUV1GWjOcEpIpwSjjYq2Nj+CNiNwSDW9dWqSIyOqsrAhlYAgg7EEHY1U/NfKlzw1WlspJDbqpARW0vAupn069QzBqcsSQWXH2JoNzjnCZOEy9e2AFsS7AYOmBnOp4mC4HSmYINbfwioPjYzvgPMEV1HrjIyNmXIJU7+42KnGzDKsBkVXnKPPc/Xlgv9DwnKsy5ZY8oJAGDnWyFW0nIIGBuQTjS5hZuFXsEtnKhgkV5FVgzARxhU+HWRSSY8tqVAOwksdgch2ubuXDZTfG25McYOpiis4t5Hkj6knTVgGhdF+YvsVDDGSV71rdWvFoVjuI16oVZDHq7o9ahllhkXDYIIIdcHcZwdq+nIvOacUtmk0hWU6JEB1LkoG2JAyCre4GMEe2ajHOnIyW6CS1zHAZQZIk7BG0mI2khkXui1ACNl3XuztjNBuXfJV1asZLSUygYwmoQzbSF8agDFNnWww6gnK92wqP8L5tXiM6Q8TgtXhY9FZjqgkEoQOy4dsjvAUqCO4AjOKz6T89yqI4J+6B2YRzMWxGxDOIi7khhhSBkg7+/s5v9LLl5Z5hIZoSkpEcRKzHqM74APY+GZSRldQTxq3oOrf8Ao3jS9vc/MiTpxdWNQAo1Y74NDq41D5g32Gc1mTivF7TVm3aRMykBv9QNIVTGqyRES5J1DLKcbV1OC+oynUkq6hGGJlhBICIwTVLC3zYScqdOG2JOcA1IoeabRj/HjGcjDNoOQcEYfB2Ox+xwDigr++9WrqKR45IIYyFbSSJyrMG0qSXEZVWJHtgZXJXOR0eEerJnhbMKRSr25kkAjZwWVig+ttJXJTzuN/eple8KtL1B1Y4bhQCFLBZMBsZ0tvpzgeDXG496cWk0OiK3hjcHKuqaSudi2UwWONxk7kDNB8vTq7mf4oyKemZdUbnPzCwy7AHwM4xsBv4G4qaVo8I4WtvH00+kMzAABQupi2FA2AyTt+a3qBSlKBXh0z7Zr3SgoDmlH4VezRdAPaTtm0ilJNuCdBZioIDaGbaNtu/P5rvck3klhca26ZtLsxhiqCDpSN2oyxBiuliwUkb4CnO1TznnkmLiVv0pCUdTqikUZKP48e4I2I/2OKpWAXNnPLwu6Uv1A3TZAWPeGOuPONie7cjSVYnfJAfo1a9VFOW+bHNuvxsfRdRGGkBVonLnQGR1JwCcZzspcbnOalQNBmlKUClKUClKUGtxC0WWOSNvEishx5wwKn/evzvy7BJZ3dsWMy/DyOrBw6LIYWbCKZDoQmFpGAB8ZH681+kCKh3qpADw95MDVDJBKhZdWGWZBnTkZ2J29/FBK7S4WREdDlXAZT9wRkH+1ermAOpRgGVgQwIBBUgggg7EEHxXB5Ecm0QMWJR5UBfGogSPpJxtupB/Yj9zI6CD/wDJ/h+qRhHKGcYDCaTVGN9oznIG/g5zUe5g9OblWYqTdREyOdBEd0HkVUJ8iJzpUjVgMeo2xJq2awRQVV6ZcftrUz25Cwgys26mMxnUIwkwckoxGkgZKgNjO2BaEiq64OGVhvnBBBH9iCKqb1P4T071JVlMPUjMgcaAUaB0EuCwz3RSA6RnU6L+a0+V+f2sjNFNPGyxOyFWjlXu6smJS+4h6mR2ldP0nbJoJzcellidZgjNu7Z74TjZlKkaGyhBBIIx4J8ZrkCx4lYEaQZoRpBMADYVIyoxayEFWZtLHQ+NjgDO074LxVbm3inQELKiuM+QGAOD+R4/pW7jNBV9xzfazYF/axiQDGonot5aM4acRugwRnuO0g3O+ONBecNlkMCRXsS51dk/UHdqYkqJHAU9HfP8o296uWSAMMMAR+d/96hnGvSm1m+JKtJG1wNwrHphx4bpDAIBHgnwzD3oIff8FkW3biHDrkuqBlPyQk6EzIZHPR0rKy4YlGUjDvjGa0eWOf7z4jqD4ue3V16odo5GMTKwDxoFVvqAPZt5XGcV0+H8GuZEWOxaWKJcK5tnjjh6hUMdYfuIGw1oSSMe9SviHJ8aRIiWiTTuiiWc6ULNGoGqRx3gs2+QD7nyBQSfg3HIrpNcLZG2QQVZSVDAMp3GxB/INdGo5yXy01nCVkbqSljrk93ALFc//o/3NSOgUpSgUpSgwaqn1Y5Nvp7qC7slRzBGRjt1hgzNsHBD+dh7HP3q1zWlxLiKQplssTnSiDU7n+VFHk/4+5AoKUsg3ELeOcxq91YyhpIsF3mRCvUWTqktr2J0eM+PBq6OGcbiniWWJwyH3z4PuHB3Vh4KncHzVO84381jxi3vJIkgFxHhlRi+SrBfmHAGrGgMFyMDya+/M1xAJormxVJZiElMMfzRIoOh0kjQMoAGdLtsMefuFr3HNFpH/EuYFxudUsY2/q1LDma2nIWG4ikJ8BHVicfbB3qFcm89RXsrmGBIlQaBCEjM8knksdO0cSjbJ8k+RjBm93w2O4i0TxqR50nfSR4KsMFWHsy4IPig6Kms1H4RPaDDF7mEfq8zoPswA+cB/MO/7htzXWseIJMgeJw6nwVOf3B+xHuDuKDapSlArn8e4cLi2nhIyJY3TH/2Qgft+9dCmKCvfSDieuB4yCrDpyYaQyN3KYmLNjY9WF+32BX772FX5/veKTcM4ncNHCykTupdGaWMib5/TMGBsyhD2nUCpOT4q8OBcSNxbwTFdPVjSTTkHTrUNjI8+fPvQdCvLNjevVR7ni9EdnMGDaXR0YrsQpjcsQfvpBA/JFBV/O/Ni310FhZdEay26nPcVuunEbmPb5irj6FwSozqAbad84en3xoXpzCIlBHKTHr6gTJQ/UpBBZvc5Dn8Gqu5Ds83UV5el50EYm0tl2jVpSkculR3IjodRAGntJG2168E47DdoXgYsgONWkgHYHYkb/0oIZydxx4JzayhVTWY9C7C3mAVtC58wy6z0vtpx77WItQT1G4YEeC6wdLFbe4Kgkqjt8uZceJI5DhW9uqakvK3Fzc2scjYD9ySBTkCSNzG+CBuNSHH4NB16+N3aJKjJIoZGGGB8EfmvtSg+FpZJEipGqoijCqoAUD7ADYV9tNZpQYxWaUoFKUoFKUoMGojxniSWfEEnuWKwSwiBJD9EUvUZ2Eh/T1Bow3j5WD+mpfXH5uDfA3WhFkYQyFUdQ6swQkAodm3Hig4HqBwqxuYFE8fVkmYJA0IUyl/bRIe0D7ljp8A+1RHgXog+stPMY4CCqwAhnKNviWRNKE538MPG+1PTzlmFmgkhBZJUdrhVZmhhjdIysYcgapzLGkhKgYKHxpXMvvOZrq5uWh4YISkW01xNqMQkyPlpoPzGxnONgT5yKDv8u8s29jH0raMRrsW92Y/d2O7H966+aqq4teLTvLGl6WeMg4SJIIcFmAUuSZGyUYdo9vq+0l9PuYDcW6t0dJJKzaZC+iZdnVxI2tSMD7+RvQS81xeJcIYMZrVhHOfIb+HNgfTKBvnHhx3DA8jtPaBr53EGtSp8H7HB/cH2P8A4oOdwPjq3AYYMcsR0zQv9cbfnGzKRkq42YbiurqqI3vD3nd2hcRX9qQokIISVGHUVJgPqjcecbqwJXByD0eC8zrIwinU291juhc7nHkxN4mT8rk77gHag71KwpzWaCH81+m1vesZSZIptOA8Tle5VIRmHuVz7YONq4XKvMTWMj2t2AgjXWygEJCGkWJDATvJC2QxAGYySNwcLZhrk8f5Zhu0VZV7kIaKRdpInG4eNvYg+3g+9B1IpAQCCCDuCN8g+4PvWJEDDBAI+x3H9qrB0v8AhOrtaa3XuMka61wOrIzTQ6g0bsWXLx9uFzjyK8cN9c4pJIQ8eFkKB8ayYyzBSSxUK4BZc4Ix+fFBOrXk21jwEhUKGZlTcqrNs2hf0gjyo2/FdiCEKAqgKAMAAAAD7ACtLifH4LdVaVwAxCoACzOx8BEQFmPk7DwCa27W7WRFdCSrDIyCDj9mAI/rQcrnOyWawu438NBJ59iELA/jBAOfxXA9MeImRJlxpVRbsANOlWe3TUi6NlAKjtycZGTk1wfWnjDLJbxDcAaumzMqzNK/TAAXBbQEbVnIAlXIORjq+l8yRw3JYiNS6HS7DVH8lB0ySSSq4wp8YOB4oLDpXN4bzBFcSSpES/S062A7Mvq7Q36iAuTjxqFdKgUpSgUpSgUpSgUpSgVgis0oK25s5GQXNt8IxR7iV9cUpd7Vh03kkLQ6gMnGwHk/sSO7a8MvVEQ02KiLOjpidFXKFSRGCARg4xn+tSHiNgsoAbPaQykbFWXwVPsf+xIOQa4fHLy5gEYE0IWSRY+pJEx6eQdzpcKc4CgnAyw80HL4ly1NcC4HxLrKMZS3jW316t9pSWcqRqH1Aagc+DUakCcPnSHg4nNy5CywS5aKQjuJlZyOlIFBIYHcexFTtuXDoJu7yeVQMt3Lbx4/IhCkD92qv+avUa2tYooba2k6kT643RWtog+lssC6kyakck5G4YnPvQTSD1KhjmFtfKbOcgECRg0TA5GpJl2IJBxq0nbxUqW7BGVIbIyMEb/sfG9fnXinKsl6000l1FJcDysZDRRE5ISS4kIVicEaV1k4wTVq+nfDIo+HW910gZDCHykKB9wSQgRAST4/O1B0+XYGW6uJLhgJ7kRkQoS4hghDKoZvGSzPk+CcgZwTXd4jwuKdNEqB1/PkH7qw3Vh7MCCK4XA5miQuyB2dma7aMh5I5ic6HUfUqIVQackBBgEHNSO2uFkUMpDKdwRuDQR+PiMliQl05ktyQsdy31ITsEuSBj7AS7A+Gwd2kgavncQK6lWUMrAqwYZBB2IIOxBG2PzXI4PwuS1fpIddrg9MMx1wEY7ATnqRn2z3JjHcCNId2hFKUHh4wdjuPGP3queOejsblzbydFNTSpCI1KiYpp2bOQhwMrj3bBGasmsYoKz4By7J1o+jIIXt1zKeipR2Zn2UMupMgDWoYEdpGrIYWWlZ01mgjvPXLpvLOSJNIlGl4WYA6ZI3VxuQcZ04z+feoXwf0/M8yPNDLCuhw3zCjpqyNERXJKfUcEnRlQrMAALWxWNNBo8G4LFaxLFCCFGT3Mzkk+5ZiSTW/SlApSlApSlApSlApSlApSlArw8YIIIyD5B8Ef8AevdKDh3fJ9tJjMZAByFR3Vc/fQrBRiuRxv0osrmPQwmXfUCJpHIbGnPzGYE4wPHgAVM6UFY8L9CbeNvmzzSp/J2xruMHOjfBG2BjbI967F3yLJCsclnc3Blt94oppmaF1AwYmX9IK7Bv0nFTalBE7Z/jEF3aEw3K5SWOTYFkO8FyB4KnOHG65BGQSD2OB3qShyqGNw2Jo22ZJMAnUBsSQQQw2YYIJrjcYtTZ3a3sYJilKx3kagn/AKY5wv3U4VseVOf01JBZJ1OrpGvTo1e5XOoKceQDkjPjU2PJyGzSlKBSlKBSlKBSlKBSlKBSlKBSlKBSlKBSlKBSlKBSlKBSlKBSlKBSlKDBWgFKUGaUpQKUpQKUpQKUpQKUpQKUpQKUpQK+VxKVXIpSg//Z"/>
          <p:cNvSpPr>
            <a:spLocks noChangeAspect="1" noChangeArrowheads="1"/>
          </p:cNvSpPr>
          <p:nvPr/>
        </p:nvSpPr>
        <p:spPr bwMode="auto">
          <a:xfrm>
            <a:off x="155575" y="-822325"/>
            <a:ext cx="22860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3600" dirty="0" smtClean="0"/>
              <a:t>As </a:t>
            </a:r>
            <a:r>
              <a:rPr lang="en-US" sz="3600" dirty="0"/>
              <a:t>they stretched him out to flog him, Paul said to the centurion standing there</a:t>
            </a:r>
            <a:r>
              <a:rPr lang="en-US" sz="3600" dirty="0" smtClean="0"/>
              <a:t>,</a:t>
            </a:r>
            <a:endParaRPr lang="en-US" sz="3600" dirty="0"/>
          </a:p>
        </p:txBody>
      </p:sp>
      <p:pic>
        <p:nvPicPr>
          <p:cNvPr id="3" name="Picture 2" descr="Image"/>
          <p:cNvPicPr>
            <a:picLocks noChangeAspect="1" noChangeArrowheads="1"/>
          </p:cNvPicPr>
          <p:nvPr/>
        </p:nvPicPr>
        <p:blipFill>
          <a:blip r:embed="rId2" cstate="print"/>
          <a:srcRect/>
          <a:stretch>
            <a:fillRect/>
          </a:stretch>
        </p:blipFill>
        <p:spPr bwMode="auto">
          <a:xfrm>
            <a:off x="762000" y="1676400"/>
            <a:ext cx="4648197" cy="4648200"/>
          </a:xfrm>
          <a:prstGeom prst="rect">
            <a:avLst/>
          </a:prstGeom>
          <a:noFill/>
        </p:spPr>
      </p:pic>
      <p:sp>
        <p:nvSpPr>
          <p:cNvPr id="4" name="Oval Callout 3"/>
          <p:cNvSpPr/>
          <p:nvPr/>
        </p:nvSpPr>
        <p:spPr>
          <a:xfrm>
            <a:off x="4876800" y="1524000"/>
            <a:ext cx="4267200" cy="3352800"/>
          </a:xfrm>
          <a:prstGeom prst="wedgeEllipseCallout">
            <a:avLst>
              <a:gd name="adj1" fmla="val -74512"/>
              <a:gd name="adj2" fmla="val -210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 Is it legal for you to flog a Roman citizen who hasn’t even been found guilty?</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chor="t">
            <a:noAutofit/>
          </a:bodyPr>
          <a:lstStyle/>
          <a:p>
            <a:r>
              <a:rPr lang="en-US" sz="3600" dirty="0" smtClean="0"/>
              <a:t>When </a:t>
            </a:r>
            <a:r>
              <a:rPr lang="en-US" sz="3600" dirty="0"/>
              <a:t>the centurion heard this, he went to the commander and reported it</a:t>
            </a:r>
            <a:r>
              <a:rPr lang="en-US" sz="3600" dirty="0" smtClean="0"/>
              <a:t>.</a:t>
            </a:r>
            <a:endParaRPr lang="en-US" sz="3600" dirty="0"/>
          </a:p>
        </p:txBody>
      </p:sp>
      <p:pic>
        <p:nvPicPr>
          <p:cNvPr id="3074" name="Picture 2" descr="https://encrypted-tbn1.gstatic.com/images?q=tbn:ANd9GcQ5ozCNQbZFvFWNQWguKhCsgTyOoKVbpMmSsC0VJZ3Y0bqexMx6"/>
          <p:cNvPicPr>
            <a:picLocks noChangeAspect="1" noChangeArrowheads="1"/>
          </p:cNvPicPr>
          <p:nvPr/>
        </p:nvPicPr>
        <p:blipFill>
          <a:blip r:embed="rId2" cstate="print"/>
          <a:srcRect/>
          <a:stretch>
            <a:fillRect/>
          </a:stretch>
        </p:blipFill>
        <p:spPr bwMode="auto">
          <a:xfrm>
            <a:off x="6081926" y="3105388"/>
            <a:ext cx="2524125" cy="3711146"/>
          </a:xfrm>
          <a:prstGeom prst="rect">
            <a:avLst/>
          </a:prstGeom>
          <a:noFill/>
        </p:spPr>
      </p:pic>
      <p:pic>
        <p:nvPicPr>
          <p:cNvPr id="4" name="Picture 6" descr="https://encrypted-tbn0.gstatic.com/images?q=tbn:ANd9GcQ_n3lRuZS3F7CQlBoz-5ozxHjzUYYTQFiOW47WGDIfznryfx45"/>
          <p:cNvPicPr>
            <a:picLocks noChangeAspect="1" noChangeArrowheads="1"/>
          </p:cNvPicPr>
          <p:nvPr/>
        </p:nvPicPr>
        <p:blipFill>
          <a:blip r:embed="rId3" cstate="print"/>
          <a:srcRect/>
          <a:stretch>
            <a:fillRect/>
          </a:stretch>
        </p:blipFill>
        <p:spPr bwMode="auto">
          <a:xfrm>
            <a:off x="914400" y="1981200"/>
            <a:ext cx="2667000" cy="4155558"/>
          </a:xfrm>
          <a:prstGeom prst="rect">
            <a:avLst/>
          </a:prstGeom>
          <a:noFill/>
        </p:spPr>
      </p:pic>
      <p:sp>
        <p:nvSpPr>
          <p:cNvPr id="5" name="Oval Callout 4"/>
          <p:cNvSpPr/>
          <p:nvPr/>
        </p:nvSpPr>
        <p:spPr>
          <a:xfrm>
            <a:off x="2667000" y="1324970"/>
            <a:ext cx="5334000" cy="1905000"/>
          </a:xfrm>
          <a:prstGeom prst="wedgeEllipseCallout">
            <a:avLst>
              <a:gd name="adj1" fmla="val 31293"/>
              <a:gd name="adj2" fmla="val 76458"/>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solidFill>
                  <a:schemeClr val="bg2">
                    <a:lumMod val="75000"/>
                  </a:schemeClr>
                </a:solidFill>
                <a:effectLst>
                  <a:outerShdw blurRad="38100" dist="38100" dir="2700000" algn="tl">
                    <a:srgbClr val="000000">
                      <a:alpha val="43137"/>
                    </a:srgbClr>
                  </a:outerShdw>
                </a:effectLst>
              </a:rPr>
              <a:t>What are you going to do? This man is a Roman citizen.</a:t>
            </a:r>
            <a:endParaRPr lang="en-US" sz="3200"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02"/>
            <a:ext cx="8229600" cy="762000"/>
          </a:xfrm>
        </p:spPr>
        <p:txBody>
          <a:bodyPr anchor="t">
            <a:noAutofit/>
          </a:bodyPr>
          <a:lstStyle/>
          <a:p>
            <a:pPr algn="l"/>
            <a:r>
              <a:rPr lang="en-US" sz="3200" dirty="0" smtClean="0"/>
              <a:t>The </a:t>
            </a:r>
            <a:r>
              <a:rPr lang="en-US" sz="3200" dirty="0"/>
              <a:t>commander went to Paul and asked</a:t>
            </a:r>
            <a:r>
              <a:rPr lang="en-US" sz="3200" dirty="0" smtClean="0"/>
              <a:t>,</a:t>
            </a:r>
            <a:endParaRPr lang="en-US" sz="3200" dirty="0"/>
          </a:p>
        </p:txBody>
      </p:sp>
      <p:pic>
        <p:nvPicPr>
          <p:cNvPr id="3" name="Picture 6" descr="https://encrypted-tbn0.gstatic.com/images?q=tbn:ANd9GcQ_n3lRuZS3F7CQlBoz-5ozxHjzUYYTQFiOW47WGDIfznryfx45"/>
          <p:cNvPicPr>
            <a:picLocks noChangeAspect="1" noChangeArrowheads="1"/>
          </p:cNvPicPr>
          <p:nvPr/>
        </p:nvPicPr>
        <p:blipFill>
          <a:blip r:embed="rId2" cstate="print"/>
          <a:srcRect/>
          <a:stretch>
            <a:fillRect/>
          </a:stretch>
        </p:blipFill>
        <p:spPr bwMode="auto">
          <a:xfrm>
            <a:off x="562970" y="980402"/>
            <a:ext cx="2934269" cy="4572000"/>
          </a:xfrm>
          <a:prstGeom prst="rect">
            <a:avLst/>
          </a:prstGeom>
          <a:noFill/>
        </p:spPr>
      </p:pic>
      <p:pic>
        <p:nvPicPr>
          <p:cNvPr id="4" name="Picture 6" descr="http://bibleworld.files.wordpress.com/2010/07/apostle-paul-to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8970" y="1742402"/>
            <a:ext cx="2133600" cy="3838414"/>
          </a:xfrm>
          <a:prstGeom prst="rect">
            <a:avLst/>
          </a:prstGeom>
          <a:noFill/>
        </p:spPr>
      </p:pic>
      <p:sp>
        <p:nvSpPr>
          <p:cNvPr id="5" name="Oval Callout 4"/>
          <p:cNvSpPr/>
          <p:nvPr/>
        </p:nvSpPr>
        <p:spPr>
          <a:xfrm>
            <a:off x="2772770" y="1056602"/>
            <a:ext cx="4572000" cy="1219200"/>
          </a:xfrm>
          <a:prstGeom prst="wedgeEllipseCallout">
            <a:avLst>
              <a:gd name="adj1" fmla="val -58654"/>
              <a:gd name="adj2" fmla="val 1114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 Tell me, are you a Roman citizen?</a:t>
            </a:r>
            <a:endParaRPr lang="en-US" sz="3200" b="1" dirty="0">
              <a:solidFill>
                <a:schemeClr val="bg1"/>
              </a:solidFill>
              <a:effectLst>
                <a:outerShdw blurRad="38100" dist="38100" dir="2700000" algn="tl">
                  <a:srgbClr val="000000">
                    <a:alpha val="43137"/>
                  </a:srgbClr>
                </a:outerShdw>
              </a:effectLst>
            </a:endParaRPr>
          </a:p>
        </p:txBody>
      </p:sp>
      <p:sp>
        <p:nvSpPr>
          <p:cNvPr id="6" name="Oval Callout 5"/>
          <p:cNvSpPr/>
          <p:nvPr/>
        </p:nvSpPr>
        <p:spPr>
          <a:xfrm>
            <a:off x="3649639" y="2213818"/>
            <a:ext cx="3124200" cy="914400"/>
          </a:xfrm>
          <a:prstGeom prst="wedgeEllipseCallout">
            <a:avLst>
              <a:gd name="adj1" fmla="val 67906"/>
              <a:gd name="adj2" fmla="val -69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 Yes, I am.</a:t>
            </a:r>
            <a:endParaRPr lang="en-US" sz="3200" b="1" dirty="0">
              <a:solidFill>
                <a:schemeClr val="bg1"/>
              </a:solidFill>
              <a:effectLst>
                <a:outerShdw blurRad="38100" dist="38100" dir="2700000" algn="tl">
                  <a:srgbClr val="000000">
                    <a:alpha val="43137"/>
                  </a:srgbClr>
                </a:outerShdw>
              </a:effectLst>
            </a:endParaRPr>
          </a:p>
        </p:txBody>
      </p:sp>
      <p:sp>
        <p:nvSpPr>
          <p:cNvPr id="7" name="Oval Callout 6"/>
          <p:cNvSpPr/>
          <p:nvPr/>
        </p:nvSpPr>
        <p:spPr>
          <a:xfrm>
            <a:off x="2544170" y="3342602"/>
            <a:ext cx="4572000" cy="1676400"/>
          </a:xfrm>
          <a:prstGeom prst="wedgeEllipseCallout">
            <a:avLst>
              <a:gd name="adj1" fmla="val -56679"/>
              <a:gd name="adj2" fmla="val -518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I had to pay a lot of money for my citizenship.</a:t>
            </a:r>
            <a:endParaRPr lang="en-US" sz="3200" b="1" dirty="0">
              <a:solidFill>
                <a:schemeClr val="bg1"/>
              </a:solidFill>
              <a:effectLst>
                <a:outerShdw blurRad="38100" dist="38100" dir="2700000" algn="tl">
                  <a:srgbClr val="000000">
                    <a:alpha val="43137"/>
                  </a:srgbClr>
                </a:outerShdw>
              </a:effectLst>
            </a:endParaRPr>
          </a:p>
        </p:txBody>
      </p:sp>
      <p:sp>
        <p:nvSpPr>
          <p:cNvPr id="8" name="Oval Callout 7"/>
          <p:cNvSpPr/>
          <p:nvPr/>
        </p:nvSpPr>
        <p:spPr>
          <a:xfrm>
            <a:off x="3649639" y="4981452"/>
            <a:ext cx="3886200" cy="1219200"/>
          </a:xfrm>
          <a:prstGeom prst="wedgeEllipseCallout">
            <a:avLst>
              <a:gd name="adj1" fmla="val 49843"/>
              <a:gd name="adj2" fmla="val -2348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But I was born a citizen.</a:t>
            </a:r>
            <a:endParaRPr lang="en-US" sz="3200" b="1" dirty="0">
              <a:solidFill>
                <a:schemeClr val="bg1"/>
              </a:solidFill>
              <a:effectLst>
                <a:outerShdw blurRad="38100" dist="38100" dir="2700000" algn="tl">
                  <a:srgbClr val="000000">
                    <a:alpha val="43137"/>
                  </a:srgbClr>
                </a:outerShdw>
              </a:effectLst>
            </a:endParaRPr>
          </a:p>
        </p:txBody>
      </p:sp>
      <p:pic>
        <p:nvPicPr>
          <p:cNvPr id="2049" name="Picture 1" descr="C:\Users\Robin\AppData\Local\Microsoft\Windows\Temporary Internet Files\Content.IE5\GXPGI29L\MC900440395[1].png"/>
          <p:cNvPicPr>
            <a:picLocks noChangeAspect="1" noChangeArrowheads="1"/>
          </p:cNvPicPr>
          <p:nvPr/>
        </p:nvPicPr>
        <p:blipFill>
          <a:blip r:embed="rId4" cstate="print"/>
          <a:srcRect/>
          <a:stretch>
            <a:fillRect/>
          </a:stretch>
        </p:blipFill>
        <p:spPr bwMode="auto">
          <a:xfrm>
            <a:off x="181970" y="3957045"/>
            <a:ext cx="2743200" cy="2743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chor="t">
            <a:noAutofit/>
          </a:bodyPr>
          <a:lstStyle/>
          <a:p>
            <a:r>
              <a:rPr lang="en-US" sz="3600" dirty="0" smtClean="0"/>
              <a:t>Those </a:t>
            </a:r>
            <a:r>
              <a:rPr lang="en-US" sz="3600" dirty="0"/>
              <a:t>who were about </a:t>
            </a:r>
            <a:r>
              <a:rPr lang="en-US" sz="3600"/>
              <a:t>to </a:t>
            </a:r>
            <a:r>
              <a:rPr lang="en-US" sz="3600" smtClean="0"/>
              <a:t>interrogate </a:t>
            </a:r>
            <a:r>
              <a:rPr lang="en-US" sz="3600" dirty="0"/>
              <a:t>him withdrew immediately. </a:t>
            </a: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The </a:t>
            </a:r>
            <a:r>
              <a:rPr lang="en-US" sz="3600" dirty="0"/>
              <a:t>commander himself was alarmed when he realized that he had put Paul, a Roman citizen, in chains</a:t>
            </a:r>
            <a:r>
              <a:rPr lang="en-US" sz="3600" dirty="0" smtClean="0"/>
              <a:t>.</a:t>
            </a:r>
            <a:endParaRPr lang="en-US" sz="3600" dirty="0"/>
          </a:p>
        </p:txBody>
      </p:sp>
      <p:pic>
        <p:nvPicPr>
          <p:cNvPr id="1026" name="Picture 2" descr="http://www.christianhistoryproject.org/wp-content/uploads/2012/11/st-paul-the-martyr.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1663996"/>
            <a:ext cx="2859989" cy="2931490"/>
          </a:xfrm>
          <a:prstGeom prst="rect">
            <a:avLst/>
          </a:prstGeom>
          <a:noFill/>
        </p:spPr>
      </p:pic>
      <p:pic>
        <p:nvPicPr>
          <p:cNvPr id="4" name="Picture 6" descr="https://encrypted-tbn0.gstatic.com/images?q=tbn:ANd9GcQ_n3lRuZS3F7CQlBoz-5ozxHjzUYYTQFiOW47WGDIfznryfx45"/>
          <p:cNvPicPr>
            <a:picLocks noChangeAspect="1" noChangeArrowheads="1"/>
          </p:cNvPicPr>
          <p:nvPr/>
        </p:nvPicPr>
        <p:blipFill>
          <a:blip r:embed="rId3" cstate="print"/>
          <a:srcRect/>
          <a:stretch>
            <a:fillRect/>
          </a:stretch>
        </p:blipFill>
        <p:spPr bwMode="auto">
          <a:xfrm>
            <a:off x="1066799" y="1663996"/>
            <a:ext cx="1859507" cy="28973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chor="t">
            <a:noAutofit/>
          </a:bodyPr>
          <a:lstStyle/>
          <a:p>
            <a:pPr algn="l"/>
            <a:r>
              <a:rPr lang="en-US" sz="2800" dirty="0" smtClean="0"/>
              <a:t>They </a:t>
            </a:r>
            <a:r>
              <a:rPr lang="en-US" sz="2800" dirty="0"/>
              <a:t>stirred up the whole crowd and seized him, </a:t>
            </a:r>
            <a:r>
              <a:rPr lang="en-US" sz="2800" dirty="0" smtClean="0"/>
              <a:t>shouting,</a:t>
            </a:r>
            <a:endParaRPr lang="en-US" sz="2800" dirty="0"/>
          </a:p>
        </p:txBody>
      </p:sp>
      <p:pic>
        <p:nvPicPr>
          <p:cNvPr id="24580" name="Picture 4" descr="http://www.lds.org/images/Magazines/Friend/Archive/friendlp.nfo:o:b74.jpg"/>
          <p:cNvPicPr>
            <a:picLocks noChangeAspect="1" noChangeArrowheads="1"/>
          </p:cNvPicPr>
          <p:nvPr/>
        </p:nvPicPr>
        <p:blipFill>
          <a:blip r:embed="rId2" cstate="print"/>
          <a:srcRect/>
          <a:stretch>
            <a:fillRect/>
          </a:stretch>
        </p:blipFill>
        <p:spPr bwMode="auto">
          <a:xfrm>
            <a:off x="4724400" y="1752600"/>
            <a:ext cx="4419600" cy="4419600"/>
          </a:xfrm>
          <a:prstGeom prst="rect">
            <a:avLst/>
          </a:prstGeom>
          <a:noFill/>
        </p:spPr>
      </p:pic>
      <p:sp>
        <p:nvSpPr>
          <p:cNvPr id="5" name="Rounded Rectangular Callout 4"/>
          <p:cNvSpPr/>
          <p:nvPr/>
        </p:nvSpPr>
        <p:spPr>
          <a:xfrm>
            <a:off x="118533" y="914400"/>
            <a:ext cx="4495800" cy="5638800"/>
          </a:xfrm>
          <a:prstGeom prst="wedgeRoundRectCallout">
            <a:avLst>
              <a:gd name="adj1" fmla="val 65556"/>
              <a:gd name="adj2" fmla="val 71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rgbClr val="FFC000"/>
                </a:solidFill>
                <a:effectLst>
                  <a:outerShdw blurRad="38100" dist="38100" dir="2700000" algn="tl">
                    <a:srgbClr val="000000">
                      <a:alpha val="43137"/>
                    </a:srgbClr>
                  </a:outerShdw>
                </a:effectLst>
              </a:rPr>
              <a:t>Fellow Israelites, help us! This is the man who teaches everyone everywhere against our people and our law and this place. And besides, he has brought Greeks into the temple and defiled this holy place.</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458200" cy="1401762"/>
          </a:xfrm>
        </p:spPr>
        <p:txBody>
          <a:bodyPr>
            <a:noAutofit/>
          </a:bodyPr>
          <a:lstStyle/>
          <a:p>
            <a:r>
              <a:rPr lang="en-US" sz="3200" dirty="0" smtClean="0"/>
              <a:t>(</a:t>
            </a:r>
            <a:r>
              <a:rPr lang="en-US" sz="3200" dirty="0"/>
              <a:t>They had previously seen </a:t>
            </a:r>
            <a:r>
              <a:rPr lang="en-US" sz="3200" dirty="0" err="1"/>
              <a:t>Trophimus</a:t>
            </a:r>
            <a:r>
              <a:rPr lang="en-US" sz="3200" dirty="0"/>
              <a:t> the Ephesian in the city with Paul and assumed that Paul had brought him into the </a:t>
            </a:r>
            <a:r>
              <a:rPr lang="en-US" sz="3200" dirty="0" smtClean="0"/>
              <a:t>temple).</a:t>
            </a:r>
            <a:endParaRPr lang="en-US" sz="3200" dirty="0"/>
          </a:p>
        </p:txBody>
      </p:sp>
      <p:sp>
        <p:nvSpPr>
          <p:cNvPr id="24578" name="AutoShape 2" descr="data:image/jpeg;base64,/9j/4AAQSkZJRgABAQAAAQABAAD/2wCEAAkGBhQSERUUEhQWFBUWGR4XGBgYGR0dHhwcHBgcHxwdGBwbHCYeGRwkHB0dHy8gIycpLSwsFx4xNTAqNSYrLCkBCQoKDgwOFw8PFCkcFBwpKSkpKSkpKSkpKSkpKSkpLCkpKSwpKSkpKSkpKSkpKSkpKSksKSkpKSwpKSkpKSksKf/AABEIAMMBAgMBIgACEQEDEQH/xAAcAAACAwEBAQEAAAAAAAAAAAAFBgAEBwMCCAH/xABKEAACAQIDBAcEBgcFBwQDAAABAgMAEQQSIQUGMUETIlFhcYGRBzKhsRQjQoKSwTNSYnKistEkY4Oz4RVDU3PC8PEWk6PiCERk/8QAFwEBAQEBAAAAAAAAAAAAAAAAAAECA//EABsRAQACAwEBAAAAAAAAAAAAAAABEQISMUEh/9oADAMBAAIRAxEAPwDcal6lK29OPZJoxciMAlgOdWIsNF6/ayzdHeL6WxzHKVOVipPflonjtrPHIVjkfKvHU69tvCtaJbQKlZ3s/eqaRmCucqm2vHtHwNUMVvXihiQnSMAVJy6frqAeGnGmkltTqVmY29MxIMsgtyDH8q/I8fIXt0kjd+Y1dC2m1+XrL8fJNGJSzNYDq3bmSAOfMmvOJ2lLAsgL8AjKOJJdyotTQtqV6l6yCTe945pA7nIqxpx4M+dr/hUetLOyN652xUpM0gLyQ6Zza99dL2HZU0LfQt6/aS9jbSeTH44B2KRyRRKuY2GWJS9hwFyxv4VYxu1JllnCscqyZR3fVxny1JqalmypSZNtmXQK7G/O9eP9rSj3pH9aalnapShh8VnIu7MezNRDpRbS/wCI1dSx+pS27ZRdpMg7Wew+JqQbVU2yzKfCRTf41NSzJUvS4douSQJL+BFAdpbdnVgM7jnpxPlTUtoNSsrx21cSV/SzAfv2/OlqaedibvK3i5P51dC28Xr9vXzvKsnElvU9vjVGaeRTo7jwY/1polvpavy9fNMW3sQnuzzL4O39atxb948cMVKfFr/Omq2+jL1+Xr50O/eP5YqYeY/pX6m8eNcHPipz/iMB6Aimpb6LqVgeAxUwIfpXvcalz2+NbJutjmlhu5zEG1zxPjUnGiJGKlSpWVSlPeqHNKF7Rb+E02Urb1OOlTllAa/dcg1rDqSzXczAmHFYmE8QRbwF9fQj1orvDOYZGA5jh8qHxYsttXq3s4bTwXQ/CjmJ2eMVPMJDohtp2hEbz4murIPu1EzFZASLyM3iLldfSrm2sKfpRP7MQHfnxP8ARDV3dnZ5XDQ9rID+LX86sbc2lhsPMz4mQJlERVbEscqzDRRrYGS/iBRXiDZfCxuW6xPdRY4UFlC8gAfD+p1rN9qe2oR3XB4ZQL6NKSWP3VsB4EmqWzvapjVRpVigGW5JYN1geNutbTx5jjepZTRNrQvLIq8nkHpGCfTNb8NCdp4RjJHe9mlRdf1YULn4sBQrZntnzSJ9IhVEtbMgN1uPesx1GvDs4GnLb0QGWQaxwws4Pbns2bvuq/GqMn205kaU65ZMRa/crKg9AD61W3cwx+moD/x0B8st/nT1iNkBdmbPjPvzzxyOed5GLEeVqU8NiAkssvDLNLIPuvp/LUGkezZzJ9Il5S4qVwe4NlH8tWMTjB0mLVlYk4jQBS2ghiHIW46159nBWHCQCR1UdGGOYgcRcnXjqTVTam20bEYloHVwWDABrZisaK5U24XAFuZBp6OuGmDtZVbQfq8PEm3fVmKVJAAoObndCOXhr40DglnLXRQCdMpJ4a6nq251c2JtZo5CpjBtmPvE3II4aDSiG/Zmz40W3wy/6VY6aJAbr1tbADUgdnwoPhduSFtIlOY8S1uXAaGvL4uaZlaONPq2dTnfxU2sh0vr31KVfxjdJ0eSH3JVY3ye6AQeffXp9qGRGCxOCCVHVFrqe0Ei1xb1qmJsSpuI4SGaw67D7P7ndX7FjpYltIiFmLCOOMku+pPMADjq17Aamg9YtnUZiqxr3uqDwuAbmhkmIjLKrGC/AFZFZuI4WGY8qE7e9muMxamXFYxVe3ViTN0ajXqg38BcDlc341l2+G6p2fLlzdICNG0BBv2KdDbke2g3NcLG1xdSPHQ27DQ18BHmsCF8R/8AasT3e3vnwjXibqkglG1VvHW4NuYrYti7eTGQrMi6Xsy3GjDiCfQg9hoPE2GADABD32P9aB4zZt73yjyNj8a0BJek92NVHDkfMnSs2xu0cRicTJHhFCrHdiTltkUkZnL/AKxGijkPOqgVtiFIVDPcKTlBtztXDDdAQCWft0Qfm9MuzNv/AEpOilhXovtslgZLaj3tYk4HQXPaAa6bzbWiVZI0hKFV0IZTxF9SNWuBceFULGFw6zyOIibqM1iAOqTbiGOt+RrtDhjqOBFVtlbwLE7kJcPYsM3WGW46hNgbj7J8jXNN4JApm6NeiJ4WN+emY6E86gMbPw7EgnUXvWxblKfo1zzY/lWebO2ffI5PvKG8A2o+BrS91o8uHA7z86mXFgXqVKlcmkpU3zB1P92V9cwHxtTXS/vZGGikHMKn+YK1j1JY3uc7f7TjzEkgP/lGjO8G0GiaYqdTOPhChqpurg8u0lP7Dn+C351+bfj6WaWxuOnP+VGvzrqh4GOGGwvSNbLFFfX9lNB5mw86wLbe05MXii7MS0jcT8L24DuHAVrntJlZNnEKL52VD3CxrFsNmDAIRmcZb3tbNx1PDTie81B4nw4zdU5tdDb3rcwLaCuuPxLTMpZVW+gVFUHQW1ygD4Vd2O8als6BwbDMdLC/2b6a8Neyq2OgCOSqEKdFY3t5G1m04W8aito9ne4eFxOFz4lBJK4DZ76r2WYfasRccNLWsK77edlgxOFckumSFW4Zo5WAQ24DTMCBpdTavPsc2xGmBctcZXsxCk3uAFC2uWbgLAdlet49rpPjY8kcy3RgWljZFYxElcmbiVLtfyp6ijtHFBZNnR8o55HY/sorFdedlFJG19nMMAJObhB/7jZz/MKcN4cG8phjjF5OjmtYa9ZFjv8Axk+VetuYINgoYjp0uKijU/srf/pVa0Hbc/BmMRr+qoU/hpJ3wXJtSQpoc6nTmciaHtzE286ftkr1xbVbedx20pb0R22qz2LIrRu/cAiG9ufC9u41n0FsY/0bDZpLNM0zogvYGxtcd3O3hQ3DmViCejuFIuAdTccRpzpp3n2QcbhSIzaSNs6Ht4kW52ZSCO/wpE2O5fqyO97EEFrXPLhbsNIkMmyxKGZQY9FBBKtpcsOGb9njfnVXaGObCgvLNGikmwWMkseYAz3J8BXfGLDhos8hOYLawdrt2IOtqSx+NZ5tCEDNiMS7ki/VzsQLnRFub25d9UHV3xxLgKWCASZlZgASt+qGUKQNDb3uNqfN1Ed82IIVme6Kb+7GjFbKD+s4Zjr+r2CsP2ftZsQ975CoOSwuEa3VIHOx1vx0p42XtLHwYSJo3hLqrIuaJv0aZbFUUgMxcOtzxtccak/RpO8GJKoBxJ09a+e9/cY0+JYqxkVLIbXIB10va3bzPOtDwm1sXKhaeUSq1yrGPoXRlJ6oXVWW4I43Fuyss2lhM2MlSIAljccsptmbUa9vwtSIpQaUqB7vx+VtCKePZdjgMSUUkBouuNdXDaH8J4+NLO0dkPECHUKRfXkcpAIsR7wNrnv8aIezbONpRFNR1s37hU3v3DT4UG6wQ5bEXAPjrSNvZsCTCtNNCW6GZSstgTlVjdge7UkHle3i3zb74aIOjiVmjOQhUuLlQdOtroarP7T8EAc0WI1HDo1+Wf50tC7unHFDjHMkakLogyjgRfNrxBude6iXtF2hFEIsscYLASABQOTqwOnDh6Vn+8MuHeXNgUnUNe6OQCt+SESHqae6eF9DyoXtDAu4VejIIFiWlU9mg10HE69tBYxGLGmWwZWfh+qQlgPBqubE2BiMcsUbgphYyWL2tmuxJy39462HIVV2PuyTIpmW8QN3COmYj9UEsAL9taLJvbGOqsBAXQDpIwABoBx+FAUXCgC4HVXQDuHCnbYX6BPP5ms6/wDWaGJgIRccbzx+oABvT9upi+kwkbFcvHS4bgx5jjUy4sC9SpUrmqUD2/bLICeKAj7pzflRylveqxzDn0Ln+Bq1j1JZ9hICmOueazADssBxoRgku40vfEWGvYF/pTmcF/bltqOjkJPZcj462pW3dUGSPT/fSt6A2rqyP77bYjh2ZIJBmkkssakX1HFu4AHj2kVg5ACsLakA+Fjr66Vs/tPwF8EkwtdCyEX5MVIt33W3nWN4tLML95rKrWwCrSRo/umRFN+HWPPxAt51pu+UkfRSwiHqx4cSlsh1LBrWa2pVyh14dbwrHhGR6286edpe0eWbZ/0cxjMQEaXNe4Fr3W2jHS5vVVoXshxy/QY1TKGGbObAkHM2tu0jt4+FG94djFZTiWmeQqQpQnqpFJZcyiwAOdbnuPHSsl9l+8U8Ujw4eLpnkF0QtYAjix7dPPgBxp/2IuO6OdMWyBJS11RQGJLXYOSuYAAlRrexFuAqC0V6Obprj6uFxbxN+P3arbdjYPsiHKC6q+IYE2GiKBqAf1vhV1spjKuffZE0GtiwB+Zq3i4el2rISP0GHijXxkZnb4ACrKCuCw8yqMghzG2pZ+BuOGQW9az/AG5vTiMJtKUv0bsCpcZeocqAjJfrL1Ta9739K1HCIWkBGiqAPh8NayT2gIq7UlMnuGWIt+7ljzeVr1PVa3sRtXAJygIAp+zmBcL4hWVfIUobVw6ptF7oCjhWU5RYM1yw7zpmv3miWxt5Iz0yyELnMsp8ECA68rC1CNobYWTHIUIbpEUWtwyPJcnyYr4mpEfR+7egVuhXotC5J6q2sFPO/fr4VnPtHRFWJI0yjMxJyFddBoSBfnWkbzs/SYUKtxmkNrgX+r7fj5Ui+05iTApTJox97NfUfL86qFfYg6p4jqm1vmOZIrR8Tv1s+PERdFODEAsXuOpjVVsrC66jTXhxvSPsWNbLfSw9dT/34VYxW9OAeO0itLIfs9GgXutIesNLFrc72qjUd8cZHHhlZLMGIyte4s3Eg31uNPSsj3STp9olsufR5FW9hmAutzyF7Du0oA21JShRHf6OGOSMsbLmJsB3i1zTNuPstlzzlnQ+4rLobfaI04WFrVFT2i7Wa0ML5OnVSZsnugm9lH7Vjdj21a9jUd8RO5Ggjtex4lxpccL/AJUrbd2S6Ygh2zZzfOTxzHizECx7b1te5uxYsJhlSErJm6zOGBDN4jSw4D/Wgp76bICwTYmJ5I3yhyAqEFuopZs6FvdHu3tcXpG2nBiUzFpo8lyAxEKXty1UEmtO37lts7E3HGML5llFZhvQOrESLjpCfMrr8qqBUBmU3jxAHeJU/rRKGXEEnPjFN+RnH/SaD/RAesF07gK6YbCOG91h5VASKsP/ANuMf4xrx0ejXxUVzz6VifgCK8HAu2gU351Du9KRcDyvc+gvQeIMIhYAyREX94vL+X9K3X2bCJcGEhkEoRiCQTa5AOmbW2tYvs/d5y4BZxflY/A1ve6sATDqBfwPcAOdMuEDFSpUrk0lJe+WYzAKbWQn+F6dKUN4rfSWJ4CIn0Vr1rHqSUxiCmIlbX3CR43UVR3bwvXUj7MkoHhp+Z+FEp1+sc2/3ak+bH+ldt3sOI4pZJDZY87s3ZYkn4CuiCGP2QuKw7Ryi/NT+qx5i3Z+VZvtDcB5WugXLG4jYdILscouUAHAdUW4js40Sn39aWS5VjGRdIlJ4cg1iBrqTofTWg2O3rctbKsUevViUA+bEa+YNAXwfsid1RZWRcpYkgdYg8yeZ7Bf865e0H2d/R8Ehwyu0cLM0tze2e3XPC/AL3VQ2BtJXc6yIbaFZHB8bhgPhatBw6Y7KBmXGwkqzxygBiqm/vgWIuBcENwoMJ2W8vTIYbiTMAhBsb8gPhWtbj7blxEbiZy8isGYlbG7lswNuJDKfUUUxfst2fjm6WISYV1YiWNCLhuOoNwpsbgroQRajGzt1YcHGUjLnM3SO7kFmJIAuQALAA6VLVwxGBbpsKh0zTKbc7KGc/y1R2ZttPpuNkLdV8T0YNib9GiryFXdkY0y4nDSMdEhlxBvyuABfyY+lUPZbhj9BMre9NI8n4m/0ohy2VtRbMwWVu20T+HMC/lWY74Os+0ZLqyDqizixsEAPV77elbBgpFBC6Xy6eAtf5/GsR372mE2ziVKSMBkICISdUW/keXjUjqllN7Hjjlwyo/SyyZCbklUuOqqkWzGwBa+oAv2037v4YX0Jz9VSdLhdLcbjtvypH2TfF7SkmIIVWaTXiBmsoPqPStNwWFhubWY5dRlJ5acq0glvEHWbDZXDktKMrkAfoxqCq3B8qUfaJE7HChslyJOF9NU4k0y7VsGwXRhUku/vIbE9FqDwJ8aXfaJE+bDZimmf3ARbVTbVjf4cKATsjZ2bMH4WyEdzD+hpWm3JxGfLGA4vYMCBp3i/GnvdrZWJm60cedHOsrnJGveH+0f3A3ZVXbuyXUsC7A5OoI7orM7BYxxzsDqxJPAroL0Hn2cezWPEyzLiZs3QZSYomuCSDbM/K1iCo14a0843Yywgoq5QvVCjgBe/wD2a/PZ/sr6JO2TWKRvo3C1jDFnDnndj0gN+1aK7zyWzk8b6eFS1ZVv5H1Mx0Ayqvibk27bKLedLm6++U2z5S0eV0f3o2vlPYRbg3f61c302h0k2XlHp4sePnypaRc73t1RpQhqG3fahDjsHLEyNDKQtlJurEOvusLchwIqtvvgLx4awOr207wazrGRAe74f1q3gdt4iLLYl0Rw4RjcZhceI0J4VSjZgt2VVyHDEdhdh59U6GmiLdbCkDMjMbanpZD+dA929rSbRLKnQRuNWDZ727RbiL+lGH2NjUv18OBpwVzz8eHfRHSTc7DclcDj+kehsm7kWUgO+h0XO/Z40ai2Rirfp4R/hMfm2gqmuxMSxNpYvHKR8LfnUV5w26UPRgqJQ3b0r/k1ajuTslYMMAuY5iWJZ2Yk6DixPZwFZrHgMcp6s8PZqh+Vq1TdUP8ARIukKl8upUEDieF9eFTLhAtUqVK5qlKO9sR6ZSODIEPm+X5Gm6lne/QxH9uMesgrWPQE2dgw5dj2Rr6Bj+dAN99orBgBAp6+JdpH7RGshJv4tYeRpt2fHw5XPyAGtYtvzvAMRjJHX9GOpGOxFJsfvElvMVtA3DYk5yeHf46f6V42jKCzAHN3/M9wqx9DK4SNrW6V2a/7MYAt+In8NTYezzJiYly5sxzsp4FQdL9xOtuYHfVRoXs39mwljWfFLeNtUiN+t2NJbkeS9mprR5N2YT1sMThpF0Bj0XwaP3WXyB7CKsbGkyxLcWude6/Dyoh0IU5u3Q1iZVmkW8ksWNYzxdE+sc4HuSBdc8Z/XVTnANiULacDTPvLiCmGmKaluop7yLAjzY0H3o2U5xDpJrhZlETNzTMfqpP8OVit+Sm3ZXTYBklw+Him9+CUpL4wsRc+JCnwatCptSYYfC7Qm93o4FwyeJU8PN19KI7qKuF2dAH06ii3PUX4eJoD7Rr/AECCC31mMxIYjnYEt8Bkrph9hwLJZjOVVbZRPLrfS3vc+6gedjvcs5HH4LyH5nx7qzPb2IVcfj5DrkIN+5YFNr9gPKnvZG6WF1JhZc3ANNI/LW4LkCsl392V9EbaHQSBIekjiERFzeSMM+Uk9Uce2pHRw9muDyxSTuD12AFgTfLx+J+FaBs2f61n6NrBOOnb434Clzd5OgwMSlSeqL8NCxvz7zTHsydipAQi4I1I5jna9bRz3iDtPg8qBSryG7WIN0A4Kb+dednRDFY8xzhJIYGRFjA6rTMjO7OD7wSNSLHS7Cr+1cRllgzgDKHJN9AAFuTQzdSToojiHGphxGNb/GkVYvPo4z+Ksqad6JrxMIveJEMVtAM5AJFuFlzN90Ulb3Mkk2JkHu4KOIi+t2W2nj7o+7RfB7cVpcLHcuzK7G3AMLKSe4WceYpTlkz4faPW1kxMcfHiOkt6aClB43HxgjfGq1gA8cwHZ0kQvbzFqTd9d9QJGCEM1uqOIX9p/wAhz05cV/HYySPGMvTPGChEhU6lbmy+OoAPK9CsTgLOSwEa2zHuFgdeJudOJvc0C9tBiO8nXXib8z48atyIsOHQfbY5iOdrC166YLDhy+Il/RRnh+s3JB+fYBXB1eWYu9sx1A7PHst2UHjC4U3zNpz8q/XxI1A4Dj3nsr3jpgoKqbk8T2CuOGwhK3t+6PmT3DtoPexdsPh51nRsjBspsAeqRY6EWOnbWo43a06gN08wBGl0hA8+pWQype4XUDn2nmfCn3YDQM8LpGDnkQi5YkWuGBF7f+KovSbaxRYKs0nWBYdVOR7kr25xqWzTzjNxFlHzWmttqqJIyiLZIGUaDnIuh7xY1n++79JjJs/Ir3WHRrYeVQMWGWfMt58YCTfSw9Dl+Nq2Ld1MuGiGYvZbZmNydeZr5j2ZswOeIAuOOp8q+i/Z2ttm4YWtZCLffbsqZcIMdSpUrmqUr7zveS3HK2HI88RY/lTRSbvvIY1llHELGw+5NGx+BNax6AntG2x9FwuVDleW8SnnlIvIfTS/awrCMY92vWl+112bHBSbqIAVHZdjc+JtSDgsMHlTsuL/AIheuiG/e6BYIoYLXyRIt+w2zPbvLE1z2dsYxYg9JcG6I2UlSrGMNZSNRlzqunNatYk/SNpRIdQZEW3iR/WrRmvM0/ESTPIP3TIbfwqKI0/c3HGXDtFKbzQMYpD+taxR/vIVPjejfTZ0I+0KTNkYjodpix6uKwwb78LWP8B+AplXEASDX7XDyN6zMKqY5lnnjhf3JIcRG4Hc0V9e0Xpa3dxMgx+NgnFnCxs2uj9TI0i9gcBW7iSOVEYsWqY6Es1gZsYNeFhk4+dDt6F6DahxgPVjWGKcf3cpYZ/uvkJ7jSB53olE2040+zg4Mx7pJeA8kANe9lselVm92508BeqOAhLrLiW1bFStID+yDlj8sqg+dF8JGnRqQRnvYXI48/6VrwOuBC8qxn2rRCXaaYQadNJHK57uiCfAKx861PDbSRAAzBW0NiR6d58KQt5cGk+1nxCEP0MSAEMLdIQbqxF9QttOV++sx0eGgfKwsoGluJ4EW5CjeHzKQFy2vYmx4jXt7a4YGJm6rILnUnNe1teyu+Die6XZRqzWsTfS2uo7a2ijvdgpJmihBGae8AsLWDFS7eSK3rXnaOKjbEYrDR9VVXC4Zf3AWJ+dquYCdn2wgJuIMM8htyaQ5R55fnSrG7SY7HmMcHXrd8akm33vyrKq+58pOIZgScseJK8/96OH4jVbdLB5sIoJ97Fr/AuY39K87ps0LQlgTmgm9Wk0v45atbihVjxLkkMrkp2X6M2qornZiz42RgCU6OPL23ZT+Qv5iq29UlmXDrbLGoLW7bXLOeZ10vzJq9h9rmPMEChw5vK/uokaRoS3M8LBeZNqr4mOLKTIwQe+2exkkY/akXW3cltNLg8KilqGFpRaMFrXCC3VQc372PL17KrzyrDGVXVjz5+Xb48PGiOI3qZg0cKARXsWtYsNdWYnrHXhw7qDyi9yosO0E6+LEXPkKop4bCqOtKfBRxNdZnaQ2Ayr2Ds7zXaFkQkmzHs4/wDnzr3NMZCLtlXh1dTby0FQVwxQFUsW7RwHnzNNu6ECiONlucuIytfit0BF+5tWH+lLsmMiQFI1zE9hu3w0HleiW7OJKtLnGVmKHLysA9vGxNUOGz5etIwPVKOPMFT+dLO+bf22bwi/yUoju2+YlbXOSQ+pjH9aF74N/bZwdLFRY90SCiK2x5gOI4H8q372byXwKD9VmA8M1/zr52wRsWI8K+g/Zg98EP3vmBUy4sG6pUqVyVKWN9Is0TDjeOb/ACr/ADWmegO8a3A786/ihkGtax6Mb9qTkyYOTjnwwHpr8zSlss6WHHMAPEn+gp035jLRbMNtDAf5FpM2Nhszt+wryeSobfxEV0ZFtmY7+0vNf9GkkoP7qHKfXLTu2BURQxDRgioD+0IwL+tZngY2AycDJkjt2hmU/IVr8xK5206py+tiL+hH3aAbNtW6YHF8OinMTjsEq5WHkwIpp2uxXGYfsYyr5mIkfymkVoc2C2jAPeS2Jj8L5j6FXpz2niRJBhMR/e4dv/c6jfBzUUCxrmR5HOoiGMcDxkhUfENTLJswYqbGRyXCzgw37MsEJuPBmvQEz/V4lStyQsY8ZMWxI9CPSmzd05sQ7W0zzn1lWNf4YjUkL+w4ITEiSRr0mGtBKrDgyDlf7LaMDzBo7g9nYViQMNBlbici8O/TtpW9ou11wWOSRFZkkTNi1XXQHLG9idGsCO8CrOH3qwjx3jlL3XMAquxC8ywVTltwN6vQ67IwGHFzFBFHlJAKoo+IFLG88Spi2CqBmjjc2AFznkBJ7Ta1W9g724fLljlMhvqqRyOQT+sUQgcKHbe29CcR0khaNeiRA0sckYzZ3NiXUAXB87VI6OODhkJvaw10vx5eXbRJcKwsSOzwA76qbHjlnUFH6GHX60r13uxsI1YCyhbddhryGl6KY3dODoSY4VxEttDNK4Ldt5BcjwAAqzIXd17sMbtC+VZnyRG3+7iYKCOetiaWthbY6AGR0IMjS5iysM+eQ2I0ve3dTns7CJDZJoZcGlrFYzMYj/iKxUAeCnvozu/ujhV+tUQyk+6Y1XIo7FAvmbtZiWvzHCl0M5mgAQPFMkbooUZyFOXUnRteJ7KXMHsSWTEhY80qsVfT7RU9YhV7ja/Adtaxt/A4XCmUw4aIzdE0zSSLny65U1e51c6LoLK1W9mSRYUFIgMxPXc6sx7WPyUWAvoBSxnWP9meL0eWSGMEswRiTlJdiC2Xqg9a/E6ilXeLYMeHF2ngmbn1yWJsbniQPPtHCtV2xt15HluYFjTIq9MbKWPWYsb8ACAAOdzSVvltkdCEaTDSAm+WFNAVBIF9f1hwNzYUCbs/bUVyG0HIty8NbDyqxKkJUlSrfjOvmKDYmS+gUDwGvpwHnXCOym3DXgOJ8Tyqgg2VeBRT3Lc/xVw6rG1y58dPyFepcKGeMGygg3uedr61yOGQG1107FLfHhQdDjAmiWB7Rl/qav7IR2nTRuqLuT2cr+ZFdBsT6sStboT9tQLr+8OIHf62o7u/s4QZhmzCW3Lmrra3bcOT5UQW3EW5n0HVjbU97oKW953zYuduZZT/AAAflTduLh8k2JA1vC3wkjpX3qiy4qUdyH+GgBxXF6+hfZmhGDHl8q+fYlvm8K+jdwI7YGLvF6zlxYMVSpUrmqUC2oczsp+y8ZH3lYf1o7QPHH+0stuKwsfKVx/pVgZXvOoeDZP/ACpB6AD5ilXZMQU4m3H6Mx+Nj+VPG0tm3gwBP+7GIvbsST/WkwKwlkVRe8UinzV2/wCg+tdWX5u3AZMfgltcF4z5BVP5Vp200GeReAkTL4MpZ19V6QelZnuni8mKw0uawRoAb9j9Q6/eHpWjbYcv0yC2ci6HhZ0YMnkWW3gxoAG7kt8Vhy/u4iObCv2ZgD/1B/xUd2YxbZmEjPvdNBHx5xzWP8h9KztdpH6wLfMkgxcPivvqe/q2I7Sa03pUGKwiofqZpfpEfg8bPp95jSRShAzpf/e4pWPhCWc/FPjTDsPaAw2E6aQE3A0HFmZiwVRzYu5Fu2lXauJaOOPJa+SR04e87BRf8ZFE959spDJ0VxbDxZj+y595h2kLcDsue2opX9om1+hRzKytiZoy7qDcIZLJEg7RHGJDfmTm5iru7e1Dh8AqjLLM+FyInAIhzGzEm2pYuxOlgOwXz3akZxOMRZjZnPTS/sKVuifdiC+ch7KYdpbdQH6tLAnqxnXMFtbpP7tbAkfaI10q0HndTaXR52Y5pHZWI1GeQraNQOQsS5vwUx31JrxvbtYYsRRNYCYLr2KZmZG14EpExHjSxgsX0jEszDS7NzCv75XmZpT1V04EnQZRXfbWOEmIw0Y6sjfWyW0Eaqtkj/dSJSvjIx51K+hz3T2g8+FVpT9chMUh43aNspJ7zYE95q7GWB40jblbRxUmEcwvB+mlP1iuCxL5ic6tzv8Aq6Wq5jdq4uEKcRhg4Z1QGGYG7N7oAcA/GqDGK27ihiuiw+JwpsBeF7iS9r6EkXuDyIr9CvmkkVVw+KbgxZ4rsFACsrK0Ui3sSMxvcnvoMkuIZgghLRsWZ1xkKHKSL9R1a7XNgONh4VIMKYvq5mGWckGKJpAnVBYlw7G4sFTKLd9Sh63/AN4XhgxMvVMhxMEFuK2ijEhH7vSFtKXti+0WWYDMkIJkVL3f7ZIzWAOg42rj7QGz7PDsSS+IkkPadWAJ8rCkbASZIbagkq9/APb5UgOS77ydJIT0YXMw0jBDFWCgnOTe4/KgG/UtsQ13JzKjAkAXBFjYIAoAI4fOhbynKveXP/yV03oxJdIJATfKyHyIYePGgFNIP1hbu0rrh5FuAoJ8Br5VUSVmPvfIflRrd7Y7zPkQZnOg42HeeQA460DHuzua2JzYiZW6GH7AXM0jc1UX1A5691Vdp7FjRkVAWzDhJmj1t3HQnsKjlyrXdnwxYaOOBWVcqhVBYAntOvEk3NK+98sU0LpIvRzxsDGdMxBNiyN9tNCCvI6G1UJmGwEkV2jzAWuUPZz7b6dtTCS5J4okYmNpEdP2feDKO65GlXtmYwyfVFbvYrcfaUg6+I+XhVHZs39rGbmNO5xIma3Zex9aIfN0VKvK7CwaKT0HRGlHe2zYyUj9RD/DTdsW6zlSb3Wa47iq2H8NKG8kdsVL+6g/gFAHwSaN4V9HblrbAYf/AJYPrXztgjbN3j86+jt0j/YcNb/hJ/KKzlxYFqlSpXNUpe2lf6ZYf8AH8Mw/rTDQjFQ3xin+4cfxpVgJG1jpgUA6rfSF/Ex/MVmmFx5GJiQi2chD42df+unTfDGGL/Z5B93O3rK1I+1I7TB14JK+unEF2HgbLXVlSjjZIpF59ArjxWzD5U97SxpinSUEmPERo6seTaN6WLelKGNiyy5GFs0QFj3xXo2l5cBAo1zQ5oif+JCcrr5gKbftPQc96NnDDY/MB1CemFv1T+lA7gLP60Q2XtcrJhojxwfShe9WVuit2jrBfSvOEn+mYSM8ZcPa1/tIwOS/cRmjP7poduzm+mKMudoUIZCbF40sy6n7YAW1+JBGl70B3bs6pjoFJskWTMTwsmaQ3/CKXJ94xiMS8kmiuxlkv+opuq/DMR26VT3yx4kxDtclI16w4XZuCHvsBceVAcDG0rxYePR5pArH72p8L/y0B7DwsRJOQ7SykgBUYnU3bW1ve6mp1EdF9ibCSJw2JUyTm2TCrZ5D2NP9lEHHIbDtvwPDZuAxWLxUmBjx0iwwq4jNh7sbhRfIF43vxotht1tqQDol+jSQ8x7gk/5uS0kngxIPO9Bcwz2LTkWUEhcpBUyEdYqzG8lhxkOlzYACl7ZKdNiWLe84Z5ONkiUa6/tAZb8+NHp9m7TcsGgw+JYKAqLJkSI8isdlVrftE2tQobLxymSBuiwxMYMheTOzhwR7yqdWsQBwUHSgMblwj6PCAxs3SOQNAbyHXtuBb1pg3mQmBXuTkxED666dKFP81Dd3okhRI8ydROXC5Ykhe4Xt5CjGMUSYaWMG5aNstgT116ycP2gKD1t3GtHAzDiMqroDqzqv50G2mL42Idkcp9WjFfuN2t9JwaShSuaWLMp4qROoZT3gius0QOOU9kD/ABlSgVN/UP8As5Bwyst/vK5PyFKOL1jTvXKLd0bX/nWm3f8AnU4aBD9p0P4Y3HzNKu0FXPHGhuI0I8zJqfRaCsMNdb9jPfu64OvlXjER3ww7Y5R6EFT8hRDZWHeX6tVZ8zkAKNSW4ADmT2dx5U9w+y50T676PErDrZ3eRr3vcLGFW/dmPCoMz2bgVDqGJGY2AVcznS/VUcTwA5XPdWibvrg1PQgTQzNexYsrk9oIOViOw15xixYHqYZM7n3pmAzHuWwsq9woJvLjCIkk0VkdHU3sQQdbdunGqHfAbQ6WKTDT5ZJIiY2uNGBHVex7RbzvWdbWd0keBnL5frIy2pBsLgn9pRlPaVBo/Liyu0YpeU8RuO3Icvy1oVt7DBGWbiAwUnmRIrD4EUEx31Zhnj0bMth2q4JF/WhsGZcWBYko92vyUut++9yKItiF/szN7kcYlcfuXsPE9VfvCmiDdgx4R8TOL4jEvG8nYqtOhCDs7/ADlQEcImXGKD9pnX1hv/340rb2wWxU3gv+WKcUjH02PNpdzbx+j/8AmljfjTFSjuQ+RX/Q0CxhYvl+dfRe573wOHJ/4Yr5/ge0QtxN1HrW/bnplwcS/qi1Zy4QNVKlSubSUDx6t9PgI93o5AfElSPkdO6jlL23I/r0YcVVtfw1rEZh7Uz0U2FjckL0Vzbj+nbu76QMVjcyuFJ/TXHabgj161P3tmT6yBibnontfumjPyY1m2HHHumX4kf0rbI1tvE3xUbHUGOH+TKR8KathYN5NjAIv12ElkdB2mNznX7yMRbwpR2tgisgBGoUZfBZWGn4hWgezTFjLiQCOriXP4gDr2/6VQqbLxawYtWBtBMMwP8AdyEZgf3JLP3AvVjeHPBj2eLV1XK1hfqW1PHivIc9a/d5MKuGxZw9gFZ+nwrN7vW9+FuxSbr3Zu+uSwSNIRFmOYDoyfeKMCBm7Slip/c76oXhhRICbnoryS5j9rIpNyTxucoPe9e91cI6iXFcCsbrF2hxk634nHqa57dlXVE0jjTIe+3Wf1ay+IFNMezBHAkA+xFEG73Zumkv95ox5VBa2fhfo22cL0Z6rFoG7TaMZifE2PiK1WAX41muKhtisJP/AP2EX/eXLY+hrUcDGCWvyt86SQp4AXm0sLA3Pb1j8aCbT2kn0rEplBZBCM3dkJt3cflRjC7QVEY3QvclVLAX+dvSk3E4fPjMQz2BZYnsrGwBRrAkWz8DqRzpQLYW5OlzV+Dq578m+YBqlsTCLlLW5gXue/v7qMbT2UscRbkxVr3PO1xx7TQZbvRiTg8UxJOTEr0jLyDxyjK3mFAPrTRiHtiInXUNHIL9oDxsPnXnbuFWbGFXFhHgHcdzCe6kX7Cvx76DYLFJDiUwpYKqKrxljpaaIMYwx7GW4BPA91AH33cRnDG4JBkPI2tkAuDw94m9L2w4ekLMbdYnKCbXC6AXPC5B1vzq/vjjwmIkTMp0CEcSLrGxsO26gX767YfZKQpEsnSOxXREW+vEnv1NrCgPbI3rhwKumGiJxBPXkmAslwLiJFYm1rcW15k8Ks7I3nneGTppDKC4CM/vZst3GluoLra/A3FLh2OTKz5SitZkaYhRbIo1jBLk3voSNBxq7htqwRKIxIGyg3Yjqgklm14Ekk2UX7KUK+8mOaOIkG7OeqPAXJ8uPpWdzztJ1mYsb21Ov/inzazOx6WSwEkMoRD9hbC33jxPkOVIMnVN+w3+J/pSSGnbaw2SXZzak3yHwyj/AFqjvY4ykNcdYZOAHV115nj8aKb2KzvghGCWLBgB+4Tp26UrbdhabErEx0V1RxzzHVgD+yOJ7T3VUM+527IxzpinCrh4SI0Qa9KyD3n/AGb2PlbtrR95Y/7K5H2TEf8A50pb9j2Ets/xlcDxBA/Kmrep7YGY98fwmSo0DbWjy4vDnkZlHqjg/OlX2iRZMU/fEh+LinbaKK2Iw4Nv02Yfdjkb5ikL2mSn6bl/uV/meiBe64DkB/dUs3pY1vu6zA4dbd9YXu5BaCU2FyLA91tbefyra9xiTg47/wDegqZcIMFSpUrk0lBNrYZjKGBsqo4I7SwFvS1G68ul6sTQyT2m7N+kT4aM/wDAnbzHR2+IpEwGxbwzMBezgDxDr2dzVveP3SimnSZy10ieIKNBZyCSTxvpbzqYbcrCRqVWIZWOYi546dh7hW9oSmRzbIWWSJWuTaRW7iGQi3xrr7Pdnth58bBILFXVu/XUH0tWzJsSAWtEmmo07eNef/T+H6R5OhTpJLZ2tq1hYXPcKbwUzTf7dc4vCno1vLF14x2i3WXvzD4gUnbkbzdDExmF7q0cUp+xK/VKzHiFscwPPL23r6AGyYwNFt4E/wBaXl9mOCEkzhGHT36RM3UNzf3baG+oItam0FMAw+DGIxaYaPrBpQGf9hDdj56m/wCyO2tIiwIMgL6F5Gex7FJt8AnpWiw7k4VGDpGEcJ0YZQBpe50Atc8zbWu8G68KtmK52AIBble17W8B6VdoSmVbaYiFZbMRFiUa3C5EzD43HqKZcbj8R0hthW7CyzhSBfh1bXpv2jutFNE8TXCuLG1rixB0046DWrUmxo2N9R4Gm0LTLDsjEs4/s8Ngb2eTMT94xk+VXn2FiTPIz5VZ0iIWM3CqAyhTnXkQTcaHNWirsWMcj611bZsZYsVuSAtyTwF7D4n1qblFrZO7gjiUO3XLfZyDgDbUCrm31DYcjraADif1l40WbZERt1eBuNTxsR29hNdhg0HLj41Nimbby5YsTEvOTC4qL8Ko4+TUl4qQfT8QrqHVsNChVgCP0akGx7Lce+tt2lutBPKksiktGrqtmIAEgsxtwJtpeh59nWEMzTFWLsEU3bSyLYWFuzjV2gp85w7OjdGkWLmqg3aynIlza/617X7acZoQoZg0qSEBWCMwBUE2Gh7zw7a1PDezHCxoypmAZsx4HmDYaWA0AtRZt04GBDrmv5fKrtCU+ftm7vQYppWZnDJIQqsxbqgDjmuSb351XWCOKaFlBJv1s5va0gXq8gLch21uSey3BguVVlZmLXDMLX5ceFUpPY7hSR15NL8SCdZA/HyK+dNoKY9tDHl4YRa7AOh8wbfKk2eHrZe1gPU/6ivpPH+xvByRlFaRCWDZgQbWa+lxzFx50Ff/APHvDFgxxM/EGxCcBy4VNoWIKO2drtHioVRLzRowjBOgdkVVJ5WVSTrQnYWDbplY3bKGdmPEl2sCe82ZvAitd2d7HsNHJLI8kshkXJbqqFW/BQBpy9KLYX2d4WO+XP1rXOYchYDhwAFXaEon+xl82Be1tJ3A9FN/HWj2/EBGCYA6Z4ge/wCuS9G92dycPgYmjgz5Wcuc7XNyADyHZRDGbGjlXK4utw1u9SCD5EA1naFJz7PH0yOQm91lAHIHqfHLf40l77bNzbQN7DLFGbHvaStlXZCjgT262oZi9y4ZJTMwDOVCnNwspJFhfQ3Y1doSmX7L2Wzw5Yxdr2t6VrW6OGKYSNWFjrp2amuuB2BHEFAFsvC3/etE6mWVrEJUqVKwqVKlSglSpUoJUqVKCVKlSglSpUoJUqVKCVKlSglSpUoJUqVKCVKlSglSpUoJUqVKCVKlSglSpUoJUqVKCVKlSglSpUoP/9k="/>
          <p:cNvSpPr>
            <a:spLocks noChangeAspect="1" noChangeArrowheads="1"/>
          </p:cNvSpPr>
          <p:nvPr/>
        </p:nvSpPr>
        <p:spPr bwMode="auto">
          <a:xfrm>
            <a:off x="155575" y="-890588"/>
            <a:ext cx="2457450"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hQSEBQUEhQVFRUVFhgYFBUXGBUYFxcYFxYXGBYVGBcXGyYeGBklGhUWIC8gIycpLCwsFR4xNTAqNSYrLCoBCQoKDgwOGg8PGiwkHBwsLCwpKSwsKSksKSwpLCwpKSwsLCwsLCwsKSwsLCwsLCwsKSwpKSwsKSwpLCwsLCksKf/AABEIAL0BCgMBIgACEQEDEQH/xAAbAAACAwEBAQAAAAAAAAAAAAADBAECBQYAB//EAEwQAAECAwUEBgUIBwUIAwAAAAECEQADIQQSMUFRBSJhcRMygZGhsQZywdHwFCMzQlJisuEkc4KSosLxBxU0Q2MWJVN0g6Oz0mSTw//EABkBAAMBAQEAAAAAAAAAAAAAAAABAgMEBf/EAC8RAAICAQMCBAQFBQAAAAAAAAABAhESITFBA1ETMmFxQpGh8AQiUrHxI4HB0eH/2gAMAwEAAhEDEQA/ALJs8FTKaDIQIv0QjxLPToWIOURdMN3AIGswWFCyhAzBJiIoJZihEPEtBAiKKgEeEVURHgmJ6OFYwd2LpTEiWYuJJgsKPAxYxXoDEdGYEBN2BrVBREEQxAQl4qqXDAlxbo4okWTLgglxcy4i5AMGwiREmXHuihWBN0RRSeEXuxZKYAA3I90cM3YqUjWAYG5E9FBxKi6UQrHQBMiCBDZQdMoRfoYVjSFS8WTLJhkIEeKhCsdCypJinQmDKeJcwrCi0eJiSlso9eETaGRdiCmJvR4mDIAJlxZMqCXOURdMPIVFCiBGVDNdIqZZh2KiiJMSUNFwGiK6QiikWC48UGPBMMR69F01yiEyoKlMCFYJcvhAYdiFo4RQhZMWpBBKiRKEOxA2EeuiDXIkJibKoGJQjxkwdIEXuwWFCRkxlI2oFTAkChID51LPwjdtUsqQUpxVR2dhnTlGNO9HyC6JgetFDEYvuknwpGihKrIcldI1RZ2jy5EETPUQ5SxOhCgeIUMR3RDkxm7TplquBcJi12CGVHhIhDBvHu+L9HHmhDKNEKeCkRW4IVgUCOIi3RcosJJyi3QmCwL9G0VIh8SeEeMgRmMQCBFjKhr5MIjoYAFhJibhg7RLw7AWuGJu8IZvRF2CxCxlxUSIbEuLiXFWAl8mMT8lMO3YXnWhIo7nQVMOKb2E2luc16UWhSSmW7C6VFs8QnxB7Wh/0dtSpkohRcoLO7uCHFdfyiRNSqcohTuOqA5DDBSgC2ZanbBUugkoSgE41qWVQVbJ+2OxdB4mHiWx4IjxTCgE05pA9yi+D4pbthZah9eaTlQKzSQdBoeBELwkt2VkaZLaQNVpQPrDz005jvhC+jG6s8SwGIOIGofviBa0/VQjtJXlwfKnbAow9/n/AIDL1HFW5HE9nra+qYt0yj1Zaj5Ufg2Wv1hCXy9eRbkAPMgxQzlKxJPMk+DDzi1DtH9v+k5o0StedxOrke85efOKGbrN/dHAcs3PdGe57tAC3YXiJi2DuaZF256NFqMvRfX/AETn9/dmgpaPrXj6xCRi+fdEpt4lkKlpAUMC6ieNSWzI7YyrSppK1CgALKFKhLiohKTPv3yVXrv0bXbz3XJCjXuPtiJR01f7Bm2b8gg/R01lK8W44F8dQXgiZj4ODmk4jXmMajSoEZEtSgA++GBdI3gPVAqB90H1RjD8q2hQF/eGS09YceLMKvRsXpEzj+r5/f8ABUZjLxcJOkeTOIDkhSTgsByOCh8HgawymocEEHAiOacXH2Nk0xcoit0w10Bj1yMmyqFWiyRBygR7o4VjA1iK6QZorXhBYGgJZiwTD3yeKqkmMrKE7nKPGX8Uhnozw8IgS4LChUyTpFTIOkPM2UWvcILEZ/yc6eEXTJiLVtqUgVU7ZD2nAd8Ytr9J1FwgXR3ntJDjmE9sdEOjOXBnLqRRsziEh1EAcYzrTtpCaCpODvXkkbxjAm2pay5Jrn3Zu5xGChygYR3UfBq3TUkXTRR6wemMdUPw8V5tTJzlLZDtq2wpT6ZvQDmElv31JhFcwqxLjSgTQPhRJo//ABIshDszk4OneyIICyboxFAr6sWmJCA61IljVanPVCTR0pwGqo6UqWiM2l8TKy3cBLuCm6ALzOLwYYAckJxzjVXaVBawUEJT0hSreAPRudGOHjnGLK2jJmOlBVPus4omWMWpuoIocAqNRFqYfQkeotOnNEO0uQtfpLp2gm7eII3rjC673b2JIyMHTaQVJS5dQBHWaqbwqaCg8YB8tScROGdU38m1XlSITaZQIN8AhmK5d0hk3QHupo1IL9Q/J2aC/Nr3twjUtmCQKNVvKLKsSWwbtI83/pAESZak3UrlkOCyV5hJSMVK1fmIKbAXKgC5QU0IZujCAahJyfH3w9RVDuUTsxiCFqZ6hTEH8JGtIk2Eu9D2Eewt3+cWTJWLgClMFElw5UCpJYsVfVCojpJgSapJcM4ZkssqFQnMIHbjBfoGC4aFZ9mmhO6kE3sAUnd1rV8KNCiJc6UVrYuxAC0kpdjUjMcuEbPyhTqZIUA11iDedSQQwf7ROH1c6xcWxndKgyUqfUm46atV5gzyhNpj8OXBiWy2iZKIISk4XUhg6yH8IBYJA6WakAVTkNQoR0SrTLU95iyUqLi9QhN3WrrTFJVkkJUpSUoSSAFFyndLFIIcCoMS1ewsZLgyJFsCZUsqBqlLkVZ2DnSH/kIUgTZawxD3hRxRipNKsRorjB/7hl1AvDKhBZsqjlnArX6PXkkJUxIZyMBiQ4L+GUVTolsBKtCkH7JNMihXDDwZ9AcY0LPaATukS1HEGqFZYvTTHkcYAqwTquELJoWLPvHG8AMwKwNdgWnqoUQ4F3HIbwUCWGTE5UIEZuFeX5cFqZsy7SCbpBSr7Jz9U58seysFAOUYsm2EbqwVAUuKDLToz+WBamsaMi0lnSorTmfrp5v1h8OcI5J9G/Lo+xvGY2E6x5hGf8rUqeEDqEFlV3iEuQNGwY1h9NnMcrTWjNU7JvDSPXhpFk2Uxf5JxiRm10UVMmCbWtXQyVzGvXQ4Ds5JAAdjrGPO9NbOlCVbxUUglAFUlqgqLCnCIUZS2JyRp9BC9rWiWHmKCRxLPyGJ7I5TaHpxNXSWBLHDeV3n2ARhTJill1EqUcSSSffHTD8O35mS+p2OqtnpWhNJYv8AE0Hdie1owbZtqZN6yqaBgn3HteESpI6xA5mvcHPlELtLOySSNTcB5GqjHXDpwhsZSk3uFY4nz8ifKLJkFsCwzNAKaqqOwQobcbwYgAjBKd4n11Go4wmqa6FkusA4rN/QXUg4B41yRHsaU62y0C8pTj7iVTD+8xTloIFbdoFKQpEpKiQ6TMUSQGfBi2OAIjNVPPRoSkgnAISAborkA572rFRK6VkSwSoAmYTcdqZnJyzQZPgT13HLdb1rQGmrBpeKAwFBQKCdSfrQtIm/o/VoBvzFOVK3n+zvVpUxSyyTaFCSyUdGLx3SSWAGGrqesVk2dXTos6ybhNQktSpZ24PCsRGylG8tj0aS17AE0LMW555w7K2jMJIlrvBJIJJJAA+sVXy/nSFPSHZgkqSRgo1DvgI6zZSP0ZFMZIy1RnrAKzlbX6RT0gFKkXcKpd83qx4d0RY/Su0KwlyyMzvp8bxrCGz7KqayWAoCzeHec9IDa5a5KlIIZg7ANlR++FoVZ1J2yFgBcsEu5ZlYGoGeTYZQrM2/ISpjKUnMFISH4hiDi/dDto2WlFimkDeug3iov1ku5PCOUm2a+i+eQDgY8eZgCzqbL6RSlFkzJyeZmXe9RKY0Ze1WBPyij4noyODm6+ccjsdKlzbg3QKuBWhTQNB/SCUJU0ykgNcSXIYi+kuTmf6Q7fcX9jrUbSvf5khfMB/Bfsg6LSrHo0EapWpHkn2x81/u9V29iMsa/GsaGyJIUsCWDeo5dmc4v34QKcu4UjuxbAcZcyhbrIXg32zwTlkIjpZRBBCw4ALyzgAAKyxkAO6OQ2laZstSkBa76WBbAlgSXpRjqcoVk7btLgX8ftB/EiDNlLTZnedLKd+kQDfCy5UioJI6703j4QWTKoLkx2CuqtKusMcsDUfBjlrNtOcQQpSVULsGADbyiRkA/dAJ/pKygDLlrDczpV/dDz9B5S7ncCVNGZbdxTkBv9V8TEGdMGKUmhoXS5eg3myjk7JtwGvQlA1SsjwDecO/7TplsCbQDzfiAy1acIFNeoX6I6QWrHdJG9gQXASCKDU07InpEA3ikhQfeusaJvEuKmhbsjIk+kKVCkw8pktD4aBIeDyPSBBVdC5V52KSmZKU+hBU4PZDzQqXb6mtIQhUwXSynyo91jUGhoQe2kaokwvsOSJjrIFCwuqUp6VqoBtI1xJToY8/8V1E5UuDfprkRuRF2NDoxpHrg0jkyNQm3dji0SFyy9Q6WLbwqnsfzj49cOYNMR/WPvN2PlPpJsREu1TBeWpyFF2FVMpt0ANVhHX0U46M44ys5wqbTz7Mh5wJU5wwdVBStXLDdS1Y1ZdiQG3RlqfqnXsi93DKsuOi2U2Y4lzD1UkOpgWCQWBJOVaRBsCyzkALXcGJUkBTHSlNY2Emqf1iz4KgKBSV+tUf4lQ0KzNNh+lUVG9LASkhg4Y5Y+MeVs5INmYdYyyt63nYlwcuENTR81aC/wBZsskCLTkDpLONLvgmGSBs9nAthajIVhTFtGi2wpI+UTTTqH8Qg1gSPlSz932iPbEHzkzl7VRQimybFctK1O5KVfiTx4RSbZgbZLXmFNwO6o6Q9Yx88r1T4qFfCKI+nFM/5TAIW9JJV7IboJFY1tlpPQo/Vpy+6OMZ+3MFep7Y0bCD0aKjqpy+6OMMRyexJd1RObJB5PFtuJHTEtUpTj6se2TiezzhjbvW7B5QFcmxbUXrJMGqEjxHtjClyAZa0jRLUfBSfYI6KYPmFimA8xGRYU0WOA/EIXcSFdgywJ9BkzCgyy784N6TSgq0OoPuIYHlwMB2ECJ5+M4a2/LJtKXfqo14xPBfxCM2zDok0wWaYjBQqDDewZXzpJAYgAUGVcucDtSXkin+Z7D74c2Ki7c5mgbRMPkT2FtpyL1smV3Rll1UtSEtubJWkglLBQCkmtQNw0woUmNm1I/SZp5H+BIhvb6LybN+oUP+/MiRiuwbAqXKWhYKVdGsgGlFpJSW0IIPbF/R/wBDplomyVJQlUlJecVNdJYlIKXdTsMMtI27XLAmmn+TKGH+gnhG7/ZkPmJg4o/CYmcmoWibo4Sy+jkyy2noZ5QtQShTpvKSyr32wK7ukbO3P7PyiyKnpmsUJmTlJuA3is3gApwQAlgxcO5zhz0vQ21D+qlea46n0iH+6Zv/AC38gjOTlUfqOzi/RP0Yl2gATHIG8sOrfADBBINE3lBVMbvGI2z6HS5NploC5i0zQtSr5ST1gGvXQTjnXjG3/Zyd4+ofNMH9NQ1rsxdtxYy+0nWBuXiegr4NbYfo4LNLKErWsFV43moSADdSkAJFHYRpfJYcSKCJuxxuEm7Y/EYmLPE9BDd2PXYXhyDxGIf7TWViflEqn3w/YMT2RwPpDbkTrSuYg3kG7dLEYJSDjXFJjllL/J9Y0rN1E8vf7o788uCvDUdQj+X8sVOI5o8A8STjjgfwiJIr+1/LFoQJCao5zD+KAI/yfXWfxl4NLxRXJZ8fzgcofQ8lHL7Kn84oBS0K+Zn+urTJCYPO+nk8j4IML2j/AA83itXkBDM8fpMvkv8ACYYimzz+kTPV9sW2Gd+Z7+K4rYD89N5Dzj2xMZh4j+aGIasz9Mv1R5vpAZZPTjt8jBrN9NM5J9sBlfTj9r4xgEU21gv1D5xq2MbifVH4YydtmivU9pjWswLZYDXSGLg5LZRqpvu4w1to1HZ5CFdmGquz48Ib2ynDmPZAM3Ql5ShyHiIyNlhyoag/iEbllS6CPjKMfYSXmEa+8RL5GhHY6Wnq4FXn+UO7ZlvaE+qnzML7PB6dXrKFX+0Y09pSSZgP3A9KYKg4H8RlEPKHr+/47IfsCSCj9ryRC9iSShvvcsznGl0V1UuuS/KXA9w4Az5Z+UTOQ/AiD7c6tm/Urf8A+6ZHly3nzPUB8Ex7a5eXI4S1f+RR9sSBq2uszD/Kl/8AhTG9/Zr1Jv8A0/Jcc9NqsH/TRl/ppjf/ALOFsJz6S/8A9IdpK3sTJaGV6Zj/AHl/05fmuOn25XY83/lj+GOX9MlPtI/q5XmuOk21NH9zzB/8cj+GFlDfvsLXQxv7ODvt9w/yw16d0tVl9SZ+JEZ/oFPCJjqUALpBJoKgNDXpra0zLVZrigWSt2Y4qRDyjtyOndndyapTyHlF2hGy7Rl3E76eqPrDQQcW1B+snvELxekZ4sO0eaAq2hLTitIPOB/3zJ+2O4+6Nl4VeZBUux8GWotQtB12xSEggghg2GDF3PMs/GM+fJchiSmApnqG6SQBTx8RTwjkSo6JSsfNumLwJNSzYAtqHphjqIbn2ea6QFk43i4To9WLUcANGei2AsCHYEOR2kF6cewQOZtBYLu9Tdc9jhsD8axoTR0MlLBNcEHxIgcrGV6hP8P5wGTb0kD1LrcSQcnaLIm1TXqyyOR3fzigAWn/AA6uK1ebQeeR8qTyXqMoWWHlCuKz4rhqZ/iR6q/Z74YAtm/SzuSc+cX2MKLx63v98U2cr5yd+x/NE7IULqz9/VsBDEN2X6WZ+z5KgFm+nPIwWxdeZlUCnqn3wKy/Tq9X2wxA9tB73q++Nizvww+Mox9r4n1faY2JROnx3QCOR2b9bmId2x9X1h7IS2eOt2e2HNrmqB94Y9ggGdLslBKkjiPOMf0STetCBr7uUbGx1spJNQFAmmnbGV6Ej9KlY5niwQT30iJbP2GhWUhrUsf6kzwWeEb0yzkhR0Qp8HolWUZVrsxTbF7qheWtYeoKVrUUkcCPKOilpQJKyqYpK7ky6gpSymlqYXjXsGnGG/LY/iMD0bl3nZ8ziNRqY0ttSLsyVi91T/8AbzzhP0JkX13b6Ubq6rBIxTShFa+Ea/pTLadJS4KhLJJDgFykAh/VMKV5Id6CiJLzlu7dC9fWSIz9qfRy+CVe/wBsbVikETllqGzqZiMpqUl9KiMTaatwDgaU+yOMS/Mw4NNJBUn1U5/dEG9HdpKk37rbwRiDkVac4Vss5BuOoBk1/ZA8xALPNukh9Bpmfy74nqwb6bHBrILtK1GZbCpVTdljDR/fDG2pv6NMDu0stw5PhGRZ7clc9ShUC4HFajzx74a27ah0U2rBiBrjd84zcHhH3LTWTGdiKaWY9bpjz5XI+aYFs2a0pTJP1ReelQT5gfvCBLmnp5WGVDoVVPAceEW4f1V7CT/IzdVPqecQLRCE6YbxyqfPLhFb5jinCpM3T0NIWmPfKYzOkPwYgzjqfH3ROJWRxy1MkD4ajZc4pdBThhStMXgpdQDnB3yBqGrnn3R5SgwKUg5cyEmPRo4mikgGoIqx8q4fFIrMSwbq6sz93xhEImqLuLrAs4YgkXW44v2RYDi/N24nTXvh7D2KJCslA+BiTaVDrOK4mvjBLgW4GVKCvOgZoLJshDOaihz7nw5CGhg5VudswKgaca5Q1L2gxvmqsG4FtARkIiZZ0FLFGGBBZT88CYRk7L695TNgVGjl82Y/nFkPQ1LDagm+XcrbsYH/ANovs5QQld7NZIwwYDA8XjmJlkUguWzbVnUHoAwp4Q7JtaillKqMwx8x7YBJ2dHYZgvTCSwKhdqzi774DZJ36SsDAId8frCMw28tSnByAYYRbgAVUCiAC78yAqjir55Q6Bju0VDpADUNXkDXweNeTakUoesQRhTnrUeMcreM6Yld4kIIf+hFaecbp2rLCQCUpuqvOSHepcvq8aRpLUVGBYgxWDi/hqHx5wxb7UOllpZyCFc3AZI5t5Rn28lOBopykpL0yJDQpLQ6DikgkhxSuNeyIBs7dVrUmQ90dWYxKUkFkEh0kMRia/ZjH2NtNElaVKctRkh1F6NGTJt0xNHCnBBClOkAOMCadkWXLXu9HQUIKiHBdzoMfKG2pBFmxZdpKnWiiejCSyUqUtZAxclZKquSz8of21tbopZSplLUpd0FIKQCm6VBRIKSy8n6uUc7ZVKQbxZ8953OrfnlDE6cVpZagqhAN3AnSkJ1jiUruwmy7ZduApdKjmpSaEEO6au+jYCNO1bQlzJsoD6qAkkKvYKJDHHhweMCRZUXmvF2oGcnkH8TD8uypwlpWVMG3nIdnYBMGOuQ+KN2Vaky5ijfWAtCg90KDFd4AgVBqOG6K5RhTrYVliRiAm8GA1L44RPyC6kHdGIUnBQF4Bzkd4tTNnxi4sWA6SXhxBfMEERFat9wsPYLaEIZV1QSFAkb3WLUYOaAQlbVOXSFK6z1UMXZxqHgqbLU35mbC6g1DakgHPugvQS8zMV+6PfDvhhQts9RltQghiXAGHnrFtqHpzeUBeD/AFqFzUkN1sO6DAy0/wCUTxvk94SBBkMgAJQigFSlz/ETC4GAslrWgMFCuTE5F6MK4d0QmyKUu8Csl6AAnPDHBzDQt6nupVdLOQkBJbI7ohG02yeDSasjQ1bjWsIZor6RI30LVpeYHSlQ+PhFZG0gQlylIJSkqKy4c4sFVNchGcLVOU7FChTJlCtcscIrLRMclUoKz62JAoW1gwW7QWzamm4bypiVJ0SpL3mDpJUCRvXs8soz51qlXjvKxP2deKYBKtaU0MiYly1MwoMc6jeOOkQuegkk2aeSTUhaWPGI8NcIVyFlowKruFHrk2A4NUmKCcouAM8cNQWh4WNPwYsiSE4AcszyJ/CacsYtQaDURRY1l7xpk/nxHE01MMDZ6Xc1NMcBpRvPsBxhsHMa8ceLlwrmQdFHCPNpxA9oDAV1AAOqVQUIGEebdunPhU8oi78eynkH4mLt7hx1AYV5B+KIhTNw114ceQf1BDoLF7TNuJKqUwfPJqeQ1qYyrJNWpYU5KXqymAGjA0FMOBpGpOmBnu3nIDnDrAMDirHAfuwBUpKQRqCGDgPxAr2FsMDDolopMnJD3k0aqiwfAtUUwzrTCKp2hLJu9EiuSd06Yhy1RhdwMAtVqN0JoSGd6s2NW10AOOMJySQOIrw4t2PA9yW6HE2VK5m60vezJzUAzmhYE6wFZWl2IPhi4y4wD5YWIVg/wa5CCyCHGIUcXIungxGNSO6Fb2Fky6bUtr11mo7l3FDhU4xKxNVePzgIVUMqm64cY4HTKPTbdMTgohgdHYn2+yF5CiXqq8o1L1fV8zXHi0MNxrpFiSlSiAKgEhNWHEf1yeIs6FGpXRyGCi5LU3aOHPnFVpUS7aYCjZls658oJImlVCaEAj95j4v3iBO2UMSZUsEia4cm7dS7jMqJID4Dn4vJTITQJWWydKR7YyLIslQSo7103TQOC1P6wYKKQXdgTzSAaU0ZoGikPq2nKSfoSeN4qPdTwgqduyskoGVUjR2c0jOVXjAksDvJChlQOO34x7IaQ2aFqtBWFFNXAa6UUIChXgH84LZrdNSosooc9Y3DQBRAoAHdg5hP+7ZailSXDYEVHdzyiTYpqCLs43QwINX41dovUnRj9plhZvFbl1FgyesEHIVNHrEzZF5RYOHLMXo50rGeiz2hSkklIAAJG6Cd2rFIcVfwwwg0zZqlsVLZlBQa9il6FzhUFuHcmrGqQyV0bTn7I894i4oFqkDRqA3g+LYRRKLoYYCLJSA5ArmRGfuUGBj3LszgZnpHWcaUJHKkesqGSKvUl3Kncks5rBQWGRmSGNMMKaV4nKKzZjJJZ2GAZ6e1osT/AEo8T0K2o7HEKFO5UG4Ck2xfWTT2QSRa1pooXhqMe0Zw4JJ4DhU+YEETZufh8eMOmgA2ecCQR8c9PyhwLGo/eEDNjGg0q/dVzGahIIB6CXUfbT/6RYqClOeWtO6IKeUYBTNYblXbEjEAgkFg3aRF7FPWxAVdCSFANQ1wYB2w1AgsjI21IrocHZ6aKH1k8I8C9CKmjY3vVfrj7qt4ZGKSp14PQ5Fte2vhHl1BBDj4rA0WQZhKiA2Tk1vYsAFMFGnVWQsNQmBTJe8kkvjeJrldHWFWrRQcfahhNtKQUzN6Wqm8fbiFUxzbF4StmxWBmJUZssVIJHSIz3nooAZj84miWwVqtYyIUKXgKuxwcmo4KJ4QjMnFSjkKUzph4ZcIIlQUN3BsQD7+cDUkNkPj8ojJkNsHakVLkUJ88WgEuWSGrqeTpofCGLQVKmG7gTjXh8e+JkIIfiGen2g9cawciFggkurDTXQNFm3mYVzpQnNobEqnPso+XxnE9C4Ja9loRXDSvuibGLLDFV5gNNX+qxwzj0gsFMWDYMARXA5YqMM2qUlaiHAZRw1OmuHcIJLsAujEkd2eA1EW2MEhSiyqp09h5UGEQggLFMSMsCTlwMOhSQneI5dWvaKQsq0grSAmpNASKtUMWrhnErex8C6kA1zFX108Yblb95CiAQAQXd6vQ/GHOPStgrUHKFgcWSOV5TPnpDErYasCuWNCHWp/2QR4xcbCxeZKKVgauSCwwaoODknt5xJDjXnQ8n1jV+RpS5UpSjlRCfFTkimBEJ2aSXWbpDkNRnF1IwU6cXzEU0XdiqXTgew0fkcDB7JbukKwQ10sHaur6YeEOKsrAlgAKmowArui8PERg7CN6aQ7OCaMcKtyZ+cFkS3R1AMCmT0gspSQTkVAatiaYRCbEpy06YlzkWHINGPLI+X3C6k9TeLkqCXd+YPjFPQHoa4AfdUlVcEqBPndPfFh17ri9dvM+Ts7M2PGGpchKcABxA90c0raT7RDdUG450qk/wAVYlpFOVHQfJQesaaMB4F4KizJGAfm58C4EGfl2RJriGiqGQBTQfGkev1xMTTWJPf8aQAJylstZJUQWZySAAKsDQatDZmpyU74BlP20bxgKLUhS1S/rIAKg2SsOcFTZRo3dAFg5c+9MUhqAAg3gXvZXWpgru4wX5GNPExRdmqSDU0Ona8C6Kb9uZ++v3wAYVmmyAslQUpTOpSqpFGIHYCH4UxhczpQN2WgKIG8pYv0zAZW6Q/IsHwjMthITUvngBi504eMNImBSVqYjoilIDguKnNNKg/vQjBSs2JNrWsESkpSElgSCkKwdqEuA700wha1Tpt9ndVWQgKUz4VYNTPjGlssBSEkBnegbEq3lYYkgQum3POSgJAcF1Ylg9MtIfoW1oVsGzwKrBvDMqBBJxIAcDSpg82WkJU2DEFBF4cQOH3e6LWedfSpWDLUlh90s/OCKleEVRSoiXZJc0NJuypr0SR82tsk3QCD8EZwjNsxQq4pJSr6wU3eDodRj4QWclwVYEBz95tePHGL27axMhSZg6RkBUtRJvoJ0Ofw8ZuKYmKTpSmN6pPa/PIwD5KWO+z44664Q3sZaVWZK5oUs3iGvBIoAQ+6Y0EWhL7sqWKfWBWf4yR4ROD3I9jGlWRPBRpRLrJNRl8Vg8vZM0t82QnVbIYj12jXm2xYCjeU2iTdw9UCELROIlLWGBSk5OXbF+2GoIqgadi4lU1Irgm8stjgAwPB/dEW/ZwTLPRqmqVRuqkO4DdYnDjlDOzVFcpClEkkVrjiHoBp4w4lAGQ+OOMUolIwtk7PmBd5aQQxxAVUhhR/h4U9INoKTaUMSOjYpuhKWJLkgIzjqJiGI4+EcPt5H6TM9YDuS/ZhDqkRPRHaGQTUkF6uKnhU+6LdHxPf7A0RsusiWompSny/KJmWtk3gA7sNOZGcNIsytq28y50lIYAl16kE3R3VMbC7Pqe+kcl6SzSq0B/+GkfxKjops4qQ5Jpdd88D2YQR1ZKerC2gAIUkkOpKgNeqc8u2OO2Ol5tbyQzulV1TUGPb2x1FpmMBriNNC4zpGBs2VdVMZsQKhwxrrwEKWjB6tHTzLYbhIYEuxHMgGvDOOdL/AC/HFd/kALx7Hhn5UoVDVd8as3GFbSu8XUA7ZUo+FXiJTQpSOlk228qpcUamblw/d3RxluSBPUX+upsSRvH8u6NW+XYEggGo4A4gBjzxjPVKBtSCqt43iOID+PtgyUiW7O4KzrXQQhtraKpMm8MSQBRwBUktnRJ748tb3adVaTrrGV6XTFKloqWSoluwd0ataGjdI6WRPCkpUMFJChqyg4cCCBQyrzw8Iw/Rm13pKElIcBQf1VMKcj4RskFiXwfwhDTtHLbC2io26YHN2ZfpyYhuQSI614+d7LWUWlDEn5xL8XocOBj6H0hpCRMHoXuDlHmHwIo0T0MM0P/Z"/>
          <p:cNvSpPr>
            <a:spLocks noChangeAspect="1" noChangeArrowheads="1"/>
          </p:cNvSpPr>
          <p:nvPr/>
        </p:nvSpPr>
        <p:spPr bwMode="auto">
          <a:xfrm>
            <a:off x="155575" y="-860425"/>
            <a:ext cx="2533650" cy="180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http://3.bp.blogspot.com/-sGSKFWImgV4/T9acQ23tdxI/AAAAAAAAEHE/oc4OwhB-GvI/s1600/ephesian+temp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996951"/>
            <a:ext cx="5181600" cy="36882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The </a:t>
            </a:r>
            <a:r>
              <a:rPr lang="en-US" sz="3200" dirty="0"/>
              <a:t>whole city was aroused, and the people came running from all </a:t>
            </a:r>
            <a:r>
              <a:rPr lang="en-US" sz="3200" dirty="0" smtClean="0"/>
              <a:t>directions.*</a:t>
            </a:r>
            <a:endParaRPr lang="en-US" sz="3200" dirty="0"/>
          </a:p>
        </p:txBody>
      </p:sp>
      <p:pic>
        <p:nvPicPr>
          <p:cNvPr id="22537" name="Picture 9" descr="C:\Users\Robin\AppData\Local\Microsoft\Windows\Temporary Internet Files\Content.IE5\EMBT71GH\MC90044188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511722"/>
            <a:ext cx="2200275" cy="1768475"/>
          </a:xfrm>
          <a:prstGeom prst="rect">
            <a:avLst/>
          </a:prstGeom>
          <a:noFill/>
        </p:spPr>
      </p:pic>
      <p:pic>
        <p:nvPicPr>
          <p:cNvPr id="22539" name="Picture 11" descr="C:\Users\Robin\AppData\Local\Microsoft\Windows\Temporary Internet Files\Content.IE5\233QEWEE\MM900236408[1].gif"/>
          <p:cNvPicPr>
            <a:picLocks noChangeAspect="1" noChangeArrowheads="1" noCrop="1"/>
          </p:cNvPicPr>
          <p:nvPr/>
        </p:nvPicPr>
        <p:blipFill>
          <a:blip r:embed="rId3" cstate="print"/>
          <a:srcRect/>
          <a:stretch>
            <a:fillRect/>
          </a:stretch>
        </p:blipFill>
        <p:spPr bwMode="auto">
          <a:xfrm>
            <a:off x="5791200" y="4495800"/>
            <a:ext cx="1568450" cy="1447800"/>
          </a:xfrm>
          <a:prstGeom prst="rect">
            <a:avLst/>
          </a:prstGeom>
          <a:noFill/>
        </p:spPr>
      </p:pic>
      <p:pic>
        <p:nvPicPr>
          <p:cNvPr id="22541" name="Picture 13" descr="C:\Users\Robin\AppData\Local\Microsoft\Windows\Temporary Internet Files\Content.IE5\GXPGI29L\MC90007871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676400"/>
            <a:ext cx="2181029" cy="2709863"/>
          </a:xfrm>
          <a:prstGeom prst="rect">
            <a:avLst/>
          </a:prstGeom>
          <a:noFill/>
        </p:spPr>
      </p:pic>
      <p:pic>
        <p:nvPicPr>
          <p:cNvPr id="22542" name="Picture 14" descr="C:\Users\Robin\AppData\Local\Microsoft\Windows\Temporary Internet Files\Content.IE5\EMBT71GH\MC900056973[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2200" y="1447800"/>
            <a:ext cx="1687068" cy="1615745"/>
          </a:xfrm>
          <a:prstGeom prst="rect">
            <a:avLst/>
          </a:prstGeom>
          <a:noFill/>
        </p:spPr>
      </p:pic>
      <p:pic>
        <p:nvPicPr>
          <p:cNvPr id="22543" name="Picture 15" descr="C:\Users\Robin\AppData\Local\Microsoft\Windows\Temporary Internet Files\Content.IE5\233QEWEE\MM900283567[1].gif"/>
          <p:cNvPicPr>
            <a:picLocks noChangeAspect="1" noChangeArrowheads="1" noCrop="1"/>
          </p:cNvPicPr>
          <p:nvPr/>
        </p:nvPicPr>
        <p:blipFill>
          <a:blip r:embed="rId6" cstate="print"/>
          <a:srcRect/>
          <a:stretch>
            <a:fillRect/>
          </a:stretch>
        </p:blipFill>
        <p:spPr bwMode="auto">
          <a:xfrm flipH="1">
            <a:off x="6781800" y="2571750"/>
            <a:ext cx="1371600" cy="1785938"/>
          </a:xfrm>
          <a:prstGeom prst="rect">
            <a:avLst/>
          </a:prstGeom>
          <a:noFill/>
        </p:spPr>
      </p:pic>
      <p:pic>
        <p:nvPicPr>
          <p:cNvPr id="22546" name="Picture 18" descr="C:\Users\Robin\AppData\Local\Microsoft\Windows\Temporary Internet Files\Content.IE5\M1F61G5O\MC90044189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073650"/>
            <a:ext cx="1612900" cy="1784350"/>
          </a:xfrm>
          <a:prstGeom prst="rect">
            <a:avLst/>
          </a:prstGeom>
          <a:noFill/>
        </p:spPr>
      </p:pic>
      <p:pic>
        <p:nvPicPr>
          <p:cNvPr id="22548" name="Picture 20" descr="C:\Users\Robin\AppData\Local\Microsoft\Windows\Temporary Internet Files\Content.IE5\EMBT71GH\MC9003910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5239" y="2905976"/>
            <a:ext cx="837590" cy="874166"/>
          </a:xfrm>
          <a:prstGeom prst="rect">
            <a:avLst/>
          </a:prstGeom>
          <a:noFill/>
        </p:spPr>
      </p:pic>
      <p:pic>
        <p:nvPicPr>
          <p:cNvPr id="22550" name="Picture 22" descr="C:\Users\Robin\AppData\Local\Microsoft\Windows\Temporary Internet Files\Content.IE5\EMBT71GH\MC90007871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3000" y="4419600"/>
            <a:ext cx="1549584" cy="1663148"/>
          </a:xfrm>
          <a:prstGeom prst="rect">
            <a:avLst/>
          </a:prstGeom>
          <a:noFill/>
        </p:spPr>
      </p:pic>
      <p:pic>
        <p:nvPicPr>
          <p:cNvPr id="22553" name="Picture 25" descr="C:\Users\Robin\AppData\Local\Microsoft\Windows\Temporary Internet Files\Content.IE5\EMBT71GH\MC90028898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6477000" y="685800"/>
            <a:ext cx="2286000" cy="1474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53"/>
                                        </p:tgtEl>
                                        <p:attrNameLst>
                                          <p:attrName>style.visibility</p:attrName>
                                        </p:attrNameLst>
                                      </p:cBhvr>
                                      <p:to>
                                        <p:strVal val="visible"/>
                                      </p:to>
                                    </p:set>
                                    <p:anim calcmode="lin" valueType="num">
                                      <p:cBhvr additive="base">
                                        <p:cTn id="7" dur="1000" fill="hold"/>
                                        <p:tgtEl>
                                          <p:spTgt spid="22553"/>
                                        </p:tgtEl>
                                        <p:attrNameLst>
                                          <p:attrName>ppt_x</p:attrName>
                                        </p:attrNameLst>
                                      </p:cBhvr>
                                      <p:tavLst>
                                        <p:tav tm="0">
                                          <p:val>
                                            <p:strVal val="#ppt_x"/>
                                          </p:val>
                                        </p:tav>
                                        <p:tav tm="100000">
                                          <p:val>
                                            <p:strVal val="#ppt_x"/>
                                          </p:val>
                                        </p:tav>
                                      </p:tavLst>
                                    </p:anim>
                                    <p:anim calcmode="lin" valueType="num">
                                      <p:cBhvr additive="base">
                                        <p:cTn id="8" dur="1000" fill="hold"/>
                                        <p:tgtEl>
                                          <p:spTgt spid="2255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537"/>
                                        </p:tgtEl>
                                        <p:attrNameLst>
                                          <p:attrName>style.visibility</p:attrName>
                                        </p:attrNameLst>
                                      </p:cBhvr>
                                      <p:to>
                                        <p:strVal val="visible"/>
                                      </p:to>
                                    </p:set>
                                    <p:anim calcmode="lin" valueType="num">
                                      <p:cBhvr additive="base">
                                        <p:cTn id="11" dur="1000" fill="hold"/>
                                        <p:tgtEl>
                                          <p:spTgt spid="22537"/>
                                        </p:tgtEl>
                                        <p:attrNameLst>
                                          <p:attrName>ppt_x</p:attrName>
                                        </p:attrNameLst>
                                      </p:cBhvr>
                                      <p:tavLst>
                                        <p:tav tm="0">
                                          <p:val>
                                            <p:strVal val="#ppt_x"/>
                                          </p:val>
                                        </p:tav>
                                        <p:tav tm="100000">
                                          <p:val>
                                            <p:strVal val="#ppt_x"/>
                                          </p:val>
                                        </p:tav>
                                      </p:tavLst>
                                    </p:anim>
                                    <p:anim calcmode="lin" valueType="num">
                                      <p:cBhvr additive="base">
                                        <p:cTn id="12" dur="1000" fill="hold"/>
                                        <p:tgtEl>
                                          <p:spTgt spid="2253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41"/>
                                        </p:tgtEl>
                                        <p:attrNameLst>
                                          <p:attrName>style.visibility</p:attrName>
                                        </p:attrNameLst>
                                      </p:cBhvr>
                                      <p:to>
                                        <p:strVal val="visible"/>
                                      </p:to>
                                    </p:set>
                                    <p:anim calcmode="lin" valueType="num">
                                      <p:cBhvr additive="base">
                                        <p:cTn id="15" dur="1000" fill="hold"/>
                                        <p:tgtEl>
                                          <p:spTgt spid="22541"/>
                                        </p:tgtEl>
                                        <p:attrNameLst>
                                          <p:attrName>ppt_x</p:attrName>
                                        </p:attrNameLst>
                                      </p:cBhvr>
                                      <p:tavLst>
                                        <p:tav tm="0">
                                          <p:val>
                                            <p:strVal val="#ppt_x"/>
                                          </p:val>
                                        </p:tav>
                                        <p:tav tm="100000">
                                          <p:val>
                                            <p:strVal val="#ppt_x"/>
                                          </p:val>
                                        </p:tav>
                                      </p:tavLst>
                                    </p:anim>
                                    <p:anim calcmode="lin" valueType="num">
                                      <p:cBhvr additive="base">
                                        <p:cTn id="16" dur="1000" fill="hold"/>
                                        <p:tgtEl>
                                          <p:spTgt spid="22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38800"/>
            <a:ext cx="8763000" cy="1096962"/>
          </a:xfrm>
        </p:spPr>
        <p:txBody>
          <a:bodyPr anchor="t">
            <a:noAutofit/>
          </a:bodyPr>
          <a:lstStyle/>
          <a:p>
            <a:pPr algn="l"/>
            <a:r>
              <a:rPr lang="en-US" sz="3200" dirty="0" smtClean="0"/>
              <a:t>Seizing </a:t>
            </a:r>
            <a:r>
              <a:rPr lang="en-US" sz="3200" dirty="0"/>
              <a:t>Paul, they dragged him from the temple</a:t>
            </a:r>
            <a:r>
              <a:rPr lang="en-US" sz="3200" dirty="0" smtClean="0"/>
              <a:t>,* </a:t>
            </a:r>
            <a:r>
              <a:rPr lang="en-US" sz="3200" dirty="0"/>
              <a:t>and immediately the gates were </a:t>
            </a:r>
            <a:r>
              <a:rPr lang="en-US" sz="3200" dirty="0" smtClean="0"/>
              <a:t>shut.</a:t>
            </a:r>
            <a:endParaRPr lang="en-US" sz="3200" dirty="0"/>
          </a:p>
        </p:txBody>
      </p:sp>
      <p:sp>
        <p:nvSpPr>
          <p:cNvPr id="22530" name="AutoShape 2" descr="data:image/jpeg;base64,/9j/4AAQSkZJRgABAQAAAQABAAD/2wCEAAkGBhQSEBUUExQWFBUWFxgZFhgYGRcYGRsgHB0dFxggHBkfHCceGxwjIBcYIC8hIycpLCwsGB4xNTAqNSYrLCkBCQoKDgwOGg8PGikcHBwsKSkpKSkpKSwpKSkpKSwpKSwsLCksKSksKSkpKSkpKSkpLCwpLCwsKSwpKSwsLCwsLP/AABEIAMIBBAMBIgACEQEDEQH/xAAcAAACAgMBAQAAAAAAAAAAAAAGBwQFAAIDAQj/xABOEAACAQIDBQUDCQQFCgUFAAABAgMAEQQSIQUGMUFREyJhcYEHMpEUI0JSgqGxwdEzYnKSQ4PS4fAIFRYkU5OiwuLxRGOys8MlVHOj0//EABYBAQEBAAAAAAAAAAAAAAAAAAABAv/EAB8RAQEBAQEBAAEFAAAAAAAAAAABEUEhMRICIlFhgf/aAAwDAQACEQMRAD8AT5bXifjU/AbFxEwvFDNINfcR2GnGxA5VzwGHzPr9YfjTf3D22yThVP8ARuAOS639L2/CtppO4nBSxkiRJEI5MrKfvFR8x6mnZvFtYvjSGbLGtiwvcaWd/MsQPjSpwygzLcAguOIvzq4aqgT1NYSep++mnu/sWAzwK8Mbh5O9dVPhbXgK03u2Dh43cRxIoVDbKoHC9z58KYfkV5Y9TWyROwuAxt0BIqTkHSrPZ8lonA5sv4VF1UnZc4TOYpcv1sr2+NrVFe443Hxp04VM2yEv9Bjb+Uj86WO1xp61bE1Qlj1rXMep+NSCte5Kio2Y9TXmY9T99SSleFaCNc+Nea+P31IArLUEbMeprMx6n41JtWjCiuWY8iakQYKZvdRz5Kx/KvIR3h5iiXZuLk7REQm4IsOpv05miBzEbMnj9+OVf4lYePMVFN/H76Zm92zpYEysDdgGdibnXl+Zpf4he8aEqFmPU/GtkBJsLk+tS4YxmHnRRuwEOJQkaX5aceFAJ/JJOOR9fBv0riSfGmhv/KBiEUW049ANNPgKXuJTvG3C5oSoNj4/GuvyaSwNmtyrrarfCqSii3H8qKojhnAvle3Wxt8fWuRVvH76amK2aj4J8gIyqDqOmv8Af6UAY2CwpYmq2KJm0UMTroLk2Gp/CtCx6miXcbTHxfaHxRhUn2mYJEniZAFMkV3sLXIYrfzI/CmGhSF9OPOva1hGnrWVFXex7Zjf6w/GmduHDbFgDRnJBHMAnX0Av8aV+w5LTg2uMwNvJgacu5MDJtJ7gZnY/ZHEj8B6VqMVX7c2YRjyjW1sx8ra/hb1pa4Z8s6m17SDTr3uFNjfTAsJ81++wte/BR3R68fU0qJxlm6WkP8A6qtIN9gzWnhKm5ElteHn+fwqdvyMpcjoQOp8T8fuqt3TgLYxFGYnPc25WNyfu+6r/fbChsQVvbMBmJ5DmT8SaqE9VpscDIRpcuD6AG5qLjtmyREZ1K34EjQ+R4Gu+yIiT6i/31lo29gwGTZMgvrm0A6kafjelJvDFlNuja06d3wRslrLYkm4HvHTr1P3Ult4z3uozf4t4VakUYr2vK9rLTCa0etytc3oPBXteCuuGwrSOqKCzMQFA5k6AUHG9amrbbuw2wrhHZWe1yF4D15/3VVWoOkMRuDbmKPNxMIueRmV2NgO574uwDFTyIF9akwbKw67FWUnK7mwBI1bNYgX10sGJ6aVP2Tsx4sDKVDBpbLG4BsDfNYHidB9G/GrEqF7QNmpFLG2HimiU5hIHcyA6hQdWOhJ0PM0vcalnNHuL2YVgDtOuJfugLGzWRRe17jiCx0PXSgva2EZHJKkA2tfy60pEKH3hRluLD/rCtYGzcCaDYj3hR5uZs4rIkhNhmNj1sL6f45Ui1tv5c4kltMxsBa3dFh8Tb4Wqs3b3bw8yPLiJwgViMt7HTmbKzW1+rbxoi3tw3a4rNxA001CqNT6k3q1xO5Eez8GksqgyvI5OYHIuaNnRTpqABY+LGiAbb27K2EuDDywWszKrHKRxvfvWtzsBW2zdmkLEzDQre99PePw6W86ssLtObCy9uFcwyBFOWN+yLWsAGtfN0ZfLUaVY7MxGGxcgZmaJwRlXTtW43spUo5ABGZiLX9KDvjcVbAubam6n87+lLbGtp60xNrSlcJKupBc2Jy6D962l+ttL3peY5O74XpSLT2exA4+K+tsxt9k129rLf65Go4LCPvZzWeziK+0I/4ZD8EauXtXH/1D+pj/AOapw6E4Dp61le4ddPWvajS63f0xAJ4BgT/N/dTb9ne0Gm2kTyAYk+tKbd9LykdSB99NT2VEDGOpGpvr5G/6VvjFEG+xVZmaxNlAvyve4+Fj8aSuOF5W/jb8ad+/eIEeduJyuB5sMvDyJpIYte+38R/GhBjuZO64mMx+8Txt6evOjPb2GAxDllDjIbjrofXnQbugt54WByjPb4kmjbefEy9o3YRrI4UBgzAKL6gW4sSNbXHLXlVQF75buBMFEYxIVQMSzHQgkAdzOcrLmUXAXQihPd5wM1+NwFHj/cKKcVs+bEL2cWGmVmXV3JRAtyWFgACL6gksdAOVRH3ObDS9m5BJAKOM2W4Oo4XJuR51FMDZk2XZjlueYE3A8LX+FJveGLTNcEFrC3QaA+Rpt4HZRkhKuui3sC18otxK+6HOtzy4eS232BJY6Zc4C+mn+DSpAcRWXrK2ZajbWtCK6WrFWgk7L2W0siDUKWALch68OFMbdTd6NZ+0ZFTsyOxQjvPfg5J1Itc8LDSoxw2Jw+GggnjUFirBAqg5NGuzX948Led6vIJ2x20rLaKOFVW7DXU2153JPD8NasZpa754syYyTuKgViqquoAv9bixPG54/dVtuRuA+JdXmBSIuAtxq5uLi3IajXx0pk7b2PEk79msEzooeRmjVQjEhY1GpGc8l+PEV2k3lhw8l53ACKjC5Fyb5msOt9dOlJF0HYrLjNoYPBolooTZgBoTe7ny0C/Gj3bZTP2JJyxSMAF+gGUSIwt9W9/IVReyZEnxuMxCDuKFWInQ8bi/iQutW+2FdZmkkjsLFu0UEodAgzC10sBxbQg6URCxOyhMrOqWy3Da6GT3XCjhlBvw4lvCgneDZSyR4hAwzxP3B17MZXt/xfy0e4OFuzWYqTh4voq3EqQcwNxcsSe9fTTpVds6OCTsp44THHPLKpu2dyQchzNzVrjTlVCf2MgE6ZhcZwCPM2v6cab2yMIqyGMqCCSIypVbAAgE90keXHWlftzZJwmNaM65JD52DafEZT6ijPYW0+02gAxu2ayjkDf3QPC9/G2ulSLTCg2Bhy4iaOV31dckw5Ea65LagW4+6elVG0cGpxhw5ExmQLPEJnEpdTcOMudkZ1tmW9jYMOhrjvDIq41DmtqrFvdKFVt74N7cSBoAWJ1qqw2y3aXtklviGLOjNcsCG7ma/eIyhD5SE8AaYi93ieaW8EvdJBIA7qkcVZetjblpzAIDUMYvYccww8rd04uO2cX7mJjNnOnDPlJPiCasN9N7ZMTh40EBiY6ylgDaxAtG3HU8SNR51H3dcTbKxMQ0bDzCSLUdwsAyG/QMGB8CaAafa0sQkwuJUA69+3HXQ/cNfjQ9tSKwNtbEX++mNtLZPy+ESi4mEdxp9NdGBHoVI56UPYnYEkuDJw6K6uFcx2+cQrcOqn6YBzd06i2lLDUL2YIPlwJ45GA8bgg/deoHtXP/ANRb/wDHF/6b1ZezyG2Ojtbgx8RZWFv1qD7WoiNoXP0oYiPgV/EGpxehCHhXlew8PWsrLQj3WT57p3l/GmT7Opj/AJwYAXJBt14g/wB5pc7sAZpL9Rb4mmt7PMKExRa12K2U+Z4/CtxirP2pkADq3Ly1P4ik/tIjtWy694/4tTm9o2z+0kS3jfh4Uot5owmKlA0s5FvWnDq/3MhviIzy7T7qMsPjv9WlxDsoD40gjXMVzqpIN+Q04cBQdu0mWXun3Qx+Ck1Zbq4+WOMxyBPk8jAEMLlnb6MZtodQSeA8DVQwNpY+CMMFyyrlQAA3XibXYefDj6agQ25sqbJBlMjzFyXjHeKrlJUsBfKAetgCeoubCSLERNZmUPa11OYjMdO9b6q6218eQyHaDYfDYqY9+0iWGjMXKqCLtfUd3kSLnhag23YwpijlilVhKVzFSeK2axBBINzppzBpZ76++6gAANy6nW3+OlH0W1YWaGaOVpHZD2xI93u6hjcsXBJPMZTyFqDtubEkxGJ7KKN2d2AUEFb8TfW2ltSeQ1qAe2BufJi45ZVZESIxqS5sM0hyqPx4XJ0AGtSotxpJnkEDApE2RpJGSMFueUE3t04m3G17UwdrbJbZ2yxBh0V5ZmhEj5S+ZiH9wHmChtpoNedQNmRrs6KJcRKwkn7SV1Qq0gbuZFJ1Oq38CWPQVI0GcDuMl2gmktiWF4AhDK2hsLfSzEWFjpVHsCHs8fCJY2fLKoaMDvEg8LHnflRjtTCmWeLEwsS0cgzowysoQq1/IZgDzJI48iPebBxfLo5mKYeeeKQglrBdVCuSPpZc3DWqmqHbeOxGNx7pCTIQzZdSCi6XB4ZQpHPhwq32NuBLECWnyM4zXBCm17XzNqLm/DWwvzrXCbxxCEw4KMo7azTObs9tQL8QGPgOPLjQ7jNpvPiVGILOAFW4JuM12jK3vYi/DzoLneHbi4Jxg4ypURlzIRcdoxPeufesAVB11JpYbXxkssrPKSXPG/LoPCm7tBFiwys69o4cHtJIlFwAAVVWubKiEk8L5etc8DteDEiNMXAszEgBmjBJvrYMNSAPGwoaHfY3tEpiWiuQrDOR1y6nTnppTYxW8HZwyyS99wrMkIBYXt3QQPHTXoTz0oMFg8AlmXDJZpXSMRgi7ZljQM99B3tbmxudDapO8GELbLkljcpJCHKxIqKqOp7yEZbtYKeJ141KKjZu9qSbPv2MgkYkzFWJS+a2YjRUuVJy20A0BvW+5ETNh1hYfsZ5ibDgROt/SxB9KpNhYNvkpV/6YoH5G7kBvvElS9g7bbDYHESyaO0mJVf3meNG0/hdPvNUAW/W1/lGPd15nl8F9coX1vRZuXu7JBNHO6mxDMDcXv4+PEeYNL/Cazo3/mKfvH5U/cCQsbKIVdlF1ZWtINBcWt3rAcL624UhVNiNmrisRkZCVfQ5dDe2ljWm8+3ocPNBA2JMzIbNMoHbQcvfHdkXU3RgT41bRSdsGhidI2ZiWU5o5HUA3AcjvXOpFxawHClFt7D3x7xoALuMoFragdNLc6UjXak+WWVAe2Ikdi6tdGBtrx6n46g0SeyzvPi4nFu0hU2/hfKfueqSKBYmGYWBDI3kS6NfoQQvxq63DPY7RjjYWzLKjH610LL8cgNFWO6uLaOfKx0lLgX5TRHLIPtqM1dMfbCyzm14ijYiJb2DNcLKl/AkPl569K7bxYAxYqdVFiSuLhtzZP2gHmNPUVM29hkxuDyx2YSKHTqr8V8r6g+ZqshLYWMhxG14HhVlur9opCgAhGGmUAa8fh41z9uuAAbBy82jkQ/YYMP/AHDUT2ai21EB0IWUEdCEa96t/by3zOBHjP8A/HWb8a6UkPD1rK9iOnrWVGl/u7J8446j86dm4uMjabKFOfS55ADkPOkhsM/OnyP408NyAiSKg1ldbnoBxNajFXG+xHaIPO/+OtJze2L/AFuXxa/xpy73YTNKrD6PLqToKXu8cccM7M4WRyQyryXT6fU/u8OvSnDqRszZSwQSTSg+7YKDZiGsL+APC/nbwqRtsfKsK8oCJHY2ANlFywAXkOH4nWiLaR7XDyXJCkxluZbmfQfnV/u/uPDKExEi3IAyRsOAHAsOp6cKt8R5hNppKVeBgSSt3dTlXKrKbA2zkhtBw6nrHchI7atIr9pmJupLasQosoN7HW/BtdL0YbX7KKIuygWGlgAT4cv8X6UKxYebGoDCFVQvf73M6gXtqSONrWDdTpNFSuDiSSXGQQRgwxv2oVnTKWVkIAOgbUsV5AeIok2ptR+yjyafs42F7d5yOf7zA3/dB5sKE8c6vLHC0K4aQyZZhHcLIijO2YE6sMh1N734109oW1pmwjrERFGphJUC8js2Vgxb6IB0FtbrytairneTbCRKgUl5CGDBlBMaqNSUBGlyAAuh4nNagNcO2MZYcnaM5DrZysmbXvBrEZSDcsb2yjha1ebQxeJ7aF8SwZzGFypbLlP0gRxN9W+7SiPA7aXC4dVhjR5pQc7tewBY5EAGrad4i4He1NEVuI2RBhAoAzFVMjEXLFcxLceRVCVuNRlPOqDCY9tpYyZ2uezhIiS9za4VdeupJPW1WqiWSWWWa57RGS5Fr5sseg+qFuB/fQLsDbb4PEiWP6JIZTwZTxB/xxAosNbB7Lw5w64cYiOOXM0YLOB3gLsXBOgubKosbga8qiby7qvg4dSrsyHM2YZiwcOrWsOABWwvowoJxEZxc2JmjJSNnDE29Y1y/SYnW3h8bFZ9oShouzSUqLF7gFe6Ra97XAbgBxyjkKAl23jC8DPMLAwjIpOqqQZNf3nMV/Bcg5mhHdTehc5jmsobRXAC26KxAuFPX4g8p28c+NbBlpY4Y4mW+WO5cC8YzMcx0sI1A5BlsOdL7Kaasg62JtlRtLDRdpeGKYuzC5DEEv3R00CqBx9aa82FWWON2d4G+TJPIUIB1cSKDcHVe/Yix9NKQ+6srx4qN1UMyk2BF+KlfjrceIFPba0DKHSOxYnDwC/DLEoka/gTJb1qHwI4/GBWUhe78oRbD90Oth6h6Fd+mIhiZGbLIZjlYgquZxfILaZipJ/SjSLBLmgCnOB2klzbWygIT9lWbzY0H78YxJIEWPWKEIiMfpklzIR4XAHjY1akBez5ckqMOTA/fTW3b2tnxLSzMQC1lTpxv5n/ABzFKjsitjRtsu4lzNeyKWIHMgX+F7eeg50i0xt7dpIIwFAaPS99b30AX8aBNnYHt9qTyKvdQLoOAzZU/Asa9xU8pw6rMe+pAyjlm74YnqVcW6a1ebtYgx4XEykaviAvDksanT0FVkJGdZpJww0EzG37r9x/gwDetTsBJbE4ZjfNDMkb/wAwS/kQ16r9me4GI1M7Rty7sqjj6gWqZtPDMqCVeIsko55kIs3xUfEVFGu9eKPyZJFXNMAqxjmWcqhH2qGNkRI0nZWYmQBoQXKIE1ZsxXgUIKniT3eFqLew+Uvhl4B5mZdeSpJKn4IaEt9Nkd5yoGVkjxC88gxAIkHhllXMPBjS0RN2mB24hCRoAXQiNsyXCFSQw0N/Ct/b5N3sGnSOVviyj/lNVG4KSR4+FmRgO/a4IBspvbSx9K99tmKz42LSwEAA/ne/5VL8XoBgXSsrIBpw51lRoVbo7DlxMsnZIXKLmIHK5tTW3Fw7pi/nNO7Y34/9qpv8n+P53GMOSIPDVj+lMVdm5cSzlSQMoFmtfqTp9wNajFWW3yAL8yP7tDy86ANq7hT4mV5QUCDmTbgNdLaDSjHbO2+IyquhsWe1/QC/31S4HeAshQEvmJLWvlBBBAF7923EXpJ4nXTDSR4KIySi9iuuUHXL3QOWmvxqo2PvzLNtEZgxR+6oX6FuY8LC541bbwY2PEIImiALfSU8D5W4eta7qbrxRP2wzXUG2o01t0HjVEzfWdmVkHAWHgWN+H2VI8zVXhcLJs+KIMhUZQZJR7ysTc3INnUCwKnleiPGAdqruGcA514AaABNOJ5mwBrhtzaK4iNoWQiytIw1scouo1APvFTYjUCsqHsORicW2JZVDEZVA5L2ctvU5Nfhyqx2pGyOyxqglZSY5JiWiCxMGXuDusy5y2vDieFRdjwBRcG9yzAeMZWYD1TtB61H34lJJjDKsUXfzHizGP3QfqlSp8S3hVQEbSnkadHUxHIRY3IF818wuBYFizAH3Q5XUWsf7lbqxTxZprkrdSASjE82JFmUEWsosdNeAAFtgbvBpC8hskWQ3PDMwLZv3iNAoF9WvyqXj4tqxSPHh1ZhOe0GW3axjgBIb9wnjrrqdRqKVY32ynyWRkRzMufJErsWKl2kSDK510s1wdCLHjqZcvsqwEMLSSiVjGhMhzkZiBc2AGlzwHiK92RujJ8mCzG807iNApvkAYM8ufmypF3bWA7tr5r1mK2xOY5O78pggxNmdmCzOEylQUChWyu6aggvYWF700Uk2zewiSKJCCDoNCc7i5IB4yEaC+iqATXbZ2BCJIC6sgX5xkBIVQCXRWJ75JuM3Ms7clJn4nCTPIc2GxBbLdVyDMQTYk2JC5iDoeQA4CpWxtjSYxRp2ELBuzXRi5FiS4+it+62uYk27tquxEfaWEky5cREAhBVlYhQwUmzC/0VJU8LFnQDQC3TdHcbByZ4ZsPGZ4cmcjNZwRcMATxvcHxF+Bog2tjhicGJMR82jDOkSWaQ2IC3k5EsQLKPpDU1WCd8LivlD3GSNO1tc3EshLg9QkaBr/8AlnxrKpG09wcPCFeOMI2dQLADibHW1+F68xzM0kzX7tpGB5DMxBN/3Y7P55BRftmPOI1Gt3uPRWIoX3lUjDrhYjeTFPkHMhSSZHP7qrx/hFSUV+Khh+T4eMjNIU7SVReyJ2U0qhzyBLgBTxA4Wqv2FsmKfFhJowymKUjMARdZuXo1X2OxeBgUYdZoURVu7GQEszsEJZrklsokuT9YVz2XtaHtsLkDFFjePtsjBGdypCqSNblTra3CtQQt99zcHBs+aRY1V8ncPibWsOF7XNDW6WCBkgU5css8d2uCSF75FuhyW9aYm+EkiZCIxIgUi2Vzq3vXyAlSABbukamgfG41RZ444kkjYSCxQG6HPxMStyta+t6Qdt7cHGJo9QO1w4Nibd6NuzufNSo+zU/Y2EDYWJL3EmKnYnlYRul/uqswm0s+OuYjJlsEALXVWkkcGyqWsC1jboKs8HjcSiZOxF4nlKyFJCCWLa5GKjUOeLaUQJ7K2eM08EgtmKcb8GDwkjycr5EVMw2FKxO3flhdEd2YjPEdY2LAAZlDILkajn1q6MMzHNiMPnc5yJMPY2D6srRsb6OA4IJsa77JBjmOfDYgQyiUOCgbSTvEAIzEANe17e+elUV+zZ3fBERkdvg5QyecZIW/gy90+DVXTbUGKMlgQojSIqeIF5HAI8BIBfwrTZpbZmNdZVcYaZSFkcAe6O7msTlPAG/gedRpZYTJAsE2ZniiWURMCf2SG5NiBZlkB53daipu7IkORJXdFw5ZE7hddR3mNjmDEEeGtB/tbI+UxDtDL82dWjaPi3LNqeHGmfhoCsYVU7v3+ZJ1J140sPa3ERPAWFj2TD4Nf140s8J9BMPCsrIeHrWVls8P8npdcZ/V/wDNTZbY8dybak35fpSb9g201ifFhiBcIdTbm3603zvDB/tF+/8ASl3jKNit0onIPAjTgv6Vum6sIAFj53rH3niBsGB06P8A2a4NvdHyN/JX/Sn7jxMbduAkHKbjxNdV2SijS4AvpfTrr1qs/wBLU8f5HqZFtTtCAFJBOtxbTj18OnOmU8dPlCxxmVrRqOLNpoNBz08vGqDaW8+Gn0VgzFJFXlf3SQL6304UN+0BpcTjRCHtDGFJtwBPG/VtQfL1qDu8izY2KBB3UYOxHIZC6j+YgE8soHOrJ1NWOFxUsULhQC8IWVVOmbIwWQA+MY++or75RKzTRRJPKyL72bsolUBQq3W7SkAXNlGijlU3eXFxwqMxzNkZDa/eJVlsL620B16VD2bu4Ds44ji5JBsCSAGyd22mp4nldjytVqC7YCxTYVMRho40aQEtI0catGQSrd1QLsCCOI63rnsy9wkVzGxJaRiS85OgIPKMam44204G4dhNkzTL8hhe2GktNKwBBUDuuOIFnZb5be9flejDYu0mbBYIkk4ieJY1vx0HfkP8K3Pm1udZ+NLWOdSSwaxKmONrXsoOUkDh3mufKMchQ9JgFthkjFszS4hx/AwMan7bRf7qrfEACVo1FkjiVVHn80vwDOKAd+NoyxywNHI8YECC6G2sheYk9QMg0qxBnhdtuoiC21cLfmURlQa873c/aoU2rt0ZZIXIhjjmmBYP35VWV2VAo1VQWF+bFQOFQtibZkwxiM+eeHvMSqKJc6kB7kn5xAQLWKnhpah99nyYyZmGSPtCzFpHRLZmLa3NyRcDQHhVwEuz97cPGgaVg5iUdnGoYjML5Be1jluTfhmc/UFUm3N6pMS2oyJa7i+rHQEseFuACjgFA1ub98duKkUKn5ZBIxkVSEucuY2zXzagG3IcaMdibk4KGVmkmvIgTKWMYGqh8wRlOXjxvfSmibsneGOHBwJizIjxqQLaHLqqXINw2QrccjVNLt/AdqXd8ZiSq5cr5GQg8LjS4vrbgSASDYUV7Tw2CmAEuJUgXtd4geh1y351Xwbu7MXQTKf6xPvsNaz4qoj3lw2iRwMgf3hliAI8QDarDBbe2dEQwgAcHRgkQIPnfQ1apsrA8ph6Mn9mq/b/AMiw4QENI0psAvZjQakklRpWt1FltLfSBUUukhD8CMv9qqjHbxwPh5hFHI0jRuq3K8WUqPpeNSMHsvAYmBGEpC8gXXQjQjhUpN38CuizW8nS/wCFTwBfs8xwxOOleNGCKrB7lRa7syAceRPwo8kKAfs3P2k/WgD2SQIs+OVpGRQUtY2uLv4eVMN8NhLazN/vGFNEV9oqg/ZOfJlv+FdMPjWYjLCftSKtv+G9cNq47A4aIySTSZeACvIWY8bADjQvF7R9niSzRYtAb99nc/8ACHJ68uVXTBZiMeDo8KeXbXB9BGaWGw3WLbOJVIowHD5UzMqLqrWBCE8+gppQPgXXMkxZSL3WWX8jS+miwy7fTKxMMi5SwZ73aI/S97jGPjUlF2+0JTb5mJf6xz/8Ypc+2QSGTDM6qvckVcpJBsVJ4gfWp0w4fA30Zz5tOaV/t+SILg+yvb57iXP+z+tS0hSQLp61lZENK9qNmX7GJh8qnQ8Giv14MP1pqT4RcmoYHwjc0n/Y9Lbaij6ySD8/yp/RQ3BvW5fGL9Bxw1jdWk/3R/OuZiZRe8p/qwPzommhsTw4aVS7cxRjhY6X5XqsosETMeMlvBUq6wu1YsJE8sjOwWyjVSbtrYAWsbDW9VEeAdQGcJJoNCXC/wAoP40I7zbyyvicuVAkfdVUVSoPOwOl6lVZ727QgxcgkgMkDyDVnKiNiOAFr2c25kCpexIsPsfDtiGmWSeQqgUA90XzEEe9w1JtyFhQ3i2lnjW8ahlIIuuW4HkPwAFVm80Z7iCPKx94nULrwBzFctzckAeQqYpp7XmghlSREDyZhkyLc3ylhY9Muhv0qHM7nNbPaSZhFCSUTvt3AVHI++b3trUbaGFMIwylrP3nJWzEKEWFORHeszfGt91dsQvOZZ51tFcQq2VczkEMwOgNgco14lqfEFWEgTAx2uZZX1YgAFjwUAD3VuQqr4k9TS7xrBJg8K99WzpqTbI1wsYJsisxbQWuPOmFJsmWVyWNi/BhwQEWOXqVW4XxZm56DuK3ez4kvEDbNlUcssQ7MHyLs/8AJSLUnHbyxjPJAyzvKiZVB0S0jPmk17tu0UZeJIt4gQ3gkeVM7vGywz4WJcoyFhZ790sSbCVRfpfpV9JhDLM6HgncXlwdb/8AsufQ13xOwciYcdmrNkQucovqVbjx4I/wpiKfdPZRaUxM4S8RKsVLG8Uhhkt3ha+WNufGi1dyBfWZD5xn/wDpQ9tKR8IcIy5RMRiSwYXFns5GluBI+FVmN9omLQ27KK/k39qlBFvFusYMOzCVSGKqfmj3QWBLG0l7La/DkK1wuz+0GczrLHJltJ2dyCPmye4wCxXUAMemumtCsvtTxvOOPXQgqSD10vrVPg9754XYxqoR2DNEC5S4vwGa4BvqL2p6poyez5j/AEgvyOT/AK69TcRwLdrw/dH9qg+L2yYy/wCyhP2WH/NUuP2tYtvdhiPkr/2qbTwVxbpOp/aMfs/9VL/2mY3Pi4o4pc5jidSV0AYBiRxIzdbVabX9pGKfDSBkEd8qkorAgMbNY30Nr60C75TZZlli0QXRbcBYWt8DT3oZHsqwfa4BQky3F865blSSePeH4UUDdVg1xJz1uv8A1Uqdw9oNBJhijAM0pjbxRgCQetjqOl6auJ3hkUt85GAOHdvc/wA1PeHgW3A2ay4vGxq9jlUE5QTpJKvXThRTNurKT+3NuV1B/wCagnYe13ixuKkVwLh73W4Pzz8r6cfvojg30lb+kjHiUH9unvDxG363ZkODyCTO+dTEuUBi1iDrmsFyFrk6WpWxYV4sR2GKjNmRQBxB6MCOPP76cW18TYmaSWM5YrIp7qMrA9oAbkZr9nr4W4Ggb2jRnErC8EchdWcHKuYgCxOoNrZgbEG3G1BL9mkxOJxOEzjQFkKhfokKe6bgXBFxxBHnUffXYhg2jhPnG+caLvEKCDnZDwFtA449a29n+CkimlxLusPZK0YQ2JLMFdtM38JOvE2rl7UtqPIMLJnRijm1gotqjDgT9WnoYeD3RkS152J/hT9KWP8AlBYZo1was+f9sR3QLfsxy40yYtuyH/xC/COlT7dscZJMKDIHskh0C6XKjl5c6l3pMK6EaVlewHT1rKjZg+x7CNJtQZfoxyE/cv519ANjkUZSbt9Ve83wGtJP2GRj5XiCb3EVhYEnVuQGvKmxg9nMkYAiYEgZgABrbXgdasYrrPgJpT3VEa9XOv8AKNfiRW0O58R1mdpvC+VP5Rx9Sa5xwSkfsXGnPJ/aryPAzW/ZEfajH50/0SNrbDhTDyFEAIQkam+g5a8bVSbp7vRxoshQGRxfMRfKOOl+f38SeVWMuAmyPmi0ym3eQ8vO9WUUNkWNWyORcaXNh6jT86fII+08Mkl+0RZMosAQCbsbk8QbgAcCONCm2tnRh8PD2axpPKolLmzyKpzEAXLKmmuZtdBbWrLajHvjLP2yEgtGR3ydQSOHAixI0BoGx+zpMU7NITeJSWNyxJ4hcxN2sFPDS50q4D7ePYOGGFdYTHEXyqz3zFEv3soLaAAnQaAEmhZdo4/CTIoti8IxVVQolraDL3QAjDx0PrWuyNptmVJBGylgBI/ugWut2sTlPK/AixNXkCKrKI87x5rsMOksqaAkf0dhqR7pt4UzBawY4QQ/KcKrTYZxmaFSMyE6XjBOmujR30OotqDXbJ2q8r9s2LjwjyfssM4jPzakhc1yGuxzHukceddMJsBZM0sE8kPaG5EblLngc0ZGjX0OgNL/AGlu+yzRs7ZmdnvmOY2SHOLsw8SLH6tTDRhtXGSQrayQdoyifEZ0kGUlmkMYAuPec3cDiBY1MwGJwjhZsJiwsiG7/KXkbOLcXR2BHvZlZQANeRoA2Ru5nEhkjVhFZQFuoaVhmOflljvc6cb+FUu0SVOW1kDllLCzOxGXNwuEUcBy8zVwNd5EnkjmefCYlI3AlEYy5FYsl9ZG0zOpNx9HjV+2z9nqO98nHmY/zpJ7E3WmlxCiPMpMTOAMoZlBCm92AGYMCRroaIcR7O8VJf5pU10s0f8AaqYD6bDbLvlMuGH7oeEVk+ztmAD5zDr9uI/jSyb2XYz6i6/vp+tS8J7O8Qgt2evMgx/jmpl/kH67N2dxE2H+MNSok2cosZMOfNotaAotzMSDqnw7M/8APUDeNfkYUYgFWe5UdzMQPAOSByvVz+web44fAvgZwjYdXCF0KlL3XvC1tdbW9aSqYOTs/nELJqwFhcHh1uOFXOH32w5iaN4JNeBQrc2Nxry1A01GlW2z95IOzAed7EDMGwl9ediDa3pSQQvZ9GE2hhziEURt2mTNa17EA2OmhB+NOojCcfmP+ClFh968Ph5mkCTYjQdlIQIwlxZwqkAC/UA6c6uX9osGJjyd6MuUU9pYd0sA5Guul6WaO2w8bhRtqbM0XZskmQnLkv2gPdvpzPCj5cRhDwbD/wD66C96t0I8N2mJQs7SsqIthZM7BiUtrmLKtr6D1rttHe6PAMEkSUuRmChVJt496y8Dx6VM0WW+GLwwGGvJGsfbqXtYqVUGQg25FkSg3G46OVyTNEUGa/zgABKgjQG9sxYacqjYjfzE4tZskywqylBGVUoqkWN3IzZz1qM22sSFASXBK1tOxh7STTQWAB10qzwq93D3jihmsCiwSjvfRAce6VB1YldGsDqBXb2x4uKbBRmMglZb6Aj6DdR4Ut8fsJsxmxMhVnJIWy9rIxN+7GPcHibeVQ9pxTRqY5ZmtkVxGXLDU2HO1xc/A1M6r6G2Tt7Dth4mLLrGhPdJ+iL8qS/t9xsT4zDiO1lhN7C3Fz4DkKMfZXvY82GGHsGkisAMwW6cF0PG3Cl37bp2barBxlKxRC178i3EfxVLMAJHz86yshGnrXtGjj/yf8QqPi731EfDzenP/nJeh+FJr/J+kXtMYGt7sZF7dXpxfKY81gyE9LrTxK8bay691tP4f1rl/n5f9nJ8E/tVtnS/FfTLXGSw+knxFX8Yjb/Pqtp2UuunBef2qodo7eEeEknGa4ZEPJsoext0uL0Q4bEJzdNf3hehtzFLhDGyK1iiN0Pfy5tONmBqyREzDwRzp2+FuyzKqPZiGUDXQMdDrY89bioEsAUPlBA7VQToR3bLYEc7k6eIqZh8V8nUNHHcOiiw0sY82YdLjx8Krdqzyy7OkVBZi/ctdb/0jADiOB/m8Ks8EHD4eMZmYKqRSOiSTEdgig6ZFv8AOudbnlwvyqwTFdqPm4MTjQfpyt8nw/2V0BH2T51UtiEiiWQqmJxCx5wD+ww4CFwqrwBCjl3jzIobbGz7RiR3kkdidUUsqKM2XgARYX0ADMdbkAVKCvHYZlTODsrCuneXK7doCNbGQFePA3BBvWkmyVxCq5uLtCyg8e+wky36iN39G8KhY3YryRdjHPI4JUMGChNVIhACgXBZCpLX4jjoatts7QshYFRnMSBvdVXkhCZrcFCIztY8x4UFnsDBImBiK3LyhpQMudmaQl/dOnAgXbQWoA25hcuIJKGWZiWK3zBcvHM55LzbgOAHRmzzxnClMKQxjVQEJlXu6KLhbOVt0FjS92nh+zziVuzuoGIkIyHKNViij/o05a95tTakKtPZnjMOqyYnFYmITMWRVaRVyJcHRTa2YjieQFHD73YAC5xWH/3in86UuH3dMiB2HeYlrXGmcl1B5XsRpyrWTdF76tbzcfrU/E01f9PNn/8A3UXxv+Ve/wCm+zz/AOJi+P8AdSmfdmTkR/On61YbM3JkcjMygfxDX4U/E0xZt98CqOyTRuVUtZbkmwv09K+fsZjzisTJJiHJZ72b6p5C31Rw0phb45cHgzAmVpZQcxXS0a94315tYfGlu0ICK30uzDf8RB+61XMEjCRIbhlDa95RYNpwK9R4VMw2CizG6YkKOBBCfEtw+Nc8FgRNZoxn6oGAceV+IqyTZeU3bCzPblJ7o82LWHwoIyT91hh4QSB35WbtMvhmOl/4QTULZUYYz3a6rCzuSLgtcBQPU2B86my495z2EeVbm2WP3R1156X1Gmla4bBrHh8VY3BIRepEYLN6XtQTl3smw+MgWSWSTDxyRyKjd5cvHhxJW5t5Com+W2S+0JXJIR2BsDcroMp/iUHUctRXSNUkmgsA7RxRqifWkb3Af3R7x8rc6mb4bNVcOswa5imEMf8A5mUFpnPW8hb0oKTFGER8DHIdRLHmaN/IX7vla4NQztCVhlOJyrblmF/RRr612wOLIR1Cq6ixdDwI5EdCOF+lq64jFYPIf9XdZOQzm3/aiuGHmX6HaMLqJJWHePRE1OUnrf4Vyx0navLK1sqgIgHC9rKB4AAn08aitiG0VOF9AORPdv58hW+Inyw9jYXEjMT6BdPDjUErd3bbYTGRzroFIJA5qfeHwqX7acT2m0hKFKrJBEwzC2liL/dVC7XA6gW/SpO+u0jMmDLCxWApfTXK5t486AchGlZXsK6etZUaOD/J9RTisVcC/Zpa9j9M3/KngMOv1R8BSC9g07DaEqqB3oWvckaB1Omh11p8kydE+LfpWajqIVHBR8BXvZjoKjSmb6Ij9S35CuD4jEj+jhP9Y4/+OgnrCo4AD0FB201KYiYqo7MWvbjdwO0AH7tkceJYVe4rH4hVv2cWpAUZ3JJP2BbrfoDQ8cQAJYw3ayk5fm1Lk31LWFwursdTWv0pVlgcRaGUjvDtCVH8QX+0aqN7d5ViZUTV1V2UcumY9FUKx8dBzrhicVMoMEVle5YgkMwvzcDuooFveJOnu1XrsP5tmkNzK4TO+hKg55pG6A5coHABfGtsoRwrR7Me/v8AyWWZzb6UzqvxsCKD9097xhAYZ1LQls2g7yn8wbCjHerfnDRxTRRBpXmRUDDuqqqbjjqefLpyoD3niillLQqYi2rIxUoOfdcEix6HhUVfw714uZZThsyqXuqLGXvlKsuaQiyqMvIjifOr/dLaC4zDQq0WYpLEZBcGzQsvfABvZ1YIQRYki3Ol7szdTGzIvZxu0d7jvAJrzte19OPhTH2Vs2bZWFUpdpHN2CrnQniI2HEAWJDgji3lRRHvJ2rzNIIpCkIKxSQkNIj6F2MZ1dSLLbUEA3XW4AsYcRjWCQwJM57udQy2vxLll7gH1S3DTWivZ+9ssl3jcBnBaRCoORwchAuegWuGN38xKfTW/wDAtMqDjA7twpCiNDCxVFUns01IABPCt/8ARrDf7CH/AHUf6Uux7RMUbd8D+rWsbf8Axf1xb+BB+VZyqYQ3ag/2MX+7T9Kjz4HAwkZ48OCTbVE4n00qg2HtvEYmRI5JCqFXkewVSVUqAAwAIuWFyOQI56dttY5MNAzxpbKQVJu1iTbNYnxvpVy9C638mWOeW0ao0w7qgBckdwq90cCQCdbcaFJsQFCaXHZkHyua6bWxBkkLsSSzJcnUk2zsSfUeWlq0x+H+YibrdT8b1R5u7s9ZGsXaNg1ww0sKmydrIr55ZHjHuqT7xvZQbel647PjKs3I9mVPmNP0q2lKsIoE4CzMfLhfwojrsOGPCxySNqAMoPUkcvM8PACouOmRcCVXjonjcnM+tdd8Z1WGKNDcBjc9SB+V6FcS5IjT1+P91KCDd/Z7TYmFImMcpb9oNcqga6c6ut58DPDAY8RFeOKJljZe8t2YEsx4gmw49aiezHGpHju+dcll/P8AKir2mbQ7bDOkWtrNJbkBaw8yWHwq8CqwmJ7NkltcWsw6jgR+FcsfKGkUfR0+Fbwpmw5HQg1BLd4X1tWVTYMWonzgZQDmAHgO7UKdiRmP0ia8RtGPp/j4V0xh0RR9FQPzP40VKwWHJdBa+Yiw63q09q2wfksmGGnfhLWUd0d61hz6aniag4CYXiIvmHC3UHu0Re3AHNgQ2jDDtcdO/S/ELWA6etZXkPCvay0YvsUxZTaygWu6SLqbcs3T92vogGTonxb9K+QcBjXhlWSNiro2ZWHIg3FOXZX+UEmUDEYZs1tWjZbH7LWt8aVDYJl6R/Fv0od2ztzFg5II42JYrmuSTkF5MqGwOXhqRc6Wqlw3t12e3vCePzQEf8LGoGL3/wADI57PGLEquZkcrIJAWBDoFKZSGNzc9eGlICKeSNgHknkky6lZcOzBDzuqgKDrbW58amYTaOZ0iDIIXzASQjs7souYyt7xmwJvx0tpQ6m/GDy5ji0lflncaHwXRVPkNBpxNRsJvfhARI+JhzfLszgOPd7Mwq4+sNQxPielaqCibBJmKxJo1s9tC4HBb/Rjvxbi+tr3JpX+0/etmmOFD3RDaTLYAtxygckX7zcmifeT2m4eHCyrBLG8jEqmVs7G/F2by0/DS1JM49S5dzma5OtzcnrUFpE9yFCXZvC7eGpq/wAHjMoEZAcscqxoAxJ4WudPgKEsNttUJOtyDrzPrRDuttnDx/OvKBMbgX0Ea+HLMevIVZQb7L3NxWHVp4pIYb8Yy7W62+rerfA7TfEBopGVSQcytGdR1B7Sx8xVC29uBMfflDW4Ln/E8fhaqvH71YV1yh40FwbqTmBHPPckfZt5mtagxw+6ioSUZU7uXurp52vYG2nPhXg3HVtTOx+yv60J4XejDCMomNdWJ70jPfzsjA3+71reDfLDXYPjZDGB3VuAznqzKt1X90cudNgKNobHw2GQtLiMgA5iO58hlJPpVLs/aeFxc4ghmkDWJzSIirYcbALdj4aVX4reTZjQSqHTM0bKrHMWJFipLHW5IJ487UtdnbY7GdJVOqMDpxtz+IuKmrj6FkxUWFTQkk2UsRd3PJVUcB0VaHN+MVK2Es0bRKzqLuVBPHQKCTyvrbhXPYW+WCLDETzx9qRZEv3YlPJf3jzb04VU+07fSCdYFhlVwrMzWIPIBfxNXUBEzZm0+uxHpZRRFFg1ODsx/ZPmGnK4vQgNoKADmF9fv1qQm8donQkkuLfD/tWdVLxWND4osPcZ72+H6VbJF77XK3Nv1/Cg/D7TAa54i1Sht4Z7m5F721ppi73mmXNEg+gpJ63PXxqieYhw3O3/AGrXE7YEjlm4n/H4VwxOOUnSip2GxGWQE9R1B+6m/vD2a7EHZqFzkA25nvEknieHOkZ8sopx+/gfBRYezXUuW6G4sut+VzTfEsVGGnIVhy0qIx1vUZsfoR41xXFVFWRtkAsbk3Plyrmpu2tRRiq9jxgB60F9sbEZJI26P/2oo9vE6vLgmB1MDXH2gR+JpefL7XsD1FcdpbQknfPIxZrBR4ACwA6AU3wxzg4cedZXkPD1rKirAILnQVtkFuArysqjoEHQc/wrQqOlZWUGhUWGlYVHSvayg1ZB0rVkHQVlZQcyo6VmQX4VlZQbhB0FZlF+FeVlBmQdBWZB0FeVlBmQdK8yDoKysoOgQW4CtMg6CsrKD1kFuA/wKx0FuArKyg1yC3AVgQdBWVlBqEHStggvwFZWUGKg6CvSg00FZWUGojF+ArQIOgr2soMyDoK2VB0FZWVBsqDoK8eMX4Dh0rKyqMjQdBWVlZUV/9k="/>
          <p:cNvSpPr>
            <a:spLocks noChangeAspect="1" noChangeArrowheads="1"/>
          </p:cNvSpPr>
          <p:nvPr/>
        </p:nvSpPr>
        <p:spPr bwMode="auto">
          <a:xfrm>
            <a:off x="155575"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www.call-of-hope.com/new/lang-content/eng/bsbooks/9040eng/images/s9048-02.jpg"/>
          <p:cNvPicPr>
            <a:picLocks noChangeAspect="1" noChangeArrowheads="1"/>
          </p:cNvPicPr>
          <p:nvPr/>
        </p:nvPicPr>
        <p:blipFill>
          <a:blip r:embed="rId2" cstate="print"/>
          <a:srcRect/>
          <a:stretch>
            <a:fillRect/>
          </a:stretch>
        </p:blipFill>
        <p:spPr bwMode="auto">
          <a:xfrm>
            <a:off x="152400" y="457200"/>
            <a:ext cx="6034631" cy="4495800"/>
          </a:xfrm>
          <a:prstGeom prst="rect">
            <a:avLst/>
          </a:prstGeom>
          <a:noFill/>
        </p:spPr>
      </p:pic>
      <p:pic>
        <p:nvPicPr>
          <p:cNvPr id="22534" name="Picture 6" descr="http://bibleworld.files.wordpress.com/2010/07/apostle-paul-to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762000"/>
            <a:ext cx="1101259" cy="1981200"/>
          </a:xfrm>
          <a:prstGeom prst="rect">
            <a:avLst/>
          </a:prstGeom>
          <a:noFill/>
        </p:spPr>
      </p:pic>
      <p:pic>
        <p:nvPicPr>
          <p:cNvPr id="6" name="Picture 6" descr="http://bibleworld.files.wordpress.com/2010/07/apostle-paul-to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953061">
            <a:off x="3581400" y="914400"/>
            <a:ext cx="1101259" cy="1981200"/>
          </a:xfrm>
          <a:prstGeom prst="rect">
            <a:avLst/>
          </a:prstGeom>
          <a:noFill/>
        </p:spPr>
      </p:pic>
      <p:sp>
        <p:nvSpPr>
          <p:cNvPr id="22536" name="AutoShape 8" descr="data:image/jpeg;base64,/9j/4AAQSkZJRgABAQAAAQABAAD/2wCEAAkGBhQSERQUExQVFRQWGBoZGBcYGBocGRweGhgZGBgXGhoaGyYfHBokGhwYHy8gIycpLCwsHB8xNTAqNSYrLCkBCQoKDgwOGg8PGiwkHyQsLCwsLCwsLCwsLCwpLCwsLCwsLCwsLCwsLCwsLCwsLCwsLCwpLCwsLCwsLCwsLCwsLP/AABEIAMIBAwMBIgACEQEDEQH/xAAcAAACAwEBAQEAAAAAAAAAAAAEBQIDBgABBwj/xABFEAABAgQEAwUGBAQDBQkAAAABAhEAAyExBAUSQVFhcRMigZGhBjKxwdHwFELh8QcjUmKCkrIVFnKDoiQzQ3OzwtLi8v/EABkBAAMBAQEAAAAAAAAAAAAAAAABAgMEBf/EACMRAAIDAAICAwADAQAAAAAAAAABAhEhEjEDQSJRYRMycQT/2gAMAwEAAhEDEQA/ALMFkqE6lAq7tKtclodZFlcufMlyZyErQoqepDjvEBnvTYwrxmEXJQlpqv5l0kAlhWpG0Mf4fJWrHgEulEtSnapfu38Yw8MXypm8n7RnlylJOlGlgogByKOwba3OGZWF6GQNSWu12vyHKGWKMiZPmmRK7i+86qHUSdRSGokljU77RHL8BNGpQCSC9Cq2kkGrF3ZxETirdDjJ0U4iSmXh++GNK8SSzO/Awqy9ak8wSAPXiYc47FoRLSVjS5BIUS3FnZgW4x5hZTCWGLAuaVqYwr7NL3BlKWtLAuaWux4eERxWNn9qApTylEAixHd2pUPV/pFsuboWlS1JBJcalVLVIFbtwhpj5omyxoU/eBoSCAx6G0V41lsU3okVhNM0PVOnUHBejg1FLEeZgjA6dKgmwL+FYpzApRYl7DvJALBTFiSaW+NoGy5ekqqTYOCSBQvESXsuL9F0ia01bius/SGuYTtMqxLsPPjCkkGZ3WJZ1dX6CrQwnrBlp1bNuBaIdDoT4mSuo00VuODvwjK5n7JYqavUlKezHvd5lM7mhDO0bTtne928Ggz8bpBIlodQZySNuFYIOnYT6PlGLwKZUwzJaVpcBJVp5JBoHuXhGvAr7VKwkqdT/b8o+hZ4NC5KFpCUqVUu4J228W38K9isB2ew0myvsO/KOmMvbMmkY6dkk5ae2VLWACwBG1xfZ43HsVKK5cwrTpS9HvSkaPIFGZh0akGidIJbvaSwN3JZoowuYASkIUlSVK1JUGDghTM4NwWvwNomY4jKRq7QErJSyhpIDd4pI9B8YKxmN0pqAzMW5j03jyTpotIcVHws94CzbEOO6NwbbN+ojNsaQfl+GCpZSDQl/lFE3KFdwjSdRKaOG1B35sU+sQy7Ftd0pBDkdD+m3xhlmU0JlgpUAAoFwzUV8LxUKrRNtSpGdXIZZrUO46fKOlIJSoPuf+rvN6x05aTMCySdTuOrgxWFdnNWm76TzoCKjyjLGzovCySFOQXYpFfURRnOY9mElT6SKmt6Fj1qOrQcucEgEltVG5vEsThkzcOoU7ySlxZyCn4GGlpN0KkY9ExB7NWsBjTZjW0TSsKLHcb8jCn2TmNh5SCNK0p0kEMXSNJ2s4O9awwwmomqS2xbpDr0JP2Mp89EtKVEFiwGkObsKdflDCRnC0JTq74I8btf6xns1m00BIUS2kiYpJSXIdh7w41bzhjNUTptdQfqAr5GNk+Kx6YtcnqHUvOpUxJq3UfO0fN/bDElEwBMtS33DN9Y1BZJNNojMk6gVFmIaz8438f/AEtdozn4E+mfLMVmeKUslKigPROpIYbXMdGezDClM1aVg6gou9Tfcx0dnM5uFH2HOswWvTokkslqkAAUJLh34Q49iswl4Vc38SeyKgkIJBYu5IoKG0L1r1JYMoG1D8xxEE4opMvRNKFAsaAEjeo4PHDCdWzpr0WzMXKVip/YgdnRlJFHIBU3+J9oKTjQlBZwpqMKPX5wskYhBmFKGcBILUFvo1HgiVNBWhFPeFDyPwjKU7ZajgmznL5i0JDK71HqQDQU5ekOVyVqmJ7pskGh2Af0i/NJRCEK/KlYfgASz+ZFXizC4vVMDVv5U4RHoovlYZL6gNRAFCCCLPVqEwbIwyQFcSH571YdYvw9FFqih5vWD0xpBWZyZlZmWvPTUOCkgA7a3V4sDFEkFMxai3vEPxr93+kSzKZpxKzw2bpBoUFIBISCQ7M2zxm+qRae2ygq71BXj+kSnlw5AYDw3gWdiAlRYNXbhSJiaCO9UP8AYjndpm6plM2UlWw5bb8otw+XIVup7UVv4vEMWtCGZgSbULD+o7NB68XJko7VawkANqJYblutPt4pJkt/QkzzK06m7yiQW1sxCRqLBgRRxWBf929eFWe1mIdPuhdAQohnIe+7+EKvav8AiTIWkJlAlQsogABwzgnvWfbeEOA/iTNCeyEuWuW5JT3ga7BT8eUbxUq6Mm0fYcqlnspaQEp0pACQ7sw4n6wvw2VEz6MB2i1EHZyVE8amvjGZ9ifb2TMnaZqjLIGlPaGjvbVblVt43XaOvtEK1UoPEjUCLjr6Q290S/A1WFIQSWo5oa+ovGbxCZjske8WAPEn0h2vOAoKSxFGvd6WaAMRiNCUrI3FPzUI2g8ii2qCDauwOVKmyyCpIqQWfgQxOx94eIhojEIEkpNFsaHi5LPaFmNzZM1yjURpNODNUV4/KCkJGnUUqqkkWd2dhWJ2L+Jfa+RDGJRMUSkJBFlAeRf7tAmIWAp1CpS42sf1iIWZZ/mMCQCRb99/KO/CGcp6hOmj7kEjzavjEytvRxpIpOYpUezKVPdy4FWZlbsRYQacQhEk9moEVoCCQf3aA8JhQmYNZumxVwFd4gnEp76U6aKowBoQ4h8cCxd7PDWspX+WbMSFD+4mYBw/M217R7m+Mm4fuyh3ioSwVWBUsAEgVI3bfjCHJs6bGYlHeBKkkd7ukgJHu2BLO/0hnneLMx0KBUqYG2pUd48ks/hF18tJTwt9lZwUZkxWpUxbMonU6Ugu1AAkrOsAAAA2Bh3ipRCEqCnAUkl77jwvC7CYfROHZ2ASGpQCjUFR7vlDCdiKKCg3H0LQm9KSwiBqumh+T8+kXyUgICagPbz4wrweMZk27wNbtuIaBWtLJYtevCBAz5T7XZDNONnlEmapJVRQFDQVjo+iYiSyiNPrHR6EfIqWHM4ux7hAjQHPeb9onhAHXqY15cBCUSncJKgKNUuKCnm9IExWMmIUUpVpZr1H39I87kbUaTFTdK2lsAoD5j6wmxc5cpSnJZtRIZwO9UFneJZZiFTB3/eAoasWLhuDOYXZtl68UotpKEtrCv7HU4IIL94jhWxhPXpSVIlhsRrQFHETdCgTpUpJfxKXpyMVnHolkBCCXSlWpkgAKJDKUak0tu94Cyr2cXMQlBCCmWVDvAlVSe6NhXltFvsz7KqmTZomIS6FBL6lsVILVBcOGEWkJsfImTEJKkrPuklNWDU2q8OMpzFU3UjUtCkpdyHFyAQ9DUGj7HlCzN3kmWghJK3AV5CtqVHhA2VydM9BkpWElKksZhZJWQCwcilGZmL3hR7E9QyzrCTpZK/5Ckk30K1Hg/fAgHL8xKiVGXo0hIq4JBJ21FtuUU4/AYg9qhlAlRUlRmalaUgJSkOCwLgkF2NRFOWFWhKZodRFVEg2dOwAuSW2aG+wXQTjpf8AMUz3bypE5k8AM96dYGmZYlalV7pXq9422DfKKfajEow8kL4Cg4nhHPK7No9CnN/auVKQdYV2gLBNHPXlGAzfOJ2IJUtRYkkDYdBtF8xInzCuYsFSjWrDoPCDkYJBSAxJDi3At0jqilA52+Rk14c1OwEe4XDlSqUArTaNlIwKXBCSmneBB5vsRz8YtVlqNuBoN+gA+Ua/yEcTIzcKpFW8vpGl9kvbubhToUdck0Ym3HSdjy9INxOBlnSk7pDbRn8Zkakkt+8Z8lNVIunHo+q4fOU4lzLIbUK72duRqKiDJ2aakaJiWW997gvT5R8r9m8yXhpguUH3moW3T823aPrWS4mWZWuYSZc0ULg0qW6ggU2PCM+FeyuVgcggJqz6TXxceTwyxueYcDSqalMzS16fmr/Td71hOCCTWlWfrvz+cKTiAnEAIRqmae8x/KFAam3vtXu8xGcZvUayisY6OJSoBihZAbuqB6GhZ7wzwE7TJBY91R2NnbhaMbj88JQEpSpCioEBBQSQ5dwpgFUYhya7s8OMLJniSTpBSqXdxfvFrNqdXLbhDUfYnL0avA4wBR1FIcbsCWuADAeJmShrSvQEq1OCUtV7eHCMLgce6ZnahRMsghJQAQDsO9yu/wCYQfk8+XiJyZSQErIspBKWSAsPQh+RqGMdCbSowddnTMnClHSEhgSVBnYWqK8ItRgkoVLOpRKnT3lKNwRRzxaDsbg+xPZr0vpcaSWIrZxQ3hehJ7hJGkfNvMjjziZWWqGuGlAqTYU+H7mLc2wIYuCaPQkbfSIDDkBK3oCR/mdvlDTFDXJBFSU72dvpvGME+mayaMwiSl032Nx9ILw3dXMSC5HEcafQwFNU2kgKcXHEBv0tHScZ/NWSSkkEWDfdIumibTLpuMqat4H6x0DIQVByUueMdD5CofSAlyouxALOXdrvGfw+FVMmrWuiAzVrzANz1t5RbJnBClOVAEuwJa1vOI4bFLSQHUAXccHJpT4QuiVrHf4XsyAFHh3WqKmyh69OEDqwpHclrICwolw9TQ/LeL5SUrSSddH0s72cG/F4adiiikpLNQ1avWKpVYtsR5aVyAoEanIYtW5G8FZB2iZk2wC1661vqBN6VBPjFmIUSrvBQAs7tuxglM5KU+8xCXL0HH4xCfZTRVmmFK9C1K/7vUzNvx8ouy/LkpWVAEKuK0d9RoaAuBHY1WpKQldH2LhiOhpAmX4qYJmhRZm3Dm/IQ79k0NMWtQnDvAjSRW/eD36p4QgnSzNUkju0JNqOQWYniYYTp5XN3HuKrt77OONQPKF01PulkkDiK1IDgn/h+EZv+1lpfE9lKYgUVxeMj7bTlTpjWTL22cuD5UHnGu0kNqB1NXhTbY+bGkIZWXibqKq6iT5l4UV8rZUuqRh8NICXChU2o7hgzRoMHlp7MVa523P6Q+l5ImjAcDQC0Wryg7M33zjVzszUa0TJwHOO/BlwRtx+6RoE5P8A3joBHuIyjSKKHiIgozGcTwlEsqo1H57QjY6iCWVtWlBTzdo0ma5GZiVyzw1CpuGMVS8sIAJLmjUFGAdjeLTSRLVibHZfoqxS9fHY/fzjQewGAmzZgQT/ACwXJVYF+8kC54cHbjFGYyCqhJNG+kW+yk0pxCQAynU62NAEEMW432q0NVLsNibX2gyBOHSlaTqBUQXFiahuAp6XhfISAEkAOznxUFWHVo1E/BpxEkpUpSwbF9wKH7fwjGoKjoAL90v51rtB5IK7Q4TtUwWfIOsuASknT6cbGGeFxBMurkAV4Xsf1iieBrUNwKeTfSPJc7Sgg1fw61G9vOMpajRYwedgpJUVEJLpIJarcOYirLkyZU0KloSkpFFAFw/MCgvU8Y6bOAI02fyHCPJEjv395x6Fo0TaIaTGmazyT3uQfi7uHNoWduSlm1d65uRUNwaDS6Ely5SpNrsRzJe0KhiKmtHY7MenCK3ScNDPxDSglNEqCTxIoD838IZ5etXZJDA3HjUW4GnpGKT3XCfDn4bQ/wAmklSELBZn+rRn1Ra0AM0pDkgtQOCOPAmAVBWsqBSUl3ozUZ7kEeUGz0klSRTvEjzJfyhdiJjKSkksQWY0fenG0aRdikqPF4wgkOPIn1j2CBIRugv1/SOi8JL584KahAu32InKki4UD4H4tA0ifq2L1HiOUG5PhF4hfZywNekq7zpFG5cWsIXGTxEpr2XJxBS1X89/jD7CZjqQlBSR3QxcflZ/lGQRPI7x+VONA8NMozCUtY1rSANnAeoJfjaIprB4xvi9UwOlKnP0POl4GzCSrSuhDpUATZwWIJoOMOMNjUEk1D8UkWADgtyj3FJSUlKgQHJDjiTXhzhcUHJ9AeWnSC4d2AA+ArS8Rnyv5qSpFUOakUd6gv8AbR7hVkaAxB1AHdq8YC9pVaRq1B7c7n0ibwutGCKkqKXQe7tx63c3gREtJSCrUk0BcPYmnmfhEcnx+qSENv5sxbzg2VMqNQ3IcjmN/PyhWDVCrH5ikawQASGA5j5wGlSUJcsBDTP8OlQ1paiQbVPA2uLwjkyiohUw9P8A6jbrCSobdnmIzNdpaGd2Up3PRAGo+LRR+GmqczJhTuXUmWOjJ1H1EOMPhdXu90b/ANXUmIqkiXqKtIYVUoj4mKRIjRlqHqsK392av1K49m5PLNQQP+VMHqFiL5/tfhEUVOSS/wCUKV6gNEZXtvgiW7Uj/Ar6RVS/SbRDE5fOVLKETSoEN3ZhCh01gn/qgHArmyCETUag9FHuKcnmSknorwjS4fOMPPLImoWTs4fyNfSLZ+HoQDQiyqp8jWJcn0yq9oRTFJUWo4NePjEMHmBkLUQkFSgGf3aMCS17CnOPJ+DAVQMdkuWb+w/+006XhcZrLA6gHelWI2P3vDX4D/R3ksns0kp7qlKL6WD1LUFBQ7Q3VUB60UL8fnAWSKBRay1WHEC8F/iHSwfurNfIt1rESk2y0kkRngkhTPqQxpZwxbgaGsDpxhQCgJBJBZuJLOx2hjmp/lSzUEJrVrKN49lHRhphUCGCgaVLsx6X8Ia0TwymIw6lTQsk0blxDNw35QQEAKTU0bc/e8RXjk+7qPq0cQ5FH4U5Exe4LNDllwX4b8jz6wLhZUpK3UAX2Nt9gxfx3jzE48S1cHBFXPEg8OUIEe1MqbMAoa3ahv8AGK4y9E2vZv5+XSUyydCR3AXNb9YUZPilCcmWB3S4I8wflEsvzySUEOApIdjuP7eO9IonSiqclaB3blSRQN8D14xNPpjv6GGNlp7Q0uzV8KF+sXy5EsyilaQ4d1BxaxHOE3tMwWkhShQHu8BzFos7RC5eoFbJrqCizFi7H3iBx4Q4qtBuwrA45PZp1SQotVWkVj2K5ZkpGnXNDdPpHQWKhXgZ7nUlVLN4Ruv4e4NSjMnG3uJrckgq6Mw84QZFhpeghQS7g+j0NN940OAzPsAdICQXoLWd2EbQnGL0zabR86zPEDugK4ve8KsPhwkghSiX+2iyap2fh6xLBYYu4ryg6Ej6ngcS2kPdvG3rB+ZYgKAD1Dk7cKwiyfXoTr/Klw/UQbiJnmfhzjnbzibduyyUsJDg1P2/rCTPppJmgV534AxpswlhUoOAO8OHGEWMkNLUzVHqC8S/iNfI8ySWAJQLWB2+XOnhDpUnXqVbSok70q4hFkCzpD1IDeAr9Y0OGJ7EFL0UedNRYHeFWDk9Es5Q7M3YpIHkx8YAwcsAAE6i1zeCsznpANwADCbCylTj2VGX3DemqnHnC8ejmIfaT+JCZCjLw2lcwUK7oHT+o+nWPm+Z57PxCiqbMUs8zQdBYR92zv8AhBgpkpKZaDKmAgFaFF7KqUElLam2G9Y+N5/7JTsHpMxLy1vomD3S1xyUOB9Y7YKK/wBOWVsz5MeJBekTWmOliNjMt7dQYvGnyT+Ic+UySdaf6Vkn/Kq49RyjLSg6YrSiJcVLspNro+zYDO5WKQ6TVqpNFA8f1EDzMGnXquuo1btSnSkZz2CllzzSa70IjWTJBelLxxyXF0jpTtWE5HiAnWDxB8GqYZ6gpJYEOt7Hgx2hZ7PrT2ikqUwuRyFh4mkOVz0iYpSS1XAqPVoyktsuLyilSAUpqFAWG4e8HTJ4Q/aABBYOQWc1Y0aB5uYhmaj1ap6/CJzPaNAACkFVRfZt7c4paJ4B4/AAlailk02DMGFPuzQBjMKGUWomrgClG+MG/wC9bEhn1UZmIdqny34wtzHEhcuYkbu3MUI+AiuLtWLljM97R5iGTpLkX8R9RAXsfPQjB4hJ99S2oBbid2FYEx+XKqQOdx9YF9n5xAmpNO87uGtzjsrDmvQ3ElrN4Glq70H3vD72bmkhLs78Rx4Rn8VIZOoM1qKBsHJ8YIyvGhIA5t+56xE42ioumbL2pmAFB0uw2bqTXlWAJWYJ0ipIJegoQQxvA+fYwKkywASoagRy4+RhPgcYe6Gsqt+IpGajaNXKjeYLCkoSdQ/yjjaPIWSMZM0hkEji0dENMdjvB4JPZIGovQHxFajgYHxIW/dIICVgBRIpR2IHIQNgM8SSgWNXd9gRHZhmKVFkqFEKcizkGnM8usaSWGa7EiZbgUFEjYcINyOQNSXNKFqb7U/eFOGxrmgL6QLG9A1usaDATEpSlSkq/wBRcVsH0j6Qkmh4aXCzl61DSAkGh3Z+fOkETMOlSgaukk3LXs0BKmrRPcJJSUkH1Nj4RbLxrKbStySaJ2KjzjKmVhEFZOlSiUgvW3Ic2jsYgFOlNKN6v14jxi8J1LLAuxo19mgLM5iSgh2VqYcmV53BibKOyspW3d7p1U5JZrc3h9hmBL2Afhvc7W+EZvJplUuXbXYXdRLtd/dhhmGZpSgmpC0gB3ArWrB3qGg1SwH0ZvNgkrUCmlVM5A4ixizLZxRpWAmhCmrtWrQPPmqUXrYC8Ry/HIGpClVCDtuQUgebxslmGb7NzhcyfFTUmyUyzqILsqfMYGlkigjBe2mPMzDy8PpSUnWpzd3WwHA93qTTq2xGZpRihMUtKEmXKDqIFlBW9BQqN3vGfz+VInl04sSiKJCEdsVjv1lssB66XPOoYxtWmV4fM8fgtB5fbfWA5aa+UPcwT/KSC6lp1BSqAUJZ2o+ki0J0pqfKLTEzsOilYiE1gtKW6P8AWKiKwAbb2ASCRz1D5xqMUodoADSo9IyXsJiNK0kvRSvVMaedPeZS7H4bescs18mbxeFOSYn+aqhoLni/wYxpUnUlLkF9QAcuBSta1jMZMv8AnVFKjrQEW2fpGllrBKiaK4AUawhS6BdlS5ZBVTYcoBmYbuEtv51hipWu6rR5MwYUCnVewenEuw6bxCLEc2U6T/bazAn99olISQGOklnJFvLpBhlaU2D8bv5wH2RD1vv8zG2MjoUZvRI2BPAfbxnJUkCdiOiCB1H1EapWF1KZTKDWIDeMQw+VpIHcSFOxU3eLOyX4P8Y1ukZ1omwCkaQ4eocb09GZ4tkSPxM1Qlyyl33JswHTrDVOQgEKaygCOQLNzq0E4fDNMSzB7pFLgN7rVvWFY6JHIFpwR1j+YlZ7zixA536QNlmFSggkvU0vUihqNo2uX4b+QQ5dnJIfkRW8K5eQg6QQACkVFKvW3Ij1h1aCxXi5KSskq4b8hHRGYtLkaLFrgWofymOg6GF5CiyS5AIPuk141tvSHc7BicpQLP3Py8HdXwiiXhige8e6eAq5qInLKgqhKdVyKGgNBtYRHIVAeX5QlyeZejVd4ckFILKfhxYAkv5QJr0FmUpJ7wVTlqBDVL1gnBJKwtwzBwaVZxtVmakJ6PovQt23v6D94mhdTX8qfiqIJkvL1AmzgCkHDLhL1q1E0sWZwCeDxDiVZUknW4hFmI75fY8ut4fLwizqAJS4opJ52rCjMMpX/wCIslLKsSCS4qran3zng/Y+R2STaJch3vyFGfdg3lBKJg0MqqQATyZvpCzAJPaIABKNKtwAG2YUtUnnDVUgd7usSLPS7vwNQ7wmtGmLsbPS5YAh3Dc7PRh4xjMvmNiJxBLpUlvIlzXjw4GNLmOHUnWSxCVEEJDU0u/R3TzaMXk8rVNmqqEqVSvAVH/UI0hHjdkSd1Q+xM1WLktPkYftJZCVHTqOlSwlkqWFFNyXBd+G6LJ8rHeSC4TPSkXDOCNgXBBbq8aiTNIlKISCFAb8kqHoVDegjOyD2c3EoCT3MQkamu0wgEAg7V+sO2xUgDOMODK7ho5NGYuONz57GgjMaO+W5H0eNFMmPJY7BIHJipJ34dIVSMLqCjVwEkeo+UaxwzZQtB0PziloaTayEjYB/i8LmpFIRofY4ntQA57woObiNTiMQEzBd6tc3DU+EZT2QmNOD1DpJrwPwjVrwneKiWY232B8Ixn2ax6IZctpwp9l41b6VJBu5cWvYW2jIysQkTwHZlAE8LH4ERrZZAlJNFLGzh+sJoaKJqVVoHrTaha9OvjBOHwq1aVFQAINGNOFXi6XhTNAKklIrsRxe8McBORLQNZ3IAYn8xYUFbiIcR2JzloUoJ1Kc/28njp3s4AkrKyWbgBVhW/GG6a6FBg27VhdiMes6wpSdKg2lrcxXeKUWDaEisvQCNJJu7Hg3hEZGBZy5+9xsLwzkykjdnt53MC4nHywsJZ35nlfiI0RJ7JwoPvEEtvYmhCurwHMkDSsqoQ4ck3YN0eggjGYvuaUmpH6BuLwJJTqFlWCiK3cEuOvxikgsvy/HqYPr7MpP5qH4cvOF07OE9pp1rDUYksLbjbxi/EEpUkaNKXuO7xBpwPEcICVIEvVqQe7VjfxgoLG03ESXNjzBp8I6FAzMiyKbUEdFCs1M3FS9N0m24O4jw4xKSC7twqWYg26wiwqdGqiSlzzNAzv6w8y+TYEAOHFLvYmt22jFQodkcwxulk6gCosHPK/7mL8HmyUkoK0+7sxPi0LMdgl/jUsCUplaieDrIpXdiPGHWHwKJiWst78ydW1eFIviKw7CZsgyw1yBso38Iux2ZoUCpIWosoEBJBaz1FR9fPK4nLpiMSEqmMlKU1BrUKdTlQaoHOhFYfYULExT1SJJPNyuzdAIKF+hOBxiikul2alX8XFwDtyiWOWZiUgJV+YEl2YWqW3/eKcuUSFudwBfk1OghrhlBQDijq+PLnC7wr9M2MEuXM1lI0JCg4L+8wFN6/KDTNcOQxFHcOG41oRFuLRRaRQddnhdImgAjukuXJJO9Or1iKKZRmWpidioOXANEvVhRow2VSiJkwBqTFivDuN1tH0DGzQUAgDYivI7cYwstaUzZ3/AJy/IhJi1tkPKGGAV/2duQ9JRsz7pv0tsNnY0zsTVnmyzW3i5AIcPGane1ipLyylKgCtLgf2rFa8SC42eBsB7SLmIX2qxqKU94kgnSqhPeDnm/PnFcCbCyWQf7X/APUXyvXnaAsIoV/4R8a/GDMZmSFpUNQUWDAHh1Wo8XhVJnX4BJbzeGhMKCT+HSeDg/5/pCfEzmVSGyMUn8OUv3ja/EG9tjCHFqqDFIkfezKgZrHgP9QjeYvDhHd3Aq1fWPl+TTymZTh9I3aM31Fmqb8AN3NuUZTWmkXgXhFhMyXYd5PLhH0STg2CVBiSeHm/Jo+VLxZcOEgbOr5NH0rJ80WmWAsAqDk1LXNHaCK3Rv8ADQYueJYAAc8HNreMKp+HZIAI1OWqaUctzgbGZgonUSPAWvziOX6pydRUUKDqpUVffptFSb9CSRCfilJCq6W2B+9mjOZjmoSQAWYkdOnGHeJyjUlipWskhShQEAta9mvC6bleHlh1IEx2HeJ/qYnp9YVtIukz3L1Cahyx0pJZ+YghGEllLkganajNd2LbBxBH4KUlJ0ISApqb8NzHhVJloAZL95vQt5vCEIUrSSoVao42NPSC8vxZQSNKnKVEnSXqwHQ/WL5E5KNGj8xa1QbRbMzJPeqpxd6ChD7cm8ItaSwHN1mZMBSlSu6GGk3e0W5jKVNZkKt3lNZ6NWB5ubgFyQCSQFF+Lu29CR5GIyvaJAJSSpKiLMXGkk6iCBTpW3GKr2Io/wBkzCzILMBbgGjoNle0kvSKFW76TV677R0OwFeLXMQ4ILGoI0vYcIZ4HOlJBK0KOkAAvejvfhC+ZnXaaQGpyI2INxBcszVEHsyWrToRYkRFBZdhMx1zXWkDUkJBc0Dl2pRyb8obYOerWSlKQk7lRBf/ACnd94zS56kkPLVcvqKUlwWIbVYRoMrQVJT3W3LFxUvcdd4aQi3F5bNXNC9UtNAPzGxUeA41i5EqYkzEqWFGiSdNTRKgweg719h6epzIBTJdSUhy5ps1QHF/ukdMkTF6piNPeUm5P9IFCE1tyhUMqy/tUqUEpoCRUJIH5XA1gxHC4/EJndkSAgpUsaUC7gEOSaQHluMmqBsBqvernk+3jSPcetYW+qvZrNGFNSE04cYkqxuo6wUqKi5ahA3HKxiGGwkvUoOpykM6yz6i7sRs1Ix2Fx6wCNT+J2bhBKMetQNwWob25OIKCzQ4vDIoyQz7KUBThpLeB4x8yzVYRiJyQ9JjtwdJ+g840c7NVvc8asBVnfYxl8dL7TFzeZQq3FG27w0hNiidk650xa0swWsFydyasBzB849l+zpShQC0qUWDAkMHfcQ8yicE9qhQcpmFrmhApTn8TFmKxCVN3PKnzjZLDJmdxWWzJSStQpZ9QNz97QAJ7DrGix87XLKOzYULg1pCCbgFPRx4QmgICZQ9YHnisEJwpsTXyiS8vWptIeACjCOlYIvG/XiCrCa2QAVNzKmFU0elTwjIYHJlKcks22/x+Dw5zLFzZktCAkskbJLE8eVGiZKykBLx5NCXqfiI32X5ooSwdT0D0qzX52j5xhsvmh9UtfVifhG3w8glEvSmY2kVPQUNONN4WDsP/wBorNUksbbvxhnkWYLEwIZ0qClGtRUAAD7tCYyZgCQAWCrBTUfvVptzhvlwky1ayllNbUohwfePOp3aF28Gh+ZWtKwFaTQBw4BYMCHF61hLmsjQwMynIDgOXIQTLz+VLVqQhOrchABIPEkvfeE2Z5kmcSSFeYA9BFOLYcqIYTELKi/aMSzh2DDfgd9obZdg5ClK1kFgya/1JFKn78IQJxgS7JaKvxnAJHgOggUGHMeZbjES1kEpSkKJCmqW2+vSF+On/wA+YUe4bAINyASdhcmAZmOX+36RUqas7nzi1EnkFYsmbpTNACXqE92lrqJOw5jnC7NsItbhIllyC5UpywaqqfHjxiwoVzimclqkgDd/rD4C5ClWQL3lyf8AOr6x0WL9oJQLe9zADGOh8Q0ZZdPTqIoNiTVnjS5dnaUqZTAflINCOJ+sYqXh07zVHokD4vBctaU2mzacCkOOFEvEUwtGmzfDdsskTCltSmGouXowa1PUbPDLKMrnpkKAmKC3ABSAp7cUgNatd4yhz0u51E0D6i7Cwo0FSPaqYE6QzcL/AB4loXEfIfZfhlIK9akzQfcWlCwKkHQLEJBehDVuRDFeNKAxKhpP9N2a1QPvlGNmZ/MVu3TlRvlHis5mM+o+Z4HaDgPkNMrx5SlWvi4BTs9ybcRR4ZzcYguVVKkFI07VBryJGxjKJzWZsqJHMF7q+MJeMXPKGMzBBJKk0APukFyG4iwgdClguHP+EgVvAf41X9URGLPEw+AuQTicNMWXZn2ptyahhXifZiaqapbgA6bqrRLEdIL/ABJ/SPUzyfzEfL14w+IrJSMCZaWOlrNw5jnFc5I/pSObV+MQU9ifD9/jHaTd/WKSFZWcGSNm8v3iH+zAftoZyUsl3d7U4UiK5QeHQxUcAIrVgh/SD4CGy0/f7xWUQUAAnDNYAeUFS5hFosVLHL7ePNO0AiyVj1DciL0Zio/mMBhotCIAC/xZiKp5+zA5HIxwVDAIM3rFaldYoM6rPEhP8IKAmU1/WJ9g+4irtPGPD9/SHQi9OHFtQfrfyiM5ISHJDW3JfwEUmb/afsxwWbvWACKjuGI8fpCjPJqlgSxzUockpJr5Q5Uvi1PtqwKqWFzQCKL7pZ3YizcLFxCliKh3pgO1joLzHKSibMSkjSFEByxZ6OOMdGfJGz8cl6HgV0+/vzi5J+No7snZr0i5EoClHPzjQwOQxF7wQg3PW3g3WPJMschv02H1i9OFoxfg/wB+AgEXzNLEpFKt4MB6vFa5YctYavQMPSJJHzPwiSQlqXpvz4dIKAimRx++6G+ESKQfT1DH1i3QbWt8/WseKl+bfdWgAp7M8B5eB+seplHf9jBCpZc35+N7R4JJpQivHg9On0gGUiXz+2+fyiXZgb/fH79YK/Dhmq/BgDv8L9IqOFLWtS77fOACqVJJuzX43+UXHDpa/hQevN4FEouXNAYsBNa2/doBFiqfZpyj0OXHqekWSUEs7Em3Nmp1iwYWu7+v/wCvvqDB28Oo+9orUeo6fD5wYmSyeP0bblHglB/nty8oBARR16ffOPUFnYQY33twjzpat9vLnAAP2fI+Ue9mfpWLSsk7XvvFRJ2PlDA9WQQzaW3+cQCfvxiRmff30iHZ8usAHol6jxFvt45QSL/fpEQkgx72oIZgGP27/fnABDWNvv4xxWOLDr+kRmqBFNo6bLr4vDEVlV/v94guZXf4fpEkyacL8Pt4KybIjiMRLl6j3ld5m90VU1KUEDdACylPYFTbCvoHjYewWQzVT04jTokp1MVe8SxSyR1N4+j4DDy5KAiUhKEjZIbz4nmY8xSnq5B4j7rHN5PKqHQBOwSCokoSTxKQT8I6Mvm38QESJy5RUVFJAJEokWBuFAbtHRxcJfRrwf0fMsN8j84I3++MdHR6jMi3DXV1gjYf4o6OhiOTf74mCsKKH74R7HQhotQfj+kQxPvnoP8ATHkdAMIw4t1iIN+TfKOjoAPZYqnr9I1GXYRBDlCT1SI6OjKRSM5mksCeugpy5JgXDjuq6H5R5HRa6JZekUUNmdtusSSaL8Y6OixFcxRcjZx6kPFSf/j8Y6OgAlJ36fMxxTbp9Y6OgBkFj4/WKZhp98BHR0AHExPFhrUok08Kx0dAAM9ug+ce7Dx+Ijo6BgXTRfx+EDy/kPnHR0UgKUqv1+aY1v8ADlI/Ff8AKX/qTHR0RPoR9ESb9TAeYqIQti3dPwjo6PIfZqj8v+0E0nETCSSaVJ/tEdHR0eoXLtn/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1" name="Picture 13" descr="http://www.thirdtemple.com/old-city-outerwall/zion_gate_exterio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43150" y="457201"/>
            <a:ext cx="4286250" cy="4495800"/>
          </a:xfrm>
          <a:prstGeom prst="rect">
            <a:avLst/>
          </a:prstGeom>
          <a:noFill/>
        </p:spPr>
      </p:pic>
      <p:pic>
        <p:nvPicPr>
          <p:cNvPr id="22539" name="Picture 11" descr="C:\Users\Robin\AppData\Local\Microsoft\Windows\Temporary Internet Files\Content.IE5\EMBT71GH\MC900098009[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1400" y="3352800"/>
            <a:ext cx="1807769" cy="1751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500"/>
                                        <p:tgtEl>
                                          <p:spTgt spid="22534"/>
                                        </p:tgtEl>
                                      </p:cBhvr>
                                    </p:animEffect>
                                    <p:set>
                                      <p:cBhvr>
                                        <p:cTn id="7" dur="1" fill="hold">
                                          <p:stCondLst>
                                            <p:cond delay="499"/>
                                          </p:stCondLst>
                                        </p:cTn>
                                        <p:tgtEl>
                                          <p:spTgt spid="2253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63" presetClass="path" presetSubtype="0" accel="50000" decel="50000" fill="hold" nodeType="withEffect">
                                  <p:stCondLst>
                                    <p:cond delay="0"/>
                                  </p:stCondLst>
                                  <p:childTnLst>
                                    <p:animMotion origin="layout" path="M -3.05556E-6 8.51064E-7 L 0.66476 0.0111 " pathEditMode="relative" rAng="0" ptsTypes="AA">
                                      <p:cBhvr>
                                        <p:cTn id="12" dur="2000" fill="hold"/>
                                        <p:tgtEl>
                                          <p:spTgt spid="6"/>
                                        </p:tgtEl>
                                        <p:attrNameLst>
                                          <p:attrName>ppt_x</p:attrName>
                                          <p:attrName>ppt_y</p:attrName>
                                        </p:attrNameLst>
                                      </p:cBhvr>
                                      <p:rCtr x="33200" y="600"/>
                                    </p:animMotion>
                                  </p:childTnLst>
                                </p:cTn>
                              </p:par>
                            </p:childTnLst>
                          </p:cTn>
                        </p:par>
                        <p:par>
                          <p:cTn id="13" fill="hold">
                            <p:stCondLst>
                              <p:cond delay="2000"/>
                            </p:stCondLst>
                            <p:childTnLst>
                              <p:par>
                                <p:cTn id="14" presetID="5" presetClass="exit" presetSubtype="10" fill="hold" nodeType="afterEffect">
                                  <p:stCondLst>
                                    <p:cond delay="0"/>
                                  </p:stCondLst>
                                  <p:childTnLst>
                                    <p:animEffect transition="out" filter="checkerboard(across)">
                                      <p:cBhvr>
                                        <p:cTn id="15" dur="500"/>
                                        <p:tgtEl>
                                          <p:spTgt spid="22532"/>
                                        </p:tgtEl>
                                      </p:cBhvr>
                                    </p:animEffect>
                                    <p:set>
                                      <p:cBhvr>
                                        <p:cTn id="16" dur="1" fill="hold">
                                          <p:stCondLst>
                                            <p:cond delay="499"/>
                                          </p:stCondLst>
                                        </p:cTn>
                                        <p:tgtEl>
                                          <p:spTgt spid="22532"/>
                                        </p:tgtEl>
                                        <p:attrNameLst>
                                          <p:attrName>style.visibility</p:attrName>
                                        </p:attrNameLst>
                                      </p:cBhvr>
                                      <p:to>
                                        <p:strVal val="hidden"/>
                                      </p:to>
                                    </p:set>
                                  </p:childTnLst>
                                </p:cTn>
                              </p:par>
                              <p:par>
                                <p:cTn id="17" presetID="8" presetClass="entr" presetSubtype="16" fill="hold" nodeType="withEffect">
                                  <p:stCondLst>
                                    <p:cond delay="0"/>
                                  </p:stCondLst>
                                  <p:childTnLst>
                                    <p:set>
                                      <p:cBhvr>
                                        <p:cTn id="18" dur="1" fill="hold">
                                          <p:stCondLst>
                                            <p:cond delay="0"/>
                                          </p:stCondLst>
                                        </p:cTn>
                                        <p:tgtEl>
                                          <p:spTgt spid="22541"/>
                                        </p:tgtEl>
                                        <p:attrNameLst>
                                          <p:attrName>style.visibility</p:attrName>
                                        </p:attrNameLst>
                                      </p:cBhvr>
                                      <p:to>
                                        <p:strVal val="visible"/>
                                      </p:to>
                                    </p:set>
                                    <p:animEffect transition="in" filter="diamond(in)">
                                      <p:cBhvr>
                                        <p:cTn id="19" dur="500"/>
                                        <p:tgtEl>
                                          <p:spTgt spid="22541"/>
                                        </p:tgtEl>
                                      </p:cBhvr>
                                    </p:animEffect>
                                  </p:childTnLst>
                                </p:cTn>
                              </p:par>
                            </p:childTnLst>
                          </p:cTn>
                        </p:par>
                        <p:par>
                          <p:cTn id="20" fill="hold">
                            <p:stCondLst>
                              <p:cond delay="2500"/>
                            </p:stCondLst>
                            <p:childTnLst>
                              <p:par>
                                <p:cTn id="21" presetID="3" presetClass="entr" presetSubtype="10" fill="hold" nodeType="after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blinds(horizontal)">
                                      <p:cBhvr>
                                        <p:cTn id="23"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t">
            <a:noAutofit/>
          </a:bodyPr>
          <a:lstStyle/>
          <a:p>
            <a:pPr algn="l"/>
            <a:r>
              <a:rPr lang="en-US" sz="3200" dirty="0" smtClean="0"/>
              <a:t>While </a:t>
            </a:r>
            <a:r>
              <a:rPr lang="en-US" sz="3200" dirty="0"/>
              <a:t>they were trying to kill him, news reached the commander of the Roman troops that the whole city of Jerusalem was in an uproar</a:t>
            </a:r>
            <a:r>
              <a:rPr lang="en-US" sz="3200" dirty="0" smtClean="0"/>
              <a:t>.</a:t>
            </a:r>
            <a:endParaRPr lang="en-US" sz="3200" dirty="0"/>
          </a:p>
        </p:txBody>
      </p:sp>
      <p:pic>
        <p:nvPicPr>
          <p:cNvPr id="4" name="Picture 3" descr="https://encrypted-tbn0.gstatic.com/images?q=tbn:ANd9GcSzh3XyR6RDH3dbcGH0KtBCBLGwIvh8mCTtfo5b5zOeQcGX4Uix"/>
          <p:cNvPicPr>
            <a:picLocks noChangeAspect="1" noChangeArrowheads="1"/>
          </p:cNvPicPr>
          <p:nvPr/>
        </p:nvPicPr>
        <p:blipFill>
          <a:blip r:embed="rId2" cstate="print"/>
          <a:srcRect/>
          <a:stretch>
            <a:fillRect/>
          </a:stretch>
        </p:blipFill>
        <p:spPr bwMode="auto">
          <a:xfrm>
            <a:off x="3009900" y="1905000"/>
            <a:ext cx="3124200" cy="4610306"/>
          </a:xfrm>
          <a:prstGeom prst="rect">
            <a:avLst/>
          </a:prstGeom>
          <a:noFill/>
        </p:spPr>
      </p:pic>
      <p:sp>
        <p:nvSpPr>
          <p:cNvPr id="21506" name="AutoShape 2" descr="data:image/jpeg;base64,/9j/4AAQSkZJRgABAQAAAQABAAD/2wCEAAkGBhQSERUUExQWFRQWGBoYGBgXGBgeIBgXGBwaGR8XGhgYICYfHBwkHRceIS8gJCcpLCwsHB4xNTAqNSYrLCkBCQoKDgwOGg8PGjAkHyUwLyosLCoqLCksLCwsMCwpLSwsLCosLCwsKSwsLCwsLCwsKSksLCwsLCwsLCwsLCwsLP/AABEIAM0A9QMBIgACEQEDEQH/xAAcAAACAgMBAQAAAAAAAAAAAAAABgUHAgMEAQj/xABGEAACAQIEAwUFBQUGBQMFAAABAhEAAwQSITEFIkEGBxNRYTJxgZGhFCNCUrEzYoLB8HKSorLC0SRDU+HxFZPSCERzg6P/xAAaAQACAwEBAAAAAAAAAAAAAAAABAECAwUG/8QAMBEAAgIBAwIDBwQCAwAAAAAAAAECEQMEEiExQSJRYRMycYGhsfAFFCOR4fE0UtH/2gAMAwEAAhEDEQA/ALxooooAKKKKACvCaJri4txNbFprrzlUSYEn5CobSVsFyZY7iNu0ua4wVfM/1rSTxTvXsq4WzauXDvzAoDEeyzaH5Ukdq+1L4xszWWVV2UPmBAYwxQgQ0eU9KgMRxAZFcNOmgO5EHYf1EGa52XVScqxrg9Bpv0vHs3Znz1osjiHe4s2/s9osGBzh+UrckqqH3QST5AV0YTvctOEIsXCpAzEQIYjmCg7gHqYqp2xYEsApEHKQ49rIQTIkaSSda14XiuW1ABJnKq9PM84lTp0312oeTPVpFYabRye2/P5s+ieAdp7GLUNabeeVgQ0jfTyqYBr574F2rxGGfxAy5o1SDEHZTpI9+9XvwbH+NYtXYjxEVo3jMJiRTODN7RO+qOfrNI9PJeTO8V7XgozUyIntFFFABRRRQAUV5NYl6AM5opYxfeFg7d9bDXlDsxQGVK5gJyswPKff1pjt3ZE9KANlFeA17QAUUUUAFFFFABRRRQAUUUUAFFFFABRRRQBiaTe8pyuG9rKjMFYkMY6iFAiSRudKczUX2g4Bbxdo2ruYKWVpUwQVMiDVJw3RaNMU9k1Jnz7jcStuZOxMGApJB/DB1kiNjERPlJ8AwNq2ts3FsticQPFBxEZLNokqrm3/AMy5cIJVSCFAE9ZuPgPZSxhA/hrrcYszMZJnZZbWAB8yTVPdtMX4fEcX4jXmlmCiy625VVRouXYL5VDRCiNNaXw4PZIf1euepqKXC9TLtVxRrNy2ycTuG5bnwwLZUJmXKco8MIBGkR1rDhF8cTS5bvWkXGhHuWriIEF8IAStxFgEkGVcaj+EykPh7RVnIAy7+2+sj8WaDvuYqa7HrOOwaqzIDdTVSWjmAEKxIXUgEgxrTGKSbpnOnCUUmjVwnFmMxJ3KhiG5joPQGdjGuhq/O7q5PDrO8AFVnoFYjQ9Rp8NqnMXw63etm3cRXtkQVYSP+3vrzhfC7eHtLatLlRBCjy61nDDtm5LuN5tXLNiUJLldztqu+0vbh8JxizbcgYXwlF0mdGvPcCPHobQX3NViVWPeF2JsXsbh7+ILsl+7bwzIGyhQUu5TK6k+IVj31uJFmqayrk4bhBatpbBZgihQWMkhRAJPUwN666ACiiigDl4jjUs22uXGVEQZmZiAAB5k1WmO7QWsddvG/ea3gLYhFW4lvxzEtcfMwdln2VgAiDrNWZxDCJdttbuKHRwVZWEgg9CK+e+K8TXCYy9h7dhE8O+6IyqeVScyjKHUmA8SZkGqzdRZaKtkb2isYFzGFDMI/IqnT3HXWpLu27dXsJdFq4X8HfI86ppOSdmUcwg8wDDUkEROL45eZ2DTmWdXUnUaGQWK5ZExrXFbxvilc6qGF0klEyqyhDvHLIaqafmVMtmi6s+rLbyJGxrMVEdlbhbBYZjubFsn4otS4rQz7HtFFFSAUUUUAFFFFABRRRQAUUUUAFFFFABRRXhNAGLGqW7TXFPE8XdKK/gXLZKT7dprPh3WAH4lKo0b6Gre4li/Dtu+UtlUtlWJaBMCSBPlqKofjuJxi3bWNv4Xw8P4xzst62WuNecMQCGIAAt5QNomd6pKO7g0g9rsy4nxlRaueGmHVX5QAwDrkZWDMsHMhg+VcfCMXnxlnEvlUC/YWVgCS6Bjp0Aj51Fpx0mwVNtCqSEJDAwYicjRMAT0rlw1/OotkorF2ctdcqsQqhZAMEGCPKKX08YxycvobZ3KUOFyfVaGs6X+xnFLt/C2nu+EXIgtZueIjxpnDAQJjUdDU7mpsVM6VO8qwTw+7cUc9g276nqDYuLcJHrlDfOmoVpxeFFxGQ7OpU+5hB/WgD3DXgyhhswBB8wRI+hrdS73f4vPw7Dz7SJ4TejWSbTD3ylMVABRRRQBhd2qgeOY9l4jxC1eRVbxRdVmj9mMgGViDBZAsdKv52qp+9PsZinxAx2GhwiAPbiDA0MRqwK/LLWeSO6LRpjltlYp4ntQrgrcslC7ahxH3ZJIQmAQznlzCIDT0qDxYEvB0t2yTACr+AZUUaKozHzJgkk1ox3GAHttatNbKFXaXzayWEEzEBo199clzil24xCtllQslQCETWNNAJA8yappnGHMi+eEpy2xR9Kdh8et3A4dlMgWwknzt/dnX3rU+DVR9zN7HKoS7YZcMyZhcYgDYZCgmdRodOgMzVsq9bP0F0q4ZtmisA1Z1JIUUUUAFFFFABRRRQAUUUUAFFFFAGLNFInbLvLGFNy3ZteNcTKGJMJbZ9FVurNrOUdKd8RcCgsdgCT7gJr5mxPEWv8Aj3G9q5iLd0+5zIHwEVjmyOC4HtHp1mnz2GftH2lxFwC3fvtcTK1y4gRFQhYCrlAkjMfxE7DQ0nYxh47qqayCqqpjKy6jKohZH4wJBrox14sLza8xW0vuDCs+E8O8fFXGz+GFKIHGUZSSEkgkEjm1y61z8eRvxSZ1tRCGLH4F3/8ASNxtqABzQRzQpmP3v3ugNasNhHuarZuN1OhA9zMYAHnJrq4qzrddGY51cqQGvsCVMaFmMggT5itnCgHu2g1vlZhzMjwzjMVlnJEFgBpTHCV9e5z1mlKXCXJlaxHhWsyvct4jxCC3iZAslGEENl6tvp7PnTNge8bH2LqDxmvoDLJeVDnX911BIGsZsxEkCPOMxSW2XMli+t/SXYXMpadZHsxE76RNQ3EXy4o2kHLBKxoNVzbaaTAEiYAoWRt8EbVdSSd/2fTfBuKpiLKXrRlLihlPv6H1GxruJqqO5bjzFsRhW9lct636B4Dr7s2vxNWvTkXaTEMsHjm4vsLHZBvDv47DdLeIN1dP+XiVF2B7nL6000kcR4smG43YVjH2zDG1/HauFk+fiOPlTqpqxmek1Ddpe0iYOz4rqzDMEAWN229ogRXfxLHLZttcc5URSzHyUanb0qrreFPE799mvlWtN92jBfu0LA2rhBOUCRqoEyup1qeEtz7FXdpLqb8R3gY7EiMLhygnRl5jAIEZmGUTvOU1C8c45xNLN/DXm5QFLsQGdbN4GDnESA4KEwSAPjTdd7ahbQ5ltmIKAc2dZDaDUcwNKXGu2breS9bJDAGy7Eb23grvtlcb7w9JLUubcV9hmODZU3z8ys8ewBBMAaaiCAI8xr7gR1+NZ4EO4i3bJWQGaC0nzgCSBvl6+dTHFMQMRin8RjLNLE5fwIqA8xA9sAGDqBUx2N7UPhLiW1uFbV4kFQw5bnQ7wNspPlBqtxSo6O6TTyR69zo4fisdh7VnD2b91HuEeGmhyJnUC2ARo0tLDpqKnRav4di1q5dUySxttOY+b23lZO55T8K48H2qz8Tu4hsrrYAs2yRANzmDPK9NXg9ZFOtrtfhbqMcQgTKpJYiRCgsYboYUnWtv3Mk401fw+5yZ4oS96/Ph9DLsT2ue/du2LzWjctquUgFGfMGJm2T0AEldObanUNVAthsQuW8wNu/irhxCiGzW7QKkMMusKkLl/fIq4+zHaEYy14gRkIOV1PRoBhWGjDXcUy2pLcvn8fT0M62va/l6k7RXgr2oLBRRRQAUUUUAFFFFABRRRQBC9r8cLOCxNwiQlpzHnKkfzr5lwt8qgj8qhp/dMjTyr6V7bYkJgcQSocG2y5TsxflC/Nq+bsXgnttlDBgRGZgQdTpO9K56fDZ1P097bk+hru8ViJ2UkqB1eNP0qR7NcQFsFCLjteIzJIRWbeGfVivWBGtL97h8ka7+uxA2+dMvC+J4e3gylwRdUEgi0GLnNIi5PKIMbiKwko7aSsvqcznNrsjwcGuXsR+0UETdZ7hIkzrlUSSegA9qPdW64wsILV0ZkHLqIII1KsDqD1Gsz67cfZzi93DeJeYFrbZQwJ6ggggn2iJ9N/QVjxnFnFAm2hS3bZjJMsWaDGshVA0AHqSZqGpbqfQUtbb7nWcViMjXbVxHUfmIznWBywC20CdD5HrA8OxJN43XJY5hJPWSCfofhWeH7Q37KG0tyFAygHoHPMFn3TEEVz8PtzI6AMevQLpV1DbF9DbC3LJHrx5jV2L459j4hhrrGLbDwrp6ZHyrP8LQfga+kFbTSvlu9bTwrZdgvIdOp2MBRruN6vLup4y2I4dbzklrTNaJO5CRlJB25THwrbBLjaRrsaT3oT++HDu2OtcjOBh+SLgt5bmdofPEyDlMDeKszsdxU4nA4e83tPbGb+0JVv8AEDST3x4BB9lxDoXyZ0gE76XF98ZTUh3PYwtg3tk627rQDoVW4A4BHTmLVopvdtYhXFjV2nxnhYS84KArbYguCVBjTMBuJqpLXEEw+EyBfDxVnVZEs1ltfCuDQeIoGhGhCo4JzTV23LYYQdR/W4618z9ssSxxN4W1+7W6UtqDqqi4yqg80zKSF/DmMQKjKlJUy+JStyj2NuL4sczQ5K3ecR+bTMC3qAre/PUTjMQWDJqZB0E/OR66/CuKziM4Ck5ObMuYwEY6wZ0ynaTsTTBw/gdy6iXksXBaLEZ2AVCSNIaczARugIqYRUFRSUm3RBW+I6BipLEQxy7+Y23nrWVjinh+NdghnOUGBpIB0HSYkgf7V2/+iZi6LcIM58sae0QYO+wkGffsa5cXhUJZUeQozlnY80FVGWfzfooqzXmEetnvCMc1m2CCwzEnad9BPyipDG8ZLoLeykBrhXT7pSJ0PVjFQaY4rdywCoBy6leWOuXRjHpvWjEY05c0e20zp+HYe4b+pqmyMndBbXFjcnaG5cW5dLEuES2qEtyoXAW2WBBAYy7AEEkKOhFa3vlBl8RUAJhRIVTJJyjP5io7hOIzWiYhTfsgA6kBFuNqdySSCTWzHHNcRNZYKNN/aLH6Unkfj22d3SYoewc5Rt3X1/z9CUscVvrraxBBBkENe6deW5HzFTGC7wOJ2hpdW6PK4FafmqtH8ZpawvDEVgwLbGAY/FHUCfnXUdNNvlsN/wBKW/cSi6g/7Oj+wwzj4418H+fYeuH99xDBMRhoPUo8fJX03/eqzuD8UTE2UvWzKXAGUkRofMHavlfGYovMSNCvvzbfrX1XwyzktW1/Kij5ACurilKS8R5zWYYYpLY+GdlFFFbCQUUUUAFFFFACh3kDPhBaG964qgzBGXnzD1GTrprVCcVF+1dZDzjMoBK7zGWSIg6xV2d5LEXcLHlf+eVRPwqvsZZ8VrdkavdxFsA6ayyyfgoJpDLL+ajoYFtxtkHj+xPELZLPg7q5ZcspV1gakyprZ2f4LavWGZgz5yyjKQMirkIOUEbs+5BEA7b19INbBB/rf/zXzBYvvaypbuC1mc23YmEVg2XOxg5Qp0zVbNjpLZwZRzOTuZIcCxhs3PvkfwrJYFggyo5BUXAsmSNgwGnStnaTjCX2DWMpYAi4ynR0MFRF3Utq0xr61C33ylrBcDKxHiIxdHKjcMAJ0O9cNvCWVzF7zsYOUKIk9CSZj3VlsW63ww3OqXQdeAWw9hEGTJc5SGBMgA5yTEAiTLEg6CB5of2trZKpBGoVmB5lJgEdNQB862YZTdfLnW3IMl2yKSqkwTrzGIHmYqV7L9ln4i7W7JQOtvPDyA2VgIBEge1udK0hDz5sss3Kp0R3D8NOYwQQCdt41Go3G9Wz3b4o4TFpaf8AZ4xARpGW8oZo+KyJ81FInCuzd3D4vwcSjIwVjlbqqieVhysJpyLZcbgpI5b1rMdt2K/DcfOq7nHIi8oqUCwe8LgJxWBdU1uW4u2x5sk8v8Skr7yKVO5y9NzF+R8NgPQ5xv7was6aq3sSPsvFXw8yD9ot+nJc8a38QlwimZrxxfyEU+KLUYV88d4/ZV+GtautdW8LtxyoClSpCkyZMHV5mRr0q7+0XaO3hLeZ5d20S2vtOT0A6DT2thVXcSu+K7XsYBduOMotxK20n9nbG066sd5qmbLCHXqb6dTvwlSYyWAAQCAvUbBQI9dRPWnR8Q74fDWVcEMlpFzC7mssQzTbKtkgggmQTOg9IocNtvjLKoDldue3bKTlBlshcquoERPQ1lieJFfCYBkYC41uADEsbakCWAC5QIGUk6eovC5RtEaj3/U33rN3xjbDZrj8jKqx7WYlNSSCQcxIiBM7gVDcQezmJD52yuDyLE6Abr6kA7gAfFk4LgbbXrYL3HuM0ME8YEgjMwlQssJlmkbRqBXDxTgVy2WcYZmVWNl50IuMUGUhiWBzHQwBrvV4coxbS4QptMuZ2XyGsxpFNPZbu7v8RXJae2nhKHbxAw/aEgAZQfyzUBxXgd6w7JetFHOVgOmUzrIJHSKu7uMuWvBxCpIueIphpnwsoVTqTpmDVpGkmmUfLTRWrcKfCu1hyM9u/fBjY5LagET05tPfWe2/nofIb71K9t8QH4hfjpcv/NRZtf6aiGaCR1/Tpt5CK4ud+Pg9joH/AAI2h/h6f+Ok1pxV7LbdtiAYMeZGvyNeltq58U0qBpJKjXYnQmfTlNZwjckNZp7YSfoR+EsC5iAiTDXkUSImWUTHTevrS2tfLPZDDm5j8Ko1zYhD8AwP+nSvqdK7OPozyGp4UF6GVFFFaigUUUUAFeGva8NACN3m2QPsr9RdZfeGtmR/gFJ/YbCC7xa2SdLVt7wHmwC2x8g0/Cm3vZuAWLMkgm4+WBMuLNyF9JpX7uUycXKnc4dz9bZj30hL/kIdi/4GXCzV839uODDDcRxcgG0p8YLqQTd5lU6ETmJ0MbDWrR7zeONb8G0XFm2c117rs6q5tjlw4dCCHYmYnZaoPjHaS7fdi7FlZgeY5jy8o+8MMQFAEE09GnJJidPbwziw+u55Rou8Dzjp862sNfSnDC8CwYD50xF05FuRbYB0DfhuQDbt8oPtD8Qidq4LvZEgOYv+2UQCzsYkK7EKQSGAGgBkEb1WUN0rDdFKiAtA5gImSNwfMHbyMirB7G9q7ODxj4hrZbx7WXIhXlvZgWBOihZ0BE/hG9QnE+IiBbOHsm0LZWLash5lJz8zXQGBWdIOp22GFq8MbeRbgNsoqD7rMSzKIzCdLYgbL5A1EFUtqCW3buLP7bdo7eI+yHDRduAG7roqW7qEDxH/AAmY5d9Om9IXFMV9ocK7eKQZK2lCKvkGuNJ9ROtQuM4oyWAFPNd1J0XQSFMDQcoHxrj4bhr2Ja1ZtSWdgiAkKskxPr5zSjUsknLp2R3MSxaeCU1bq38y8exHbC5cwV8OPFxGEU9QPFUoXSWH4oXKT5iq+xHaRnvHFtiLdtswu57I9km3kyQw5nIKiIO0mrA7Ad3LYTC4hcQyPcxS5XCyVVMpULm6+0ZNUz2mwtzxFt3A/iIRaYPk3SByhV9mFkHeK3nGTUU2c24OUtvyJvEdqsrP4bG7dfL96wJuMGnRd4BOsAdaZuCd2uOxgDYpzhrW+X2rhH9k6LP70n0rt7m+wBtquMvqoJSLK6EgMSTdP7xBAHpVthaiGCPV8lZ5mvCimu2nZW3wy3afDW0JKvbZ8RBVi6hee8xAQx7CgATO3WrFbUjwwjFQoZWUryQx5hysTlGgMbVcnffxQBcPYbMVuMbhCZZlCFBIYwRzmPWKpzAIGuORuFA9nKFJ5YAk6x1rSctsL8iMONZMiskcBxB2vWy9yIzhWCoCIEZRPLG5gwPWmTGY+0VxpGIuurX7bGTbz3MptE5gUzEDXL+DQToBMDwvMt20UfwyWuDPBMZ1bWBufIUycTxt3/jrgxlp3tEtmUOoblskhVUkByUCgyDIbfSNdPKMoX8TLWw2ZHFegr9rLuYple7kNsAB8o5VuMPwqoac5YxOpMnoGPuQ414GPbDtBGJQweouWsxAk+YDaeZFcHbTEvexNg3HtvNgx4ZckZ8552cAliddB89zCWcV9mxOGxI/5bWrh9YhjPyI+dYzmlk2jWLDuwbkTXaHXHYgjWb18j1DX7kR56W64lHT/bzNYNdzMT0y2z8GlvnL/Ws1Y9R8o9OlcvM/Gz0ukTWGKBZH9b9dD8Nq5MfBUA/mJjXUhTA+ba+ldjbT5joP68965Me20nQBid5yyqnL6mYqMPvojVusMmSfdfZz8Uwk/wDUdtP3VuN/KvpRK+fe5jChuJ2zEZLV1xH7wVf0ePhX0Gorr4+lnmNX76XkkvoZ0UUVoKmu5dygk7DUnyHnSve7zsCBK3jcG33SO2u0SBH1pqZZqFxfYnA3WLXMHh3Y7s1pCT8YqCThw3eNhrom2uIefy4e7+pAH1oxHb+2pj7PiT7raf5S4b6VoxfdRwy5/wDaqh87bMn+UiuZO57h41yXvjfvfyaoe7sT4e5E9oeKfbL+khLUBVdCCLjA5yQeuUhd+ppbwPaWzZx1u6Xy3FvBGAGht3uRlnYwcrHXQrU9xzuuxAf/AIHEZU/6d0sSrECT4okmTrzesUp4/spxLDJcuYi61rDqCYW4jh7jGFtopj23IkkDKJNJxw5PaOUhr2kVjpE33j8Zu3MSbllPFtYQeGIKwcRcGZmywcwW3A95Ou9VXirYunObYtkEhgojM0ySROkR086ae0PDr+DC5r2HZmIGX7JbkSuZpYqfZ6wdzUG3FSh+8wuGuoQM8Wobm25lhlPqKcy7opR6dxfGlLmrOjs6AouZsoUhFE22bUyCRBCodSZbQ7bmp/GZAPuwpzXmQZcIQCRZGtsOcytMShncNUb2VXNZxTMpLILYgXih8Ms7AuROcA5ZU6nSNRUpxfDt4+Qq4b7UhUnElt/DUZtBrze3uY9DUYuxnk950LWNlnTzKWfwKsTbKwFHT13Jk1z4S6UObUSpEx1I3/vV0MYdNAJtWW0Ytm9uG120jl6Vu4ZZm9bUbswJMTCBjJiN4iD50rlm1ldD2DHvxqJKcN7F+ObT4h8iZFItKCSVA/GdAsxtTr2A4KMRjziQAtrDgBFH5mUgAegUkn1K/GvOzGJnEu+dhaPi6uxJOUEiSdzliru7scLlwK3NPvna4I/KeVf8KCpxxbnT7FtVJ1b6sbclJPetYjDWrsfssRbJPkr5rRn056eAKhO2XDftGBxNoas1p8vo6jMp/vAGmpK00ILqRfdbi8/DbKne1nsnz+7ZlE+9YPxptJ0qt+6DiWb7Rb6Hwr66f9RAjfW2D8ask1EHcUwkuSge9rH+LxVlGq2LSJvpmGa43x5lHwpE7OrysfNgP51LcVxRxWMxVwDW9dZUB6+JcCKP7oqO4IALYI2zt8gKVzPwM6GkX8i+BJ2r2VrRABKskA7asRroZEGpXEcTuXDis1vDFrixItkC0GtqvIoEHRdCTM61BXhGX+D4wwP867rHt3PPINPP21rPDklBVFm2qxRnNOSNnGMTN7CDLbXLb/B+JsyFmYkDU66dPOo3tFZyIV8gR/dYwPkay4g2Y4d49pD9UDCs+1ZzFf3kn5jXf1qJzcskXI1wxSxOK7GTnK1yNIAA962k/nXlu0/KFYkES5eCBoObXUa9JovJL3R53HWfICFnf0rWUeQcyyu3tAGYkMNelYrh1f5Q3kjmcYvF6my7nUMSylQJkoREeWUx039albHYtruCGMvXhbLaWbQOpRjEnXcmDt01ioTE2mZGTKJYRo/ntoRUU3FMQy5Qo0XLmC9IgimtKkrk6s5Wrepcdk7plj9wducbeMj7uxl3/NcH/wAPrV7iqK/+nrh7LicU8cotqhPTMWkD5KavWnUc+bk34jKiiipKhRRRQAUUUUAYsar3tleGKx1rDxNnCj7TeH5rpkWrZ/zfFaesfi1tW2uOYRFLMfJVBJPyFUWe2TJh7197Lrcxd13VwwYHMIRSDtkAHX8I0FXg4qS3BTadIhePX2xWLbIGuBMyiCJLZszvr5t9B6iYZ2gtMrmMkH3QFnzE059n+EfZL11WkuqoDIiHZEdh8C5BPWKjO1S/fEjqPd0An5da5mpzueZtj2HHtgkRnDryIL5uQVe0fDBBLG6rQmSCNeYz6AV1YrFYfw7mQqMl6y8jTOIUtkA3VSrGB199WZ3bdgsO+CF3E4e3ce8xdTcRSRb9lADEiQM3xqC71exuFw32b7PZFtndwchbYKDABJAE+VNJyhj5FpqOSfcr7EYhWZWSCFVwRER985UEAacr6ekV38AH3lw7fdoNTrq5J+lcR4YVgNn6EyfKN48q7uFLlF0+Zt77kBCffXP1GRTUn+dTr/p0NuSMV6/ZnE9vLYtwypmvXVLNoBn+flVwdz2OPhXrEMEtMroWBELdBJUA6gZ1Yj+17qrvgOGttiMPauqHttizbZWmCLqsm41mWn4VcXY3sYMAbuW611bhTLnAlUTPClh7RGfc66U1prau/MX/AFJKM0vRDUK8cVlXjCnDllN93bjD8S8ImBmxGH5tJNuHED/9ZNWD224wcPgrrL7bqbaMSAq3LgKqzuSFRQSNSR0G5FV92gcYXjTXACAL1i96EXV8N2A/9z5U795FgHAsWPKly07yAR4YuKHJBBBARidR09Kwx8Jp+ZZlH9lOHeHfXMQfCF26TKshNuzcNsAqTOoLfConhtvLbQejE/pVkdluySpheIY1VK2XsX1sB1XM1uG+9JAhRAhYGoJJ3FID2suvSCBsOp/2rLUtUkjp6BdZP4GOL5YOwAB+Arts8QQXLjGMoReq+TsdZgnmAgGZMROlaMapnXcJ0PqR+prceL2rdxIuXSrWHDEhSyXZJVYZdOZSDG+aRE1np8e6LNNY9jXHmc2IxQIwyxlKwOmsJlk6mNhoYPWuriSZruHHnlU/FgJ+M1E/bla3hU+8FxWbxJPKRMIVEQOWR85qba1/xNkdFuD5DM/+ms88dsl8y+mm/ZyddzWqhgzTozXD11m43SsP6938orOwv3ajWMoO2mst/qrILHl/31/U0pKXLO7jioxSXkjSV/r4fKonGxmbSG8SCejKIB26g9PWppV2EVDYz5g3SR6EHUfERW+nfLEf1DpBepcncIp+zYk9DeAHwRf96tIVXfcfhsvD3b899z/dCL/KrFiurD3Uea1DvLL4s9oooq5iFFFFABRRRQAl97XEDa4ZdUTmvFLKx++df8INVl2J7J/a8XadjOGwfNedkRQ94NmKBlg3FXQy2wBHlVwdsOyacQtJauOyKl1bkpoeWdAekzv0rzivD7OF4bft21W1aTD3YC6ADI2vqf1oLXxRVmM4tcxN29ewq22W9eMeIt4SCoCg3AvhrIEwWnmHuqINhcZesWmlS9xbVwH2rZzBXB6bSJ8jWrA8exFxcNw9QyZCrMRGxIaYPkBuKY+znCmvcdIJ/ZZL12OrKGAJI6lip9YrGeLG/FFc/wCi+PLNeF9KLow9oKoVRCgAAeQAgD4Cq0738X4dzCkrmBFwIo0JuE29z0AGpPlVnKKrbvSyti8Cp1hcQ8abZUWY95q047lTM1Jx5QgYzC4hMMMQfCyNoiwDnjUxzSN+sHyBpcv8XaysqoBvAOhMaIpa3MDc5lOnlXdc4hevtbwrGLIvT0zcknprGmpPnT8ndxZxPArTrZ8XFCwWtMrEGXdrgTeGC52GoolhxzinX51NMOpyQnaf4yu+CX7t17duyjXLviowcTo5YEH02Op9a+olFVf3LdicTgvHfEJ4YuhAtskE8pPM2WQN4irTAox41BcGmpzvNJX24Pa8Ne14a0Fiqu9zAxiLNwbPYu2yRvmtkOv0d4p/4NcGJwdpnAYXbKlgdQcyiQfOaWO93Ck4Wy4/BfXMfJbiun+Zl+ldndZiM3DraGJtPct6dAGJX/Ay1iuJtF37qGDH8KW5YewIVHtm3oBCqVI0G1fPnbXgFzA3/BYq4yhg6hgIdmhTqYOlfSJFVl3sYUJesX2ANu6pw7ggkSD4iSI1Eg1XPHjdXQ20+RxlSZT7cSZ3mFGYAQQTtr51Y/ZnulOKwtm+2I8M3Vz5fCDQG21ZpOkGlfE8LsgfdiOgEzMnyPTero7tcX4nDcPO9tTaPvssbf6KKw0+2cnwNZ82WHRlZ9u+7k4DC/aFv+LDorKbaqAr6SIb80aeppIwmPe5dZ3actq82gAAY2yoEe9xV/8AenbU8KxQYTKqFA/PnULH8UVSV3h6WrasvMXRlbaOa5bWI6GCRU59sGku4YZ5MyqT7ma2YEdQAPkAI+lYx5bz/v51svPv116a6/GsDHz9+h9a5DvqesaS6HqpEeW/6Cl262bJrBOrKf7wf3GaYCwAJPrp8PdS4RLgHdVA945YPymnNL0bOZreZ416n0J3O244VaJ/E91v/wCjD/TTzSt3aYXw+F4QedoP/wC4Tc/10012I8JHlsjub+LCiiipKBRRRQAUUUUAeGkbvhxmXhxtDfEXbdn4Mcx+ixTyarrvl/ZYKdhigT8EfWgBE7I8Me3im8Uh7oQS0zySAAOu29M/djjAOJ4xD7V4Zp31suVIB8ouD5UgYrtP4WJxLq3MwKIB8hTb3HcKZ793FNOS2ptKfO5cYO8e4AfP0qsEkqrn/RVtt/nkXSNqqnt1hTd4pcUCXXCWsg128S4zj0kR8qtcGqh727pwvEcJiRoHttaY/wBlv9rhqXSXJL6CxwbD2WsYq7EX0W4JjUaR18xNWh3P4o3OE2CfwtdUe5brx9NKpDG8Q8N8YZIVxqPVif0zH51fvdnwg4bheFtn2vDzt/auE3D/AJqiL4KpcjOBWVYzXpNWLnteGvCa8LiotALfeNgjd4ZilG62/EHqbRFyAPXJHxqA7o8epGItg/it3h7nTwz9bX1p9xKh0ZTHMCuvqIqoe6jEm3i7aNPPZuWTP5sOwj4wGrN1uTLL3WXKDVfd9QYYG2yiSmJtN9HEfGYp8OIA6j50p94jrcwZ2bJcs3CJB5VuKDp5QTROS2v4Fsa8SKutXPFueIBBZRkSRr5sY0gVZvdS4GDdJkpfuhvUsQ4I9IYVXvCcEqYhlE5LanKCfZDMTTh3c4vJcxXVYsnTzhxt7lFczRzSyvyaH9RHdAn+8zBm5w69GuXJcP8AZturmPWAaqHtDbAgDTW2dP3roMj4oPrV5YnGW7qMjAlXVlYaeydD18jVG8SwLJntvPJNskDMVNlyyNlXVlMaxqJmK11CU5RmmRo3tdSXqQl68RcGrQMoMZjoQ59keZjWtgvTsSRJG0a6gb7Vi1lWbMMjHYlbqg+4o7Iw9xFYrZiAEaNTyjN5ndSdaXlC105O7jzJSl4lt7ef1M7pnTz859f9qgC+5BBGWV9NC2X9KnLjxqQ499t/ltUdhsBzKIIXOoJKsAAXUSZEAa1thi4pqjHUyjKSmpLhPufT/ZjCeFhMPb/JZtr8kAqVrC0NBWddU8sFFFFAGBetdzEhfaIFRmJxSuCquhjzGbXprpUZiOIOqkm+FgHkS0CTH5ATrSj1HkjVY+LGG9xAL0Y9eVSf0rxeISJCP/dj9aWRxBt2e7G3Miqeo0yT9a04ntLCagsBszAaE6RAmaw/cytl/ZKhubGaEnT+vIUgd7TeJawoGv8AxEeutq50NZDtErhc1pSPza7z8wT6VHcdcXLmFCrlIvM5gM3KltgdJ83Fax1O6kiJY0otlQrgXu3HCDM7OttB1z3GgR6619DdnrC4DD28OgUJaEMx3Zt2cxuSZqqOHItrF2gfxYpW26W1fXTyaNqdR2isgmGXcDmPQDbap1GTYo7e/Jnp6ld+Y+JxMHdl89mGn1qu+/O+r4XDkb+KWUyNhbaY69FrrTtBbnPy9fZdgf5yfWKVO8Hi1m6uGlmILObkc2VYRTvEmSKrizSfhkjaeNVwJ3BuFG/fw6OT/wARetAk/lkFj/XlX02OIpsCNtvIdNKoTD9p7F3HYU2bbWltuipmy7ICJIncnWPUU+P2sAJPjEsAASAOmsGTV8ubZS8zLFjbTse/tIH4h8F/7+te/wDrKDSST7jHzGlIycc8QaKXPQ3FEa77a13WeIucoL21XrJIj0URrSq1Elx+fcYWGPcbF4uk6sg8ucfoa1vxJTMED1Dp/wB6V791oJ8RTBBUWhBIJjUuoAHxrVfxJI/aa/8A4R5n1A+NVeacuxKxQsZTxJQwl1nQxmBPvgAfOqrtXRh+JllYG2mMFyR/08UAD8jeP92p7EXAEAFxs3QjeCdfOB8aV+O2znJUmXscs6HNbY6z5jOPgB5VaOSXRsrKMSzsVjssQTBAjKLevTSTXHi0F60y9WRlygjSQYBy+oFKtxWuKrspdHRXRckakAyTOsMT9K6cHjzbMAZAnNCpC6H3kz60u5typmqoWnxBDm5I5rasRrqdyNfUxTB2NxgRLr5AxuXIGYaRbULAjzYtVf4Pjd50P3XJLgMFZoDPO+YDSY1p87OWx9lsmSG8MNAnUnUzB86v7OWE0nNSGh+LJP4gJ6R9Pj+lKPaJFXE51Mi8vNm6MoCyPeuU/CpRYDMMhUjqREn+fvpc7a3WtrYZY/aFWzBiIK6AhRI23rGKc3t8yN+2jVwJB9qslwCGvFhKq2jFhqGHpNPlvDYVvatYdj62rI+gSfrVWcI7Qn7ZZDKMlq4JKh4IfMoJLgRBby1NWZhOKWQIN/KwIGXOBPn0NNxWSKqyspRbtIk8NwXAHfBWXP7thT+ort4d2TwWcXFwFq2wghjbQEHzA1g6b1x4LHq59owdJz3Hn3BFAFSS2suozj0kj6saZjOl5r0owaUhhWspqJscQiASvxuL/wCa7bOIkbr8GmtllTdC7jR1UV5RWxUT7/EFtzL+J7yF28uQ1DYjjcuWUkMdJzZso8lhQAPSpriAUn2ZMj2mY7/GuK9w0MqkQpYzIzaQRpBaIrib3W1MdpN2LWM4k0/tIOunhD5nUfOlfiPEr4PLfbfYLlEeYO1OfEeGW8oAQAsYnU6zqYOn8qXeJcLVXyiNZk5R0+lRCrpluotXeLXl3uXNNZmfeahMXxNrxCs5IBJ1bTUiYzCBppB3rTxHiRZiiqFUan94gxJ2+VaXxJtgoNc4gzqOYAho8xMU9DHt5KOqO6yrW2LLcuBxovQqZgp1iM4IjQ10nF3DCksYOxY+UV38C7Im+6NcvkqSJUIBOqrvPko6dKbEwqWQbaovsZgQoBjyMgyfWsMuWLfHJWP9CSjeatO25MVy8VuMQigktJAECTmgQB79Z9KsjELbH/KUzGun8hUF2s7OobRuAkMgYrvpAzee3Sq4sq3q+C75Ey/hGS4FYgZvy3EYyJBOux0nodNKl+H8RuAAzzdZB3HWI+tLx4qgHLZUSNZOafeSJp37uODJeR77gEF4W3HKpUb6kk+g2HrTWaNwtorGSvg3YJbrnMUNwnm1JUe7fSmDCYe6CPu7abSTccz8Nqn8DgibZbMBlMQqgdPTbSubw8kjcGTqTpPTU1z5ST6m20wsoVIIKjTUCIJO51ovSWJZgZ1AgfDY15h8QJZcoOXqcxJke+t3gByCQo/hB6etYOV8IKrqLnEOJeE4Fx2Ck6i2ryD5ienoDUdxPjiXDYKh5VmBYqQpFxfZJY+YGu1PIwQKS2seY+FIPHr/AIXj4YT4XhG9bE/snQFwFJnlldqZxpblfUh1XBvwfEn8MWlsXLgsllLSApAOYayCIVh6VE8R7YMS1m3ZQOxySGk8xAgsdNdjrXFexty7eGGzlLV64GcLuS1tNJ6jTbbWuLEX1sIqqg+8S9bf9/K5CsQZ5hE6RTkcMbtlexhYQ20ytatF0OQqwcMHmQDGjTNT2B7S3ktrblFCSmbKIIzEjrI0alK3xq4LmflLaasoOqjKDHnFOHZvsqtxFvXbjMWbZQFj46/SKjOlXiCNUcN7iDSeZvLQtB16Sa14m8bgUQ1w5lMBoJjfmmQYpw4Zg7LTFlRE6nmOh8yK0cWChEUIgHiRyqBoLd0j6rS0JeJJIGvMRL14m5OR1zqMue4WMqfaGozGdB8SKZrHGPFUEsA+2U8pB0mYBMTUBwxDdsXtSpw+VkZdGJdsglxrCqugHvo4dxENftkBgWBzTcLSQszqPOnZwsiMh44Z2mvWNA0qYkZmUecGd/hHvqds9tkYAPh0MnUkt+uaTWGH7PWXglFkqGkieh8z6fWp6/2Qw62kYIMzEAkz9BMCltzptdAlGN9D3hnEMIwn7hd4lmn/ABmpi1fURlZNtCGUafA0n3ezCTGYxmiBtr75qY4P2Gt7lgSOpQGfmYj4VioPM7j9OAclBUxmt8S8rin+NT/OitVrhq2hlER6Igj5LXtbKGT/ALP+zL5H/9k="/>
          <p:cNvSpPr>
            <a:spLocks noChangeAspect="1" noChangeArrowheads="1"/>
          </p:cNvSpPr>
          <p:nvPr/>
        </p:nvSpPr>
        <p:spPr bwMode="auto">
          <a:xfrm>
            <a:off x="155575" y="-936625"/>
            <a:ext cx="2333625"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29200"/>
            <a:ext cx="8839200" cy="1706298"/>
          </a:xfrm>
        </p:spPr>
        <p:txBody>
          <a:bodyPr anchor="t">
            <a:noAutofit/>
          </a:bodyPr>
          <a:lstStyle/>
          <a:p>
            <a:r>
              <a:rPr lang="en-US" sz="2800" dirty="0" smtClean="0"/>
              <a:t>He </a:t>
            </a:r>
            <a:r>
              <a:rPr lang="en-US" sz="2800" dirty="0"/>
              <a:t>at once took some officers and soldiers and ran down to the crowd</a:t>
            </a:r>
            <a:r>
              <a:rPr lang="en-US" sz="2800" dirty="0" smtClean="0"/>
              <a:t>. </a:t>
            </a:r>
            <a:r>
              <a:rPr lang="en-US" sz="2800" dirty="0"/>
              <a:t>When the rioters saw the commander and his soldiers</a:t>
            </a:r>
            <a:r>
              <a:rPr lang="en-US" sz="2800" dirty="0" smtClean="0"/>
              <a:t>, </a:t>
            </a:r>
            <a:r>
              <a:rPr lang="en-US" sz="2800" dirty="0"/>
              <a:t>they stopped beating Paul. </a:t>
            </a:r>
          </a:p>
        </p:txBody>
      </p:sp>
      <p:pic>
        <p:nvPicPr>
          <p:cNvPr id="7" name="Picture 6" descr="roman_army_inspec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0485" y="235934"/>
            <a:ext cx="6790339" cy="4443899"/>
          </a:xfrm>
          <a:prstGeom prst="rect">
            <a:avLst/>
          </a:prstGeom>
        </p:spPr>
      </p:pic>
      <p:pic>
        <p:nvPicPr>
          <p:cNvPr id="40964" name="Picture 4" descr="https://encrypted-tbn0.gstatic.com/images?q=tbn:ANd9GcR5U5kUL1yhUw6tTjUWFpR_Uqua4mUCdpHy2yoBietIpcO_qovYEg"/>
          <p:cNvPicPr>
            <a:picLocks noChangeAspect="1" noChangeArrowheads="1"/>
          </p:cNvPicPr>
          <p:nvPr/>
        </p:nvPicPr>
        <p:blipFill>
          <a:blip r:embed="rId3" cstate="print"/>
          <a:srcRect/>
          <a:stretch>
            <a:fillRect/>
          </a:stretch>
        </p:blipFill>
        <p:spPr bwMode="auto">
          <a:xfrm>
            <a:off x="0" y="152400"/>
            <a:ext cx="3810000" cy="46109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535" y="503238"/>
            <a:ext cx="4038600" cy="3611562"/>
          </a:xfrm>
        </p:spPr>
        <p:txBody>
          <a:bodyPr anchor="t">
            <a:noAutofit/>
          </a:bodyPr>
          <a:lstStyle/>
          <a:p>
            <a:r>
              <a:rPr lang="en-US" sz="3200" dirty="0" smtClean="0"/>
              <a:t>The </a:t>
            </a:r>
            <a:r>
              <a:rPr lang="en-US" sz="3200" dirty="0"/>
              <a:t>commander came up and arrested him and ordered him to be bound with 2</a:t>
            </a:r>
            <a:r>
              <a:rPr lang="en-US" sz="3200" dirty="0" smtClean="0"/>
              <a:t> </a:t>
            </a:r>
            <a:r>
              <a:rPr lang="en-US" sz="3200" dirty="0"/>
              <a:t>chains</a:t>
            </a:r>
            <a:r>
              <a:rPr lang="en-US" sz="3200" dirty="0" smtClean="0"/>
              <a:t>.* </a:t>
            </a:r>
            <a:r>
              <a:rPr lang="en-US" sz="3200" dirty="0"/>
              <a:t>Then he asked who he was and what he had done</a:t>
            </a:r>
            <a:r>
              <a:rPr lang="en-US" sz="3200" dirty="0" smtClean="0"/>
              <a:t>.</a:t>
            </a:r>
            <a:endParaRPr lang="en-US" sz="3200" dirty="0"/>
          </a:p>
        </p:txBody>
      </p:sp>
      <p:pic>
        <p:nvPicPr>
          <p:cNvPr id="20482" name="Picture 2" descr="https://encrypted-tbn2.gstatic.com/images?q=tbn:ANd9GcRMqgF_18rd_3msH16h4_ijwovMSPX_n5cDM79S2EhbYuqq0KslNA"/>
          <p:cNvPicPr>
            <a:picLocks noChangeAspect="1" noChangeArrowheads="1"/>
          </p:cNvPicPr>
          <p:nvPr/>
        </p:nvPicPr>
        <p:blipFill>
          <a:blip r:embed="rId2" cstate="print"/>
          <a:srcRect/>
          <a:stretch>
            <a:fillRect/>
          </a:stretch>
        </p:blipFill>
        <p:spPr bwMode="auto">
          <a:xfrm>
            <a:off x="364826" y="316329"/>
            <a:ext cx="3597574" cy="5017671"/>
          </a:xfrm>
          <a:prstGeom prst="rect">
            <a:avLst/>
          </a:prstGeom>
          <a:noFill/>
        </p:spPr>
      </p:pic>
      <p:pic>
        <p:nvPicPr>
          <p:cNvPr id="20487" name="Picture 7" descr="C:\Users\Robin\AppData\Local\Microsoft\Windows\Temporary Internet Files\Content.IE5\EMBT71GH\MC90035181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4114800"/>
            <a:ext cx="4304144" cy="1705824"/>
          </a:xfrm>
          <a:prstGeom prst="rect">
            <a:avLst/>
          </a:prstGeom>
          <a:noFill/>
        </p:spPr>
      </p:pic>
      <p:pic>
        <p:nvPicPr>
          <p:cNvPr id="10" name="Picture 7" descr="C:\Users\Robin\AppData\Local\Microsoft\Windows\Temporary Internet Files\Content.IE5\EMBT71GH\MC90035181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134499">
            <a:off x="6505604" y="4869767"/>
            <a:ext cx="769073"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xit" presetSubtype="10" fill="hold" nodeType="withEffect">
                                  <p:stCondLst>
                                    <p:cond delay="0"/>
                                  </p:stCondLst>
                                  <p:childTnLst>
                                    <p:animEffect transition="out" filter="blinds(horizontal)">
                                      <p:cBhvr>
                                        <p:cTn id="9" dur="500"/>
                                        <p:tgtEl>
                                          <p:spTgt spid="20487"/>
                                        </p:tgtEl>
                                      </p:cBhvr>
                                    </p:animEffect>
                                    <p:set>
                                      <p:cBhvr>
                                        <p:cTn id="10" dur="1" fill="hold">
                                          <p:stCondLst>
                                            <p:cond delay="499"/>
                                          </p:stCondLst>
                                        </p:cTn>
                                        <p:tgtEl>
                                          <p:spTgt spid="20487"/>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2.22222E-6 2.59259E-6 C -0.11805 -0.09028 -0.14323 -0.13403 -0.24896 -0.15602 C -0.25868 -0.16227 -0.28906 -0.18658 -0.29878 -0.19005 C -0.31232 -0.19491 -0.33194 -0.19445 -0.34479 -0.19514 C -0.37361 -0.20301 -0.33889 -0.1926 -0.37534 -0.20718 C -0.39305 -0.21389 -0.38941 -0.20903 -0.40469 -0.21898 C -0.41909 -0.22871 -0.42778 -0.2382 -0.44028 -0.24977 C -0.44739 -0.25556 -0.45903 -0.25533 -0.46719 -0.25787 C -0.4717 -0.26088 -0.47673 -0.26273 -0.48125 -0.26597 C -0.48368 -0.26829 -0.48663 -0.27014 -0.48889 -0.27315 C -0.48993 -0.27454 -0.49097 -0.27685 -0.49253 -0.27801 C -0.49896 -0.28357 -0.50694 -0.28102 -0.51423 -0.28172 C -0.51857 -0.28542 -0.52222 -0.28611 -0.52725 -0.28797 C -0.53194 -0.28403 -0.53524 -0.28287 -0.54114 -0.28172 C -0.54514 -0.27847 -0.54705 -0.27616 -0.55139 -0.27454 C -0.56163 -0.2713 -0.57899 -0.2706 -0.5868 -0.25972 " pathEditMode="relative" rAng="0" ptsTypes="fffffffffffffffA">
                                      <p:cBhvr>
                                        <p:cTn id="12" dur="2000" fill="hold"/>
                                        <p:tgtEl>
                                          <p:spTgt spid="10"/>
                                        </p:tgtEl>
                                        <p:attrNameLst>
                                          <p:attrName>ppt_x</p:attrName>
                                          <p:attrName>ppt_y</p:attrName>
                                        </p:attrNameLst>
                                      </p:cBhvr>
                                      <p:rCtr x="-29300" y="-1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772</Words>
  <Application>Microsoft Office PowerPoint</Application>
  <PresentationFormat>On-screen Show (4:3)</PresentationFormat>
  <Paragraphs>46</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ACTS Dig Site 16</vt:lpstr>
      <vt:lpstr>When the 7 days were nearly over, some Jews from the province of Asia saw Paul at the temple. </vt:lpstr>
      <vt:lpstr>They stirred up the whole crowd and seized him, shouting,</vt:lpstr>
      <vt:lpstr>(They had previously seen Trophimus the Ephesian in the city with Paul and assumed that Paul had brought him into the temple).</vt:lpstr>
      <vt:lpstr>The whole city was aroused, and the people came running from all directions.*</vt:lpstr>
      <vt:lpstr>Seizing Paul, they dragged him from the temple,* and immediately the gates were shut.</vt:lpstr>
      <vt:lpstr>While they were trying to kill him, news reached the commander of the Roman troops that the whole city of Jerusalem was in an uproar.</vt:lpstr>
      <vt:lpstr>He at once took some officers and soldiers and ran down to the crowd. When the rioters saw the commander and his soldiers, they stopped beating Paul. </vt:lpstr>
      <vt:lpstr>The commander came up and arrested him and ordered him to be bound with 2 chains.* Then he asked who he was and what he had done.</vt:lpstr>
      <vt:lpstr>Some in the crowd shouted one thing and some another, and since the commander could not get at the truth because of the uproar, he ordered that Paul be taken into the barracks.</vt:lpstr>
      <vt:lpstr>When Paul reached the steps, the violence of the mob was so great he had to be carried by the soldiers. The crowd that followed kept shouting,*</vt:lpstr>
      <vt:lpstr>As the soldiers were about to take Paul into the barracks, he asked the commander,</vt:lpstr>
      <vt:lpstr>Paul answered,</vt:lpstr>
      <vt:lpstr>After receiving the commander’s permission,  Paul stood on the steps and motioned to the crowd. When they were all silent, he said to them in Aramaic:</vt:lpstr>
      <vt:lpstr>When they heard him speak to them in Aramaic,  they became very quiet.</vt:lpstr>
      <vt:lpstr> Then Paul said:</vt:lpstr>
      <vt:lpstr>PowerPoint Presentation</vt:lpstr>
      <vt:lpstr>PowerPoint Presentation</vt:lpstr>
      <vt:lpstr>And when the blood of your martyr Stephen was shed, I stood there giving my approval and guarding the clothes of those who were killing him.</vt:lpstr>
      <vt:lpstr>Then the Lord said to me, ‘Go; I will send you far away to the Gentiles.’</vt:lpstr>
      <vt:lpstr>The crowd listened to Paul until he said this. Then they raised their voices and shouted,</vt:lpstr>
      <vt:lpstr>*As they were shouting and throwing off their cloaks and flinging dust into the air,</vt:lpstr>
      <vt:lpstr>…the commander ordered that Paul to be taken into the barracks. He directed that he be flogged and interrogated in order to find out why the people were shouting at him like this.</vt:lpstr>
      <vt:lpstr>As they stretched him out to flog him, Paul said to the centurion standing there,</vt:lpstr>
      <vt:lpstr>When the centurion heard this, he went to the commander and reported it.</vt:lpstr>
      <vt:lpstr>The commander went to Paul and asked,</vt:lpstr>
      <vt:lpstr>Those who were about to interrogate him withdrew immediately.        The commander himself was alarmed when he realized that he had put Paul, a Roman citizen, in chains.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Dig Site 16</dc:title>
  <dc:creator>Robin</dc:creator>
  <cp:lastModifiedBy>Ken Stoll</cp:lastModifiedBy>
  <cp:revision>37</cp:revision>
  <dcterms:created xsi:type="dcterms:W3CDTF">2012-12-10T20:07:17Z</dcterms:created>
  <dcterms:modified xsi:type="dcterms:W3CDTF">2018-12-16T11:19:08Z</dcterms:modified>
</cp:coreProperties>
</file>