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85" r:id="rId5"/>
  </p:sldMasterIdLst>
  <p:notesMasterIdLst>
    <p:notesMasterId r:id="rId45"/>
  </p:notesMasterIdLst>
  <p:sldIdLst>
    <p:sldId id="283" r:id="rId6"/>
    <p:sldId id="284" r:id="rId7"/>
    <p:sldId id="287" r:id="rId8"/>
    <p:sldId id="291" r:id="rId9"/>
    <p:sldId id="292" r:id="rId10"/>
    <p:sldId id="293" r:id="rId11"/>
    <p:sldId id="294" r:id="rId12"/>
    <p:sldId id="296" r:id="rId13"/>
    <p:sldId id="323" r:id="rId14"/>
    <p:sldId id="298" r:id="rId15"/>
    <p:sldId id="288" r:id="rId16"/>
    <p:sldId id="257" r:id="rId17"/>
    <p:sldId id="258" r:id="rId18"/>
    <p:sldId id="259" r:id="rId19"/>
    <p:sldId id="260" r:id="rId20"/>
    <p:sldId id="289" r:id="rId21"/>
    <p:sldId id="261" r:id="rId22"/>
    <p:sldId id="262" r:id="rId23"/>
    <p:sldId id="263" r:id="rId24"/>
    <p:sldId id="264" r:id="rId25"/>
    <p:sldId id="290"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Rounded MT Bold" charset="0"/>
        <a:ea typeface="MS PGothic" charset="0"/>
        <a:cs typeface="MS PGothic" charset="0"/>
      </a:defRPr>
    </a:lvl1pPr>
    <a:lvl2pPr marL="457200" algn="l" rtl="0" fontAlgn="base">
      <a:spcBef>
        <a:spcPct val="0"/>
      </a:spcBef>
      <a:spcAft>
        <a:spcPct val="0"/>
      </a:spcAft>
      <a:defRPr kern="1200">
        <a:solidFill>
          <a:schemeClr val="tx1"/>
        </a:solidFill>
        <a:latin typeface="Arial Rounded MT Bold" charset="0"/>
        <a:ea typeface="MS PGothic" charset="0"/>
        <a:cs typeface="MS PGothic" charset="0"/>
      </a:defRPr>
    </a:lvl2pPr>
    <a:lvl3pPr marL="914400" algn="l" rtl="0" fontAlgn="base">
      <a:spcBef>
        <a:spcPct val="0"/>
      </a:spcBef>
      <a:spcAft>
        <a:spcPct val="0"/>
      </a:spcAft>
      <a:defRPr kern="1200">
        <a:solidFill>
          <a:schemeClr val="tx1"/>
        </a:solidFill>
        <a:latin typeface="Arial Rounded MT Bold" charset="0"/>
        <a:ea typeface="MS PGothic" charset="0"/>
        <a:cs typeface="MS PGothic" charset="0"/>
      </a:defRPr>
    </a:lvl3pPr>
    <a:lvl4pPr marL="1371600" algn="l" rtl="0" fontAlgn="base">
      <a:spcBef>
        <a:spcPct val="0"/>
      </a:spcBef>
      <a:spcAft>
        <a:spcPct val="0"/>
      </a:spcAft>
      <a:defRPr kern="1200">
        <a:solidFill>
          <a:schemeClr val="tx1"/>
        </a:solidFill>
        <a:latin typeface="Arial Rounded MT Bold" charset="0"/>
        <a:ea typeface="MS PGothic" charset="0"/>
        <a:cs typeface="MS PGothic" charset="0"/>
      </a:defRPr>
    </a:lvl4pPr>
    <a:lvl5pPr marL="1828800" algn="l" rtl="0" fontAlgn="base">
      <a:spcBef>
        <a:spcPct val="0"/>
      </a:spcBef>
      <a:spcAft>
        <a:spcPct val="0"/>
      </a:spcAft>
      <a:defRPr kern="1200">
        <a:solidFill>
          <a:schemeClr val="tx1"/>
        </a:solidFill>
        <a:latin typeface="Arial Rounded MT Bold" charset="0"/>
        <a:ea typeface="MS PGothic" charset="0"/>
        <a:cs typeface="MS PGothic" charset="0"/>
      </a:defRPr>
    </a:lvl5pPr>
    <a:lvl6pPr marL="2286000" algn="l" defTabSz="457200" rtl="0" eaLnBrk="1" latinLnBrk="0" hangingPunct="1">
      <a:defRPr kern="1200">
        <a:solidFill>
          <a:schemeClr val="tx1"/>
        </a:solidFill>
        <a:latin typeface="Arial Rounded MT Bold" charset="0"/>
        <a:ea typeface="MS PGothic" charset="0"/>
        <a:cs typeface="MS PGothic" charset="0"/>
      </a:defRPr>
    </a:lvl6pPr>
    <a:lvl7pPr marL="2743200" algn="l" defTabSz="457200" rtl="0" eaLnBrk="1" latinLnBrk="0" hangingPunct="1">
      <a:defRPr kern="1200">
        <a:solidFill>
          <a:schemeClr val="tx1"/>
        </a:solidFill>
        <a:latin typeface="Arial Rounded MT Bold" charset="0"/>
        <a:ea typeface="MS PGothic" charset="0"/>
        <a:cs typeface="MS PGothic" charset="0"/>
      </a:defRPr>
    </a:lvl7pPr>
    <a:lvl8pPr marL="3200400" algn="l" defTabSz="457200" rtl="0" eaLnBrk="1" latinLnBrk="0" hangingPunct="1">
      <a:defRPr kern="1200">
        <a:solidFill>
          <a:schemeClr val="tx1"/>
        </a:solidFill>
        <a:latin typeface="Arial Rounded MT Bold" charset="0"/>
        <a:ea typeface="MS PGothic" charset="0"/>
        <a:cs typeface="MS PGothic" charset="0"/>
      </a:defRPr>
    </a:lvl8pPr>
    <a:lvl9pPr marL="3657600" algn="l" defTabSz="457200" rtl="0" eaLnBrk="1" latinLnBrk="0" hangingPunct="1">
      <a:defRPr kern="1200">
        <a:solidFill>
          <a:schemeClr val="tx1"/>
        </a:solidFill>
        <a:latin typeface="Arial Rounded MT Bold"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B43A509-056C-F444-8744-B07ECF94F9E5}" type="datetimeFigureOut">
              <a:rPr lang="en-US"/>
              <a:pPr>
                <a:defRPr/>
              </a:pPr>
              <a:t>11/12/2018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F071A4A-322B-424A-9382-8B5181E80638}" type="slidenum">
              <a:rPr lang="en-US"/>
              <a:pPr>
                <a:defRPr/>
              </a:pPr>
              <a:t>‹#›</a:t>
            </a:fld>
            <a:endParaRPr lang="en-US"/>
          </a:p>
        </p:txBody>
      </p:sp>
    </p:spTree>
    <p:extLst>
      <p:ext uri="{BB962C8B-B14F-4D97-AF65-F5344CB8AC3E}">
        <p14:creationId xmlns:p14="http://schemas.microsoft.com/office/powerpoint/2010/main" val="634628597"/>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D0B80B2-C761-F44B-B222-03A14F47085A}"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68319F-F1C8-C64B-98DE-422C2C574FAC}" type="slidenum">
              <a:rPr lang="en-US"/>
              <a:pPr>
                <a:defRPr/>
              </a:pPr>
              <a:t>‹#›</a:t>
            </a:fld>
            <a:endParaRPr lang="en-US"/>
          </a:p>
        </p:txBody>
      </p:sp>
    </p:spTree>
    <p:extLst>
      <p:ext uri="{BB962C8B-B14F-4D97-AF65-F5344CB8AC3E}">
        <p14:creationId xmlns:p14="http://schemas.microsoft.com/office/powerpoint/2010/main" val="105252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4563C8-1FBC-A74D-95B2-95263833C940}"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6E515C-A620-3646-9165-132E481297FB}" type="slidenum">
              <a:rPr lang="en-US"/>
              <a:pPr>
                <a:defRPr/>
              </a:pPr>
              <a:t>‹#›</a:t>
            </a:fld>
            <a:endParaRPr lang="en-US"/>
          </a:p>
        </p:txBody>
      </p:sp>
    </p:spTree>
    <p:extLst>
      <p:ext uri="{BB962C8B-B14F-4D97-AF65-F5344CB8AC3E}">
        <p14:creationId xmlns:p14="http://schemas.microsoft.com/office/powerpoint/2010/main" val="27244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496489F-E6C7-D444-8621-ED9D225DBFA3}"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481356-AFAE-7744-92F6-7C23F13746DB}" type="slidenum">
              <a:rPr lang="en-US"/>
              <a:pPr>
                <a:defRPr/>
              </a:pPr>
              <a:t>‹#›</a:t>
            </a:fld>
            <a:endParaRPr lang="en-US"/>
          </a:p>
        </p:txBody>
      </p:sp>
    </p:spTree>
    <p:extLst>
      <p:ext uri="{BB962C8B-B14F-4D97-AF65-F5344CB8AC3E}">
        <p14:creationId xmlns:p14="http://schemas.microsoft.com/office/powerpoint/2010/main" val="320092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ea typeface="MS PGothic" charset="0"/>
              </a:defRPr>
            </a:lvl1pPr>
          </a:lstStyle>
          <a:p>
            <a:pPr>
              <a:defRPr/>
            </a:pPr>
            <a:fld id="{9A148D64-16B2-284D-9EF4-B78BCEDA5D40}" type="slidenum">
              <a:rPr lang="en-US"/>
              <a:pPr>
                <a:defRPr/>
              </a:pPr>
              <a:t>‹#›</a:t>
            </a:fld>
            <a:endParaRPr lang="en-US"/>
          </a:p>
        </p:txBody>
      </p:sp>
    </p:spTree>
    <p:extLst>
      <p:ext uri="{BB962C8B-B14F-4D97-AF65-F5344CB8AC3E}">
        <p14:creationId xmlns:p14="http://schemas.microsoft.com/office/powerpoint/2010/main" val="115569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FCE2027A-47BB-DE4B-A62D-F568EC17729D}"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46344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C549D112-B460-F247-98AC-6D1B7A3098B6}"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94555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ea typeface="MS PGothic" charset="0"/>
              </a:defRPr>
            </a:lvl1pPr>
          </a:lstStyle>
          <a:p>
            <a:pPr>
              <a:defRPr/>
            </a:pPr>
            <a:fld id="{23DDDA5D-AF61-8341-B436-E24FD020D969}"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21806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ea typeface="MS PGothic" charset="0"/>
              </a:defRPr>
            </a:lvl1pPr>
          </a:lstStyle>
          <a:p>
            <a:pPr>
              <a:defRPr/>
            </a:pPr>
            <a:fld id="{7F33D0D5-3FA9-3645-B1F7-5CC987397CCE}"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59506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ea typeface="MS PGothic" charset="0"/>
              </a:defRPr>
            </a:lvl1pPr>
          </a:lstStyle>
          <a:p>
            <a:pPr>
              <a:defRPr/>
            </a:pPr>
            <a:fld id="{6B7F4035-778D-B549-A449-2EFB6FF14DFE}"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54789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ea typeface="MS PGothic" charset="0"/>
              </a:defRPr>
            </a:lvl1pPr>
          </a:lstStyle>
          <a:p>
            <a:pPr>
              <a:defRPr/>
            </a:pPr>
            <a:fld id="{15BF6FDD-994E-654A-9BE9-3E1F87AA278F}"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18581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ea typeface="MS PGothic" charset="0"/>
              </a:defRPr>
            </a:lvl1pPr>
          </a:lstStyle>
          <a:p>
            <a:pPr>
              <a:defRPr/>
            </a:pPr>
            <a:fld id="{5C6D27D1-3A52-0845-81ED-8CC95D0D96E4}"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3314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CB0D7AF-D439-8C44-BBEE-BBFB294C7D49}"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BBDCF2-DB7A-E84F-940E-635DF1953C75}" type="slidenum">
              <a:rPr lang="en-US"/>
              <a:pPr>
                <a:defRPr/>
              </a:pPr>
              <a:t>‹#›</a:t>
            </a:fld>
            <a:endParaRPr lang="en-US"/>
          </a:p>
        </p:txBody>
      </p:sp>
    </p:spTree>
    <p:extLst>
      <p:ext uri="{BB962C8B-B14F-4D97-AF65-F5344CB8AC3E}">
        <p14:creationId xmlns:p14="http://schemas.microsoft.com/office/powerpoint/2010/main" val="377467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ea typeface="MS PGothic" charset="0"/>
              </a:defRPr>
            </a:lvl1pPr>
          </a:lstStyle>
          <a:p>
            <a:pPr>
              <a:defRPr/>
            </a:pPr>
            <a:fld id="{58B15E90-6164-5244-BFD7-D4EEB5BADB7A}"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62605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50327AA0-C54D-C74F-AAAA-0C8C71FAB420}"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64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3751CD7A-F16A-9E4E-915B-CEA435C34F13}"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37776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12" name="Freeform 23"/>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15" name="Freeform 26"/>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grpSp>
      <p:sp>
        <p:nvSpPr>
          <p:cNvPr id="515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a:latin typeface="Arial Rounded MT Bold" charset="0"/>
                <a:ea typeface="MS PGothic" charset="0"/>
              </a:defRPr>
            </a:lvl1pPr>
          </a:lstStyle>
          <a:p>
            <a:pPr>
              <a:defRPr/>
            </a:pPr>
            <a:endParaRPr lang="en-US"/>
          </a:p>
        </p:txBody>
      </p:sp>
      <p:sp>
        <p:nvSpPr>
          <p:cNvPr id="42" name="Rectangle 42"/>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12C90064-815D-8543-B30D-00905B426698}" type="slidenum">
              <a:rPr lang="en-US"/>
              <a:pPr>
                <a:defRPr/>
              </a:pPr>
              <a:t>‹#›</a:t>
            </a:fld>
            <a:endParaRPr lang="en-US"/>
          </a:p>
        </p:txBody>
      </p:sp>
    </p:spTree>
    <p:extLst>
      <p:ext uri="{BB962C8B-B14F-4D97-AF65-F5344CB8AC3E}">
        <p14:creationId xmlns:p14="http://schemas.microsoft.com/office/powerpoint/2010/main" val="320246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5"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513F81C9-47CE-384C-A17D-0041BEFE85F5}" type="slidenum">
              <a:rPr lang="en-US"/>
              <a:pPr>
                <a:defRPr/>
              </a:pPr>
              <a:t>‹#›</a:t>
            </a:fld>
            <a:endParaRPr lang="en-US"/>
          </a:p>
        </p:txBody>
      </p:sp>
    </p:spTree>
    <p:extLst>
      <p:ext uri="{BB962C8B-B14F-4D97-AF65-F5344CB8AC3E}">
        <p14:creationId xmlns:p14="http://schemas.microsoft.com/office/powerpoint/2010/main" val="1323448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5"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79F8A45C-0C0E-B849-9172-2FF430B164E1}" type="slidenum">
              <a:rPr lang="en-US"/>
              <a:pPr>
                <a:defRPr/>
              </a:pPr>
              <a:t>‹#›</a:t>
            </a:fld>
            <a:endParaRPr lang="en-US"/>
          </a:p>
        </p:txBody>
      </p:sp>
    </p:spTree>
    <p:extLst>
      <p:ext uri="{BB962C8B-B14F-4D97-AF65-F5344CB8AC3E}">
        <p14:creationId xmlns:p14="http://schemas.microsoft.com/office/powerpoint/2010/main" val="1779388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6"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13ACF099-1C46-3043-88CE-39E5764C5095}" type="slidenum">
              <a:rPr lang="en-US"/>
              <a:pPr>
                <a:defRPr/>
              </a:pPr>
              <a:t>‹#›</a:t>
            </a:fld>
            <a:endParaRPr lang="en-US"/>
          </a:p>
        </p:txBody>
      </p:sp>
    </p:spTree>
    <p:extLst>
      <p:ext uri="{BB962C8B-B14F-4D97-AF65-F5344CB8AC3E}">
        <p14:creationId xmlns:p14="http://schemas.microsoft.com/office/powerpoint/2010/main" val="1656107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8"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9"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4C3ECD15-748E-D641-90E2-5250376AC792}" type="slidenum">
              <a:rPr lang="en-US"/>
              <a:pPr>
                <a:defRPr/>
              </a:pPr>
              <a:t>‹#›</a:t>
            </a:fld>
            <a:endParaRPr lang="en-US"/>
          </a:p>
        </p:txBody>
      </p:sp>
    </p:spTree>
    <p:extLst>
      <p:ext uri="{BB962C8B-B14F-4D97-AF65-F5344CB8AC3E}">
        <p14:creationId xmlns:p14="http://schemas.microsoft.com/office/powerpoint/2010/main" val="1736279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4"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59149F87-5B6A-1940-A409-6095FEAB33A7}" type="slidenum">
              <a:rPr lang="en-US"/>
              <a:pPr>
                <a:defRPr/>
              </a:pPr>
              <a:t>‹#›</a:t>
            </a:fld>
            <a:endParaRPr lang="en-US"/>
          </a:p>
        </p:txBody>
      </p:sp>
    </p:spTree>
    <p:extLst>
      <p:ext uri="{BB962C8B-B14F-4D97-AF65-F5344CB8AC3E}">
        <p14:creationId xmlns:p14="http://schemas.microsoft.com/office/powerpoint/2010/main" val="1911081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3"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4"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3679FE8D-5E79-084C-A593-9E2B1E543040}" type="slidenum">
              <a:rPr lang="en-US"/>
              <a:pPr>
                <a:defRPr/>
              </a:pPr>
              <a:t>‹#›</a:t>
            </a:fld>
            <a:endParaRPr lang="en-US"/>
          </a:p>
        </p:txBody>
      </p:sp>
    </p:spTree>
    <p:extLst>
      <p:ext uri="{BB962C8B-B14F-4D97-AF65-F5344CB8AC3E}">
        <p14:creationId xmlns:p14="http://schemas.microsoft.com/office/powerpoint/2010/main" val="214741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0D91EC-C8AD-E443-B6D4-08AAC9542327}"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B75C43-64FA-E847-A9D7-C921490C9E76}" type="slidenum">
              <a:rPr lang="en-US"/>
              <a:pPr>
                <a:defRPr/>
              </a:pPr>
              <a:t>‹#›</a:t>
            </a:fld>
            <a:endParaRPr lang="en-US"/>
          </a:p>
        </p:txBody>
      </p:sp>
    </p:spTree>
    <p:extLst>
      <p:ext uri="{BB962C8B-B14F-4D97-AF65-F5344CB8AC3E}">
        <p14:creationId xmlns:p14="http://schemas.microsoft.com/office/powerpoint/2010/main" val="4247934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6"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FEA55BA8-7BB4-3B48-91A2-D9DA1FFBB59A}" type="slidenum">
              <a:rPr lang="en-US"/>
              <a:pPr>
                <a:defRPr/>
              </a:pPr>
              <a:t>‹#›</a:t>
            </a:fld>
            <a:endParaRPr lang="en-US"/>
          </a:p>
        </p:txBody>
      </p:sp>
    </p:spTree>
    <p:extLst>
      <p:ext uri="{BB962C8B-B14F-4D97-AF65-F5344CB8AC3E}">
        <p14:creationId xmlns:p14="http://schemas.microsoft.com/office/powerpoint/2010/main" val="2725588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6"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A631BFF8-102D-5643-942D-8101962F1AF6}" type="slidenum">
              <a:rPr lang="en-US"/>
              <a:pPr>
                <a:defRPr/>
              </a:pPr>
              <a:t>‹#›</a:t>
            </a:fld>
            <a:endParaRPr lang="en-US"/>
          </a:p>
        </p:txBody>
      </p:sp>
    </p:spTree>
    <p:extLst>
      <p:ext uri="{BB962C8B-B14F-4D97-AF65-F5344CB8AC3E}">
        <p14:creationId xmlns:p14="http://schemas.microsoft.com/office/powerpoint/2010/main" val="3900103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5"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498D77A6-02EB-AF47-8BA6-15DED49142AD}" type="slidenum">
              <a:rPr lang="en-US"/>
              <a:pPr>
                <a:defRPr/>
              </a:pPr>
              <a:t>‹#›</a:t>
            </a:fld>
            <a:endParaRPr lang="en-US"/>
          </a:p>
        </p:txBody>
      </p:sp>
    </p:spTree>
    <p:extLst>
      <p:ext uri="{BB962C8B-B14F-4D97-AF65-F5344CB8AC3E}">
        <p14:creationId xmlns:p14="http://schemas.microsoft.com/office/powerpoint/2010/main" val="1954359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5"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57BFFF38-86F9-164E-97CF-736F6CEF7A83}" type="slidenum">
              <a:rPr lang="en-US"/>
              <a:pPr>
                <a:defRPr/>
              </a:pPr>
              <a:t>‹#›</a:t>
            </a:fld>
            <a:endParaRPr lang="en-US"/>
          </a:p>
        </p:txBody>
      </p:sp>
    </p:spTree>
    <p:extLst>
      <p:ext uri="{BB962C8B-B14F-4D97-AF65-F5344CB8AC3E}">
        <p14:creationId xmlns:p14="http://schemas.microsoft.com/office/powerpoint/2010/main" val="4091489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ea typeface="MS PGothic" charset="0"/>
              </a:defRPr>
            </a:lvl1pPr>
          </a:lstStyle>
          <a:p>
            <a:pPr>
              <a:defRPr/>
            </a:pPr>
            <a:fld id="{9EAAD552-4A1D-7140-A24A-7FC6DFA0E5C3}" type="slidenum">
              <a:rPr lang="en-US"/>
              <a:pPr>
                <a:defRPr/>
              </a:pPr>
              <a:t>‹#›</a:t>
            </a:fld>
            <a:endParaRPr lang="en-US"/>
          </a:p>
        </p:txBody>
      </p:sp>
    </p:spTree>
    <p:extLst>
      <p:ext uri="{BB962C8B-B14F-4D97-AF65-F5344CB8AC3E}">
        <p14:creationId xmlns:p14="http://schemas.microsoft.com/office/powerpoint/2010/main" val="553217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9C292F69-BFB1-FE4C-A45C-619C4F70A854}"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7267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87D2BC94-EBAE-AF4F-956B-F928EA2ED78C}"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4636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ea typeface="MS PGothic" charset="0"/>
              </a:defRPr>
            </a:lvl1pPr>
          </a:lstStyle>
          <a:p>
            <a:pPr>
              <a:defRPr/>
            </a:pPr>
            <a:fld id="{123CFC1A-C6BB-024B-ACDE-607934101D20}"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68988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ea typeface="MS PGothic" charset="0"/>
              </a:defRPr>
            </a:lvl1pPr>
          </a:lstStyle>
          <a:p>
            <a:pPr>
              <a:defRPr/>
            </a:pPr>
            <a:fld id="{165BA803-DA18-1E43-BDBF-C9115F2147D7}"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538203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ea typeface="MS PGothic" charset="0"/>
              </a:defRPr>
            </a:lvl1pPr>
          </a:lstStyle>
          <a:p>
            <a:pPr>
              <a:defRPr/>
            </a:pPr>
            <a:fld id="{8768173F-6E5B-F247-8E9E-6DC99374D0F3}"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9810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99E634-ACF2-124C-BC08-A7C2EF9D2D59}" type="datetimeFigureOut">
              <a:rPr lang="en-US"/>
              <a:pPr>
                <a:defRPr/>
              </a:pPr>
              <a:t>11/12/2018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773C73-7BF4-6249-AED3-AFB1487B21D9}" type="slidenum">
              <a:rPr lang="en-US"/>
              <a:pPr>
                <a:defRPr/>
              </a:pPr>
              <a:t>‹#›</a:t>
            </a:fld>
            <a:endParaRPr lang="en-US"/>
          </a:p>
        </p:txBody>
      </p:sp>
    </p:spTree>
    <p:extLst>
      <p:ext uri="{BB962C8B-B14F-4D97-AF65-F5344CB8AC3E}">
        <p14:creationId xmlns:p14="http://schemas.microsoft.com/office/powerpoint/2010/main" val="1833990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ea typeface="MS PGothic" charset="0"/>
              </a:defRPr>
            </a:lvl1pPr>
          </a:lstStyle>
          <a:p>
            <a:pPr>
              <a:defRPr/>
            </a:pPr>
            <a:fld id="{A2CB487F-FBB6-F14F-A078-DCCCD81D1EEE}"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7738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ea typeface="MS PGothic" charset="0"/>
              </a:defRPr>
            </a:lvl1pPr>
          </a:lstStyle>
          <a:p>
            <a:pPr>
              <a:defRPr/>
            </a:pPr>
            <a:fld id="{7F1BA88B-E64B-6C4F-9C3F-8E0089CF1956}"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90182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ea typeface="MS PGothic" charset="0"/>
              </a:defRPr>
            </a:lvl1pPr>
          </a:lstStyle>
          <a:p>
            <a:pPr>
              <a:defRPr/>
            </a:pPr>
            <a:fld id="{6B03909A-2093-E84D-8AEE-E11FA4534AE1}"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94910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E5C9187F-E7D5-364E-B799-DE7BE9B632AB}"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10809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A6591064-F2F3-B74A-B4E7-79AF2767DE8B}"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15617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A8A128AA-6D90-684E-833E-724DD15BE5F2}"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A8783060-BBA4-1E4F-BD7B-2BC72D769504}" type="slidenum">
              <a:rPr lang="en-US"/>
              <a:pPr>
                <a:defRPr/>
              </a:pPr>
              <a:t>‹#›</a:t>
            </a:fld>
            <a:endParaRPr lang="en-US"/>
          </a:p>
        </p:txBody>
      </p:sp>
    </p:spTree>
    <p:extLst>
      <p:ext uri="{BB962C8B-B14F-4D97-AF65-F5344CB8AC3E}">
        <p14:creationId xmlns:p14="http://schemas.microsoft.com/office/powerpoint/2010/main" val="28976805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4CEA4521-EC09-E44A-A891-A26DB37D2F3D}"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5325167F-A9DD-AE44-841A-839BF0E6C9D4}" type="slidenum">
              <a:rPr lang="en-US"/>
              <a:pPr>
                <a:defRPr/>
              </a:pPr>
              <a:t>‹#›</a:t>
            </a:fld>
            <a:endParaRPr lang="en-US"/>
          </a:p>
        </p:txBody>
      </p:sp>
    </p:spTree>
    <p:extLst>
      <p:ext uri="{BB962C8B-B14F-4D97-AF65-F5344CB8AC3E}">
        <p14:creationId xmlns:p14="http://schemas.microsoft.com/office/powerpoint/2010/main" val="98882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60CBEB17-CE95-C246-A7CF-E7E3C5FE484C}"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00AFDB75-43E9-3A42-B7ED-C175F94F17C5}" type="slidenum">
              <a:rPr lang="en-US"/>
              <a:pPr>
                <a:defRPr/>
              </a:pPr>
              <a:t>‹#›</a:t>
            </a:fld>
            <a:endParaRPr lang="en-US"/>
          </a:p>
        </p:txBody>
      </p:sp>
    </p:spTree>
    <p:extLst>
      <p:ext uri="{BB962C8B-B14F-4D97-AF65-F5344CB8AC3E}">
        <p14:creationId xmlns:p14="http://schemas.microsoft.com/office/powerpoint/2010/main" val="2696685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2E0E40F3-F4A7-0349-8325-B454135954C9}" type="datetimeFigureOut">
              <a:rPr lang="en-US"/>
              <a:pPr>
                <a:defRPr/>
              </a:pPr>
              <a:t>11/12/2018</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4AB86855-EE84-584E-B81E-26762DED1FBA}" type="slidenum">
              <a:rPr lang="en-US"/>
              <a:pPr>
                <a:defRPr/>
              </a:pPr>
              <a:t>‹#›</a:t>
            </a:fld>
            <a:endParaRPr lang="en-US"/>
          </a:p>
        </p:txBody>
      </p:sp>
    </p:spTree>
    <p:extLst>
      <p:ext uri="{BB962C8B-B14F-4D97-AF65-F5344CB8AC3E}">
        <p14:creationId xmlns:p14="http://schemas.microsoft.com/office/powerpoint/2010/main" val="20009846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2C1EBC2E-E898-3148-845C-D62BCDE13414}" type="datetimeFigureOut">
              <a:rPr lang="en-US"/>
              <a:pPr>
                <a:defRPr/>
              </a:pPr>
              <a:t>11/12/2018</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A699DC2E-B6FB-7E49-A0D9-C00C27CDC248}" type="slidenum">
              <a:rPr lang="en-US"/>
              <a:pPr>
                <a:defRPr/>
              </a:pPr>
              <a:t>‹#›</a:t>
            </a:fld>
            <a:endParaRPr lang="en-US"/>
          </a:p>
        </p:txBody>
      </p:sp>
    </p:spTree>
    <p:extLst>
      <p:ext uri="{BB962C8B-B14F-4D97-AF65-F5344CB8AC3E}">
        <p14:creationId xmlns:p14="http://schemas.microsoft.com/office/powerpoint/2010/main" val="119895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44CF1A-3C1A-3C43-9DF1-FF0D6EDCAA6E}" type="datetimeFigureOut">
              <a:rPr lang="en-US"/>
              <a:pPr>
                <a:defRPr/>
              </a:pPr>
              <a:t>11/12/2018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26AB0F-970E-164B-B45C-8E9DF3906D2E}" type="slidenum">
              <a:rPr lang="en-US"/>
              <a:pPr>
                <a:defRPr/>
              </a:pPr>
              <a:t>‹#›</a:t>
            </a:fld>
            <a:endParaRPr lang="en-US"/>
          </a:p>
        </p:txBody>
      </p:sp>
    </p:spTree>
    <p:extLst>
      <p:ext uri="{BB962C8B-B14F-4D97-AF65-F5344CB8AC3E}">
        <p14:creationId xmlns:p14="http://schemas.microsoft.com/office/powerpoint/2010/main" val="3753283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57752580-9D42-3748-B929-ECBD9ED0E47D}" type="datetimeFigureOut">
              <a:rPr lang="en-US"/>
              <a:pPr>
                <a:defRPr/>
              </a:pPr>
              <a:t>11/12/2018</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EAC0DA02-714C-3447-BE42-440503D8366F}" type="slidenum">
              <a:rPr lang="en-US"/>
              <a:pPr>
                <a:defRPr/>
              </a:pPr>
              <a:t>‹#›</a:t>
            </a:fld>
            <a:endParaRPr lang="en-US"/>
          </a:p>
        </p:txBody>
      </p:sp>
    </p:spTree>
    <p:extLst>
      <p:ext uri="{BB962C8B-B14F-4D97-AF65-F5344CB8AC3E}">
        <p14:creationId xmlns:p14="http://schemas.microsoft.com/office/powerpoint/2010/main" val="16255565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0259626C-1DD1-BE45-8B92-BF6DEA8E0BF6}" type="datetimeFigureOut">
              <a:rPr lang="en-US"/>
              <a:pPr>
                <a:defRPr/>
              </a:pPr>
              <a:t>11/12/2018</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7CEF41EA-544F-9542-884C-A6EA9B2BD62D}" type="slidenum">
              <a:rPr lang="en-US"/>
              <a:pPr>
                <a:defRPr/>
              </a:pPr>
              <a:t>‹#›</a:t>
            </a:fld>
            <a:endParaRPr lang="en-US"/>
          </a:p>
        </p:txBody>
      </p:sp>
    </p:spTree>
    <p:extLst>
      <p:ext uri="{BB962C8B-B14F-4D97-AF65-F5344CB8AC3E}">
        <p14:creationId xmlns:p14="http://schemas.microsoft.com/office/powerpoint/2010/main" val="2812621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3C4B4BAA-48D4-0B41-89B6-9ECF07F3DF88}" type="datetimeFigureOut">
              <a:rPr lang="en-US"/>
              <a:pPr>
                <a:defRPr/>
              </a:pPr>
              <a:t>11/12/2018</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079C1F75-8FFE-2A4E-B70F-5EB4DC93C6AD}" type="slidenum">
              <a:rPr lang="en-US"/>
              <a:pPr>
                <a:defRPr/>
              </a:pPr>
              <a:t>‹#›</a:t>
            </a:fld>
            <a:endParaRPr lang="en-US"/>
          </a:p>
        </p:txBody>
      </p:sp>
    </p:spTree>
    <p:extLst>
      <p:ext uri="{BB962C8B-B14F-4D97-AF65-F5344CB8AC3E}">
        <p14:creationId xmlns:p14="http://schemas.microsoft.com/office/powerpoint/2010/main" val="2973966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FD75E876-96A2-8647-9C14-0D68B67D95A3}" type="datetimeFigureOut">
              <a:rPr lang="en-US"/>
              <a:pPr>
                <a:defRPr/>
              </a:pPr>
              <a:t>11/12/2018</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94864AE4-80AF-6A45-8998-529773B0B6E4}" type="slidenum">
              <a:rPr lang="en-US"/>
              <a:pPr>
                <a:defRPr/>
              </a:pPr>
              <a:t>‹#›</a:t>
            </a:fld>
            <a:endParaRPr lang="en-US"/>
          </a:p>
        </p:txBody>
      </p:sp>
    </p:spTree>
    <p:extLst>
      <p:ext uri="{BB962C8B-B14F-4D97-AF65-F5344CB8AC3E}">
        <p14:creationId xmlns:p14="http://schemas.microsoft.com/office/powerpoint/2010/main" val="1546288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E38409B5-7CB7-174C-8644-529DDAE71A11}"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6AB59026-1DEC-244F-8FB7-BD549E9C2A49}" type="slidenum">
              <a:rPr lang="en-US"/>
              <a:pPr>
                <a:defRPr/>
              </a:pPr>
              <a:t>‹#›</a:t>
            </a:fld>
            <a:endParaRPr lang="en-US"/>
          </a:p>
        </p:txBody>
      </p:sp>
    </p:spTree>
    <p:extLst>
      <p:ext uri="{BB962C8B-B14F-4D97-AF65-F5344CB8AC3E}">
        <p14:creationId xmlns:p14="http://schemas.microsoft.com/office/powerpoint/2010/main" val="11320237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3620D297-14B9-C54F-A25A-80AC81E645EF}" type="datetimeFigureOut">
              <a:rPr lang="en-US"/>
              <a:pPr>
                <a:defRPr/>
              </a:pPr>
              <a:t>11/12/2018</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8F6B8B8E-5048-7447-8421-EFEBA827DEC9}" type="slidenum">
              <a:rPr lang="en-US"/>
              <a:pPr>
                <a:defRPr/>
              </a:pPr>
              <a:t>‹#›</a:t>
            </a:fld>
            <a:endParaRPr lang="en-US"/>
          </a:p>
        </p:txBody>
      </p:sp>
    </p:spTree>
    <p:extLst>
      <p:ext uri="{BB962C8B-B14F-4D97-AF65-F5344CB8AC3E}">
        <p14:creationId xmlns:p14="http://schemas.microsoft.com/office/powerpoint/2010/main" val="171618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D8F089-327D-8C4D-B542-2743E55B6F76}" type="datetimeFigureOut">
              <a:rPr lang="en-US"/>
              <a:pPr>
                <a:defRPr/>
              </a:pPr>
              <a:t>11/12/2018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44EB1E-2A37-D846-BE0E-6C560EF55383}" type="slidenum">
              <a:rPr lang="en-US"/>
              <a:pPr>
                <a:defRPr/>
              </a:pPr>
              <a:t>‹#›</a:t>
            </a:fld>
            <a:endParaRPr lang="en-US"/>
          </a:p>
        </p:txBody>
      </p:sp>
    </p:spTree>
    <p:extLst>
      <p:ext uri="{BB962C8B-B14F-4D97-AF65-F5344CB8AC3E}">
        <p14:creationId xmlns:p14="http://schemas.microsoft.com/office/powerpoint/2010/main" val="43729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C0DA90-0877-2048-B1FB-A28E5DFB7839}" type="datetimeFigureOut">
              <a:rPr lang="en-US"/>
              <a:pPr>
                <a:defRPr/>
              </a:pPr>
              <a:t>11/12/2018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FCABE6A-4E27-1D45-85E4-AFB633A0FA9B}" type="slidenum">
              <a:rPr lang="en-US"/>
              <a:pPr>
                <a:defRPr/>
              </a:pPr>
              <a:t>‹#›</a:t>
            </a:fld>
            <a:endParaRPr lang="en-US"/>
          </a:p>
        </p:txBody>
      </p:sp>
    </p:spTree>
    <p:extLst>
      <p:ext uri="{BB962C8B-B14F-4D97-AF65-F5344CB8AC3E}">
        <p14:creationId xmlns:p14="http://schemas.microsoft.com/office/powerpoint/2010/main" val="352474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F5E59B-A4DF-B84C-A112-F9003744696C}" type="datetimeFigureOut">
              <a:rPr lang="en-US"/>
              <a:pPr>
                <a:defRPr/>
              </a:pPr>
              <a:t>11/12/2018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BCA2C5-519B-1A47-84C8-78B6BED06829}" type="slidenum">
              <a:rPr lang="en-US"/>
              <a:pPr>
                <a:defRPr/>
              </a:pPr>
              <a:t>‹#›</a:t>
            </a:fld>
            <a:endParaRPr lang="en-US"/>
          </a:p>
        </p:txBody>
      </p:sp>
    </p:spTree>
    <p:extLst>
      <p:ext uri="{BB962C8B-B14F-4D97-AF65-F5344CB8AC3E}">
        <p14:creationId xmlns:p14="http://schemas.microsoft.com/office/powerpoint/2010/main" val="376967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F47226-A61B-1E48-8BCC-033EF1E06912}" type="datetimeFigureOut">
              <a:rPr lang="en-US"/>
              <a:pPr>
                <a:defRPr/>
              </a:pPr>
              <a:t>11/12/2018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889010-180D-A04C-8103-3DB5D8BAD0E9}" type="slidenum">
              <a:rPr lang="en-US"/>
              <a:pPr>
                <a:defRPr/>
              </a:pPr>
              <a:t>‹#›</a:t>
            </a:fld>
            <a:endParaRPr lang="en-US"/>
          </a:p>
        </p:txBody>
      </p:sp>
    </p:spTree>
    <p:extLst>
      <p:ext uri="{BB962C8B-B14F-4D97-AF65-F5344CB8AC3E}">
        <p14:creationId xmlns:p14="http://schemas.microsoft.com/office/powerpoint/2010/main" val="84035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pPr>
              <a:defRPr/>
            </a:pPr>
            <a:fld id="{809F5B05-7D7C-2A43-B92A-8475E8440435}" type="datetimeFigureOut">
              <a:rPr lang="en-US"/>
              <a:pPr>
                <a:defRPr/>
              </a:pPr>
              <a:t>11/12/2018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pPr>
              <a:defRPr/>
            </a:pPr>
            <a:fld id="{48427A77-765B-054D-AD79-8DBC27B2F63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rtl="0" eaLnBrk="0" fontAlgn="base" hangingPunct="0">
        <a:spcBef>
          <a:spcPct val="0"/>
        </a:spcBef>
        <a:spcAft>
          <a:spcPct val="0"/>
        </a:spcAft>
        <a:defRPr sz="50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5000">
          <a:solidFill>
            <a:schemeClr val="tx1"/>
          </a:solidFill>
          <a:latin typeface="Arial Rounded MT Bold" charset="0"/>
          <a:ea typeface="MS PGothic" pitchFamily="34" charset="-128"/>
          <a:cs typeface="MS PGothic" charset="0"/>
        </a:defRPr>
      </a:lvl2pPr>
      <a:lvl3pPr algn="ctr" rtl="0" eaLnBrk="0" fontAlgn="base" hangingPunct="0">
        <a:spcBef>
          <a:spcPct val="0"/>
        </a:spcBef>
        <a:spcAft>
          <a:spcPct val="0"/>
        </a:spcAft>
        <a:defRPr sz="5000">
          <a:solidFill>
            <a:schemeClr val="tx1"/>
          </a:solidFill>
          <a:latin typeface="Arial Rounded MT Bold" charset="0"/>
          <a:ea typeface="MS PGothic" pitchFamily="34" charset="-128"/>
          <a:cs typeface="MS PGothic" charset="0"/>
        </a:defRPr>
      </a:lvl3pPr>
      <a:lvl4pPr algn="ctr" rtl="0" eaLnBrk="0" fontAlgn="base" hangingPunct="0">
        <a:spcBef>
          <a:spcPct val="0"/>
        </a:spcBef>
        <a:spcAft>
          <a:spcPct val="0"/>
        </a:spcAft>
        <a:defRPr sz="5000">
          <a:solidFill>
            <a:schemeClr val="tx1"/>
          </a:solidFill>
          <a:latin typeface="Arial Rounded MT Bold" charset="0"/>
          <a:ea typeface="MS PGothic" pitchFamily="34" charset="-128"/>
          <a:cs typeface="MS PGothic" charset="0"/>
        </a:defRPr>
      </a:lvl4pPr>
      <a:lvl5pPr algn="ctr" rtl="0" eaLnBrk="0" fontAlgn="base" hangingPunct="0">
        <a:spcBef>
          <a:spcPct val="0"/>
        </a:spcBef>
        <a:spcAft>
          <a:spcPct val="0"/>
        </a:spcAft>
        <a:defRPr sz="5000">
          <a:solidFill>
            <a:schemeClr val="tx1"/>
          </a:solidFill>
          <a:latin typeface="Arial Rounded MT Bold" charset="0"/>
          <a:ea typeface="MS PGothic"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lnSpc>
          <a:spcPct val="150000"/>
        </a:lnSpc>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lnSpc>
          <a:spcPct val="150000"/>
        </a:lnSpc>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lnSpc>
          <a:spcPct val="150000"/>
        </a:lnSpc>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lnSpc>
          <a:spcPct val="150000"/>
        </a:lnSpc>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lnSpc>
          <a:spcPct val="150000"/>
        </a:lnSpc>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ea typeface="+mn-ea"/>
                <a:cs typeface="Arial" charset="0"/>
              </a:defRPr>
            </a:lvl1pPr>
          </a:lstStyle>
          <a:p>
            <a:pPr>
              <a:defRPr/>
            </a:pPr>
            <a:endParaRPr lang="en-US"/>
          </a:p>
        </p:txBody>
      </p:sp>
      <p:sp>
        <p:nvSpPr>
          <p:cNvPr id="71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ea typeface="ＭＳ Ｐゴシック" charset="0"/>
                <a:cs typeface="Arial" charset="0"/>
              </a:defRPr>
            </a:lvl1pPr>
          </a:lstStyle>
          <a:p>
            <a:pPr>
              <a:defRPr/>
            </a:pPr>
            <a:fld id="{ACCA9706-795B-6747-931E-7D9D35237F90}" type="slidenum">
              <a:rPr lang="en-US"/>
              <a:pPr>
                <a:defRPr/>
              </a:pPr>
              <a:t>‹#›</a:t>
            </a:fld>
            <a:endParaRPr lang="en-US"/>
          </a:p>
        </p:txBody>
      </p:sp>
      <p:grpSp>
        <p:nvGrpSpPr>
          <p:cNvPr id="13316" name="Group 4"/>
          <p:cNvGrpSpPr>
            <a:grpSpLocks/>
          </p:cNvGrpSpPr>
          <p:nvPr/>
        </p:nvGrpSpPr>
        <p:grpSpPr bwMode="auto">
          <a:xfrm>
            <a:off x="0" y="0"/>
            <a:ext cx="9140825" cy="6850063"/>
            <a:chOff x="0" y="0"/>
            <a:chExt cx="5758" cy="4315"/>
          </a:xfrm>
        </p:grpSpPr>
        <p:grpSp>
          <p:nvGrpSpPr>
            <p:cNvPr id="13320"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71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71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1332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grpSp>
        <p:sp>
          <p:nvSpPr>
            <p:cNvPr id="71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13322"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ea typeface="+mn-ea"/>
                <a:cs typeface="Arial" charset="0"/>
              </a:defRPr>
            </a:lvl1pPr>
          </a:lstStyle>
          <a:p>
            <a:pPr>
              <a:defRPr/>
            </a:pPr>
            <a:endParaRPr lang="en-US"/>
          </a:p>
        </p:txBody>
      </p:sp>
      <p:sp>
        <p:nvSpPr>
          <p:cNvPr id="71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1588" y="0"/>
            <a:ext cx="9148762"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grpSp>
          <p:nvGrpSpPr>
            <p:cNvPr id="25611"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5615" name="Freeform 23"/>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16" name="Freeform 24"/>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5618" name="Freeform 26"/>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19" name="Freeform 27"/>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2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2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grpSp>
          <p:nvGrpSpPr>
            <p:cNvPr id="25623" name="Group 31"/>
            <p:cNvGrpSpPr>
              <a:grpSpLocks/>
            </p:cNvGrpSpPr>
            <p:nvPr/>
          </p:nvGrpSpPr>
          <p:grpSpPr bwMode="auto">
            <a:xfrm>
              <a:off x="1" y="392"/>
              <a:ext cx="5758" cy="1571"/>
              <a:chOff x="1" y="392"/>
              <a:chExt cx="5758" cy="1571"/>
            </a:xfrm>
          </p:grpSpPr>
          <p:sp>
            <p:nvSpPr>
              <p:cNvPr id="412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2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3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3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3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grpSp>
        <p:sp>
          <p:nvSpPr>
            <p:cNvPr id="413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3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grpSp>
      <p:sp>
        <p:nvSpPr>
          <p:cNvPr id="413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3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Verdana" charset="0"/>
                <a:ea typeface="ＭＳ Ｐゴシック" charset="0"/>
                <a:cs typeface="Arial" charset="0"/>
              </a:defRPr>
            </a:lvl1pPr>
          </a:lstStyle>
          <a:p>
            <a:pPr>
              <a:defRPr/>
            </a:pPr>
            <a:endParaRPr lang="en-US"/>
          </a:p>
        </p:txBody>
      </p:sp>
      <p:sp>
        <p:nvSpPr>
          <p:cNvPr id="413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Verdana" charset="0"/>
                <a:ea typeface="ＭＳ Ｐゴシック" charset="0"/>
                <a:cs typeface="Arial" charset="0"/>
              </a:defRPr>
            </a:lvl1pPr>
          </a:lstStyle>
          <a:p>
            <a:pPr>
              <a:defRPr/>
            </a:pPr>
            <a:endParaRPr lang="en-US"/>
          </a:p>
        </p:txBody>
      </p:sp>
      <p:sp>
        <p:nvSpPr>
          <p:cNvPr id="413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Verdana" charset="0"/>
                <a:ea typeface="ＭＳ Ｐゴシック" charset="0"/>
                <a:cs typeface="Arial" charset="0"/>
              </a:defRPr>
            </a:lvl1pPr>
          </a:lstStyle>
          <a:p>
            <a:pPr>
              <a:defRPr/>
            </a:pPr>
            <a:fld id="{B29156ED-4F5C-6749-BFF5-23982471B67B}" type="slidenum">
              <a:rPr lang="en-US"/>
              <a:pPr>
                <a:defRPr/>
              </a:pPr>
              <a:t>‹#›</a:t>
            </a:fld>
            <a:endParaRPr lang="en-US"/>
          </a:p>
        </p:txBody>
      </p:sp>
      <p:sp>
        <p:nvSpPr>
          <p:cNvPr id="413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ea typeface="+mn-ea"/>
                <a:cs typeface="Arial" charset="0"/>
              </a:defRPr>
            </a:lvl1pPr>
          </a:lstStyle>
          <a:p>
            <a:pPr>
              <a:defRPr/>
            </a:pPr>
            <a:endParaRPr lang="en-US"/>
          </a:p>
        </p:txBody>
      </p:sp>
      <p:sp>
        <p:nvSpPr>
          <p:cNvPr id="71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ea typeface="ＭＳ Ｐゴシック" charset="0"/>
                <a:cs typeface="Arial" charset="0"/>
              </a:defRPr>
            </a:lvl1pPr>
          </a:lstStyle>
          <a:p>
            <a:pPr>
              <a:defRPr/>
            </a:pPr>
            <a:fld id="{6A067C06-690F-2349-84B3-1C891990F03C}" type="slidenum">
              <a:rPr lang="en-US"/>
              <a:pPr>
                <a:defRPr/>
              </a:pPr>
              <a:t>‹#›</a:t>
            </a:fld>
            <a:endParaRPr lang="en-US"/>
          </a:p>
        </p:txBody>
      </p:sp>
      <p:grpSp>
        <p:nvGrpSpPr>
          <p:cNvPr id="37892" name="Group 4"/>
          <p:cNvGrpSpPr>
            <a:grpSpLocks/>
          </p:cNvGrpSpPr>
          <p:nvPr/>
        </p:nvGrpSpPr>
        <p:grpSpPr bwMode="auto">
          <a:xfrm>
            <a:off x="0" y="0"/>
            <a:ext cx="9140825" cy="6850063"/>
            <a:chOff x="0" y="0"/>
            <a:chExt cx="5758" cy="4315"/>
          </a:xfrm>
        </p:grpSpPr>
        <p:grpSp>
          <p:nvGrpSpPr>
            <p:cNvPr id="37896"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71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71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3790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grpSp>
        <p:sp>
          <p:nvSpPr>
            <p:cNvPr id="71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37898"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ea typeface="+mn-ea"/>
                <a:cs typeface="Arial" charset="0"/>
              </a:defRPr>
            </a:lvl1pPr>
          </a:lstStyle>
          <a:p>
            <a:pPr>
              <a:defRPr/>
            </a:pPr>
            <a:endParaRPr lang="en-US"/>
          </a:p>
        </p:txBody>
      </p:sp>
      <p:sp>
        <p:nvSpPr>
          <p:cNvPr id="71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67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67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ea typeface="+mn-ea"/>
                <a:cs typeface="+mn-cs"/>
              </a:defRPr>
            </a:lvl1pPr>
          </a:lstStyle>
          <a:p>
            <a:pPr>
              <a:defRPr/>
            </a:pPr>
            <a:fld id="{447B65EC-132E-8A4C-82EA-5C099ED0EE1F}" type="datetimeFigureOut">
              <a:rPr lang="en-US"/>
              <a:pPr>
                <a:defRPr/>
              </a:pPr>
              <a:t>11/12/2018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ea typeface="+mn-ea"/>
                <a:cs typeface="+mn-cs"/>
              </a:defRPr>
            </a:lvl1pPr>
          </a:lstStyle>
          <a:p>
            <a:pPr>
              <a:defRPr/>
            </a:pPr>
            <a:fld id="{1A1A19CB-CDA3-AF46-A99E-E20E3CEFC8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58875"/>
            <a:ext cx="7772400" cy="1920875"/>
          </a:xfrm>
        </p:spPr>
        <p:txBody>
          <a:bodyPr/>
          <a:lstStyle/>
          <a:p>
            <a:pPr eaLnBrk="1" hangingPunct="1">
              <a:defRPr/>
            </a:pPr>
            <a:r>
              <a:rPr lang="en-US" sz="11000" dirty="0">
                <a:latin typeface="Garamond" charset="0"/>
                <a:cs typeface="Arial" charset="0"/>
              </a:rPr>
              <a:t>ACTS</a:t>
            </a:r>
            <a:br>
              <a:rPr lang="en-US" sz="11000" dirty="0">
                <a:latin typeface="Garamond" charset="0"/>
                <a:cs typeface="Arial" charset="0"/>
              </a:rPr>
            </a:br>
            <a:r>
              <a:rPr lang="en-US" sz="11000" dirty="0">
                <a:latin typeface="Garamond" charset="0"/>
                <a:cs typeface="Arial" charset="0"/>
              </a:rPr>
              <a:t>Dig Site </a:t>
            </a:r>
            <a:r>
              <a:rPr lang="en-US" sz="11000" dirty="0" smtClean="0">
                <a:latin typeface="Garamond" charset="0"/>
                <a:cs typeface="Arial" charset="0"/>
              </a:rPr>
              <a:t>11</a:t>
            </a:r>
            <a:endParaRPr lang="en-US" sz="11000" dirty="0">
              <a:latin typeface="Garamond" charset="0"/>
              <a:cs typeface="Arial" charset="0"/>
            </a:endParaRPr>
          </a:p>
        </p:txBody>
      </p:sp>
      <p:sp>
        <p:nvSpPr>
          <p:cNvPr id="2051" name="Rectangle 3"/>
          <p:cNvSpPr>
            <a:spLocks noGrp="1" noChangeArrowheads="1"/>
          </p:cNvSpPr>
          <p:nvPr>
            <p:ph type="subTitle" idx="1"/>
          </p:nvPr>
        </p:nvSpPr>
        <p:spPr/>
        <p:txBody>
          <a:bodyPr/>
          <a:lstStyle/>
          <a:p>
            <a:pPr eaLnBrk="1" hangingPunct="1">
              <a:buFont typeface="Wingdings" charset="0"/>
              <a:buNone/>
              <a:defRPr/>
            </a:pPr>
            <a:r>
              <a:rPr lang="en-US" sz="7500" dirty="0">
                <a:latin typeface="Garamond" charset="0"/>
                <a:cs typeface="Arial" charset="0"/>
              </a:rPr>
              <a:t>Acts </a:t>
            </a:r>
            <a:r>
              <a:rPr lang="en-US" sz="7500" dirty="0" smtClean="0">
                <a:latin typeface="Garamond" charset="0"/>
                <a:cs typeface="Arial" charset="0"/>
              </a:rPr>
              <a:t>16:6-40</a:t>
            </a:r>
            <a:endParaRPr lang="en-US" sz="7500" dirty="0">
              <a:latin typeface="Garamond"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645787" y="1525007"/>
            <a:ext cx="10209825" cy="3670960"/>
          </a:xfrm>
          <a:extLst/>
        </p:spPr>
        <p:txBody>
          <a:bodyPr rtlCol="0" anchor="ctr">
            <a:noAutofit/>
          </a:bodyPr>
          <a:lstStyle/>
          <a:p>
            <a:pPr marL="0" indent="0" algn="ctr" eaLnBrk="1" fontAlgn="auto" hangingPunct="1">
              <a:spcAft>
                <a:spcPts val="0"/>
              </a:spcAft>
              <a:buFont typeface="Arial"/>
              <a:buNone/>
              <a:defRPr/>
            </a:pPr>
            <a:r>
              <a:rPr lang="en-US" sz="15000" dirty="0" err="1" smtClean="0">
                <a:ln w="12700">
                  <a:solidFill>
                    <a:schemeClr val="tx1">
                      <a:alpha val="0"/>
                    </a:schemeClr>
                  </a:solidFill>
                </a:ln>
                <a:solidFill>
                  <a:srgbClr val="000000">
                    <a:alpha val="21000"/>
                  </a:srgbClr>
                </a:solidFill>
                <a:latin typeface="A Love of Thunder" charset="0"/>
                <a:ea typeface="A Love of Thunder" charset="0"/>
                <a:cs typeface="A Love of Thunder" charset="0"/>
              </a:rPr>
              <a:t>aCts</a:t>
            </a:r>
            <a:endParaRPr lang="en-US" sz="15000" dirty="0" smtClean="0">
              <a:ln w="12700">
                <a:solidFill>
                  <a:schemeClr val="tx1">
                    <a:alpha val="0"/>
                  </a:schemeClr>
                </a:solidFill>
              </a:ln>
              <a:solidFill>
                <a:srgbClr val="000000">
                  <a:alpha val="21000"/>
                </a:srgbClr>
              </a:solidFill>
              <a:latin typeface="A Love of Thunder" charset="0"/>
              <a:ea typeface="A Love of Thunder" charset="0"/>
              <a:cs typeface="A Love of Thunder" charset="0"/>
            </a:endParaRPr>
          </a:p>
          <a:p>
            <a:pPr marL="0" indent="0" algn="ctr" eaLnBrk="1" fontAlgn="auto" hangingPunct="1">
              <a:spcAft>
                <a:spcPts val="0"/>
              </a:spcAft>
              <a:buFont typeface="Arial"/>
              <a:buNone/>
              <a:defRPr/>
            </a:pPr>
            <a:r>
              <a:rPr lang="en-US" sz="5000" dirty="0" smtClean="0">
                <a:ln w="12700">
                  <a:solidFill>
                    <a:schemeClr val="tx1">
                      <a:alpha val="0"/>
                    </a:schemeClr>
                  </a:solidFill>
                </a:ln>
                <a:solidFill>
                  <a:srgbClr val="000000">
                    <a:alpha val="21000"/>
                  </a:srgbClr>
                </a:solidFill>
                <a:latin typeface="A Love of Thunder" charset="0"/>
                <a:ea typeface="A Love of Thunder" charset="0"/>
                <a:cs typeface="A Love of Thunder" charset="0"/>
              </a:rPr>
              <a:t>Of the </a:t>
            </a:r>
          </a:p>
          <a:p>
            <a:pPr marL="0" indent="0" algn="ctr" eaLnBrk="1" fontAlgn="auto" hangingPunct="1">
              <a:spcAft>
                <a:spcPts val="0"/>
              </a:spcAft>
              <a:buFont typeface="Arial"/>
              <a:buNone/>
              <a:defRPr/>
            </a:pPr>
            <a:r>
              <a:rPr lang="en-US" sz="5000" dirty="0" smtClean="0">
                <a:ln w="12700">
                  <a:solidFill>
                    <a:schemeClr val="tx1">
                      <a:alpha val="0"/>
                    </a:schemeClr>
                  </a:solidFill>
                </a:ln>
                <a:solidFill>
                  <a:srgbClr val="000000">
                    <a:alpha val="21000"/>
                  </a:srgbClr>
                </a:solidFill>
                <a:latin typeface="A Love of Thunder" charset="0"/>
                <a:ea typeface="A Love of Thunder" charset="0"/>
                <a:cs typeface="A Love of Thunder" charset="0"/>
              </a:rPr>
              <a:t>apostles</a:t>
            </a:r>
            <a:endParaRPr lang="en-US" sz="5000" dirty="0">
              <a:ln w="12700">
                <a:solidFill>
                  <a:schemeClr val="tx1">
                    <a:alpha val="0"/>
                  </a:schemeClr>
                </a:solidFill>
              </a:ln>
              <a:solidFill>
                <a:srgbClr val="000000">
                  <a:alpha val="21000"/>
                </a:srgbClr>
              </a:solidFill>
              <a:latin typeface="A Love of Thunder" charset="0"/>
              <a:ea typeface="A Love of Thunder" charset="0"/>
              <a:cs typeface="A Love of Thunder" charset="0"/>
            </a:endParaRPr>
          </a:p>
        </p:txBody>
      </p:sp>
      <p:sp>
        <p:nvSpPr>
          <p:cNvPr id="147458" name="TextBox 4"/>
          <p:cNvSpPr txBox="1">
            <a:spLocks noChangeArrowheads="1"/>
          </p:cNvSpPr>
          <p:nvPr/>
        </p:nvSpPr>
        <p:spPr bwMode="auto">
          <a:xfrm>
            <a:off x="122238" y="76200"/>
            <a:ext cx="8618537"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Rounded MT Bold" charset="0"/>
                <a:ea typeface="MS PGothic" charset="0"/>
                <a:cs typeface="MS PGothic" charset="0"/>
              </a:defRPr>
            </a:lvl1pPr>
            <a:lvl2pPr marL="742950" indent="-285750" defTabSz="457200" eaLnBrk="0" hangingPunct="0">
              <a:defRPr sz="2400">
                <a:solidFill>
                  <a:schemeClr val="tx1"/>
                </a:solidFill>
                <a:latin typeface="Arial Rounded MT Bold" charset="0"/>
                <a:ea typeface="MS PGothic" charset="0"/>
                <a:cs typeface="MS PGothic" charset="0"/>
              </a:defRPr>
            </a:lvl2pPr>
            <a:lvl3pPr marL="1143000" indent="-228600" defTabSz="457200" eaLnBrk="0" hangingPunct="0">
              <a:defRPr sz="2400">
                <a:solidFill>
                  <a:schemeClr val="tx1"/>
                </a:solidFill>
                <a:latin typeface="Arial Rounded MT Bold" charset="0"/>
                <a:ea typeface="MS PGothic" charset="0"/>
                <a:cs typeface="MS PGothic" charset="0"/>
              </a:defRPr>
            </a:lvl3pPr>
            <a:lvl4pPr marL="1600200" indent="-228600" defTabSz="457200" eaLnBrk="0" hangingPunct="0">
              <a:defRPr sz="2400">
                <a:solidFill>
                  <a:schemeClr val="tx1"/>
                </a:solidFill>
                <a:latin typeface="Arial Rounded MT Bold" charset="0"/>
                <a:ea typeface="MS PGothic" charset="0"/>
                <a:cs typeface="MS PGothic" charset="0"/>
              </a:defRPr>
            </a:lvl4pPr>
            <a:lvl5pPr marL="2057400" indent="-228600" defTabSz="4572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eaLnBrk="1" hangingPunct="1"/>
            <a:r>
              <a:rPr lang="en-US" sz="9200">
                <a:solidFill>
                  <a:srgbClr val="000000"/>
                </a:solidFill>
                <a:latin typeface="Century Schoolbook" charset="0"/>
                <a:ea typeface="ＭＳ Ｐゴシック" charset="0"/>
              </a:rPr>
              <a:t>Did You Know?</a:t>
            </a:r>
          </a:p>
        </p:txBody>
      </p:sp>
      <p:sp>
        <p:nvSpPr>
          <p:cNvPr id="147459" name="TextBox 5"/>
          <p:cNvSpPr txBox="1">
            <a:spLocks noChangeArrowheads="1"/>
          </p:cNvSpPr>
          <p:nvPr/>
        </p:nvSpPr>
        <p:spPr bwMode="auto">
          <a:xfrm>
            <a:off x="122238" y="2413000"/>
            <a:ext cx="9028112"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Rounded MT Bold" charset="0"/>
                <a:ea typeface="MS PGothic" charset="0"/>
                <a:cs typeface="MS PGothic" charset="0"/>
              </a:defRPr>
            </a:lvl1pPr>
            <a:lvl2pPr marL="742950" indent="-285750" defTabSz="457200" eaLnBrk="0" hangingPunct="0">
              <a:defRPr sz="2400">
                <a:solidFill>
                  <a:schemeClr val="tx1"/>
                </a:solidFill>
                <a:latin typeface="Arial Rounded MT Bold" charset="0"/>
                <a:ea typeface="MS PGothic" charset="0"/>
                <a:cs typeface="MS PGothic" charset="0"/>
              </a:defRPr>
            </a:lvl2pPr>
            <a:lvl3pPr marL="1143000" indent="-228600" defTabSz="457200" eaLnBrk="0" hangingPunct="0">
              <a:defRPr sz="2400">
                <a:solidFill>
                  <a:schemeClr val="tx1"/>
                </a:solidFill>
                <a:latin typeface="Arial Rounded MT Bold" charset="0"/>
                <a:ea typeface="MS PGothic" charset="0"/>
                <a:cs typeface="MS PGothic" charset="0"/>
              </a:defRPr>
            </a:lvl3pPr>
            <a:lvl4pPr marL="1600200" indent="-228600" defTabSz="457200" eaLnBrk="0" hangingPunct="0">
              <a:defRPr sz="2400">
                <a:solidFill>
                  <a:schemeClr val="tx1"/>
                </a:solidFill>
                <a:latin typeface="Arial Rounded MT Bold" charset="0"/>
                <a:ea typeface="MS PGothic" charset="0"/>
                <a:cs typeface="MS PGothic" charset="0"/>
              </a:defRPr>
            </a:lvl4pPr>
            <a:lvl5pPr marL="2057400" indent="-228600" defTabSz="4572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3300">
                <a:solidFill>
                  <a:srgbClr val="000000"/>
                </a:solidFill>
                <a:latin typeface="Century Schoolbook" charset="0"/>
                <a:ea typeface="ＭＳ Ｐゴシック" charset="0"/>
              </a:rPr>
              <a:t>If a prisoner in a Roman prison escaped the guard or guards of that person would be killed in place of the prisoner.</a:t>
            </a:r>
          </a:p>
          <a:p>
            <a:pPr algn="ctr" eaLnBrk="1" hangingPunct="1"/>
            <a:endParaRPr lang="en-US" sz="3300">
              <a:solidFill>
                <a:srgbClr val="000000"/>
              </a:solidFill>
              <a:latin typeface="Century Schoolbook" charset="0"/>
              <a:ea typeface="ＭＳ Ｐゴシック" charset="0"/>
            </a:endParaRPr>
          </a:p>
          <a:p>
            <a:pPr algn="ctr" eaLnBrk="1" hangingPunct="1"/>
            <a:r>
              <a:rPr lang="en-US" sz="3300">
                <a:solidFill>
                  <a:srgbClr val="000000"/>
                </a:solidFill>
                <a:latin typeface="Century Schoolbook" charset="0"/>
                <a:ea typeface="ＭＳ Ｐゴシック" charset="0"/>
              </a:rPr>
              <a:t>That was why the jailer was planning to kill himself with a sword.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086" y="800420"/>
            <a:ext cx="8202613" cy="639763"/>
          </a:xfrm>
        </p:spPr>
        <p:txBody>
          <a:bodyPr anchor="t">
            <a:noAutofit/>
          </a:bodyPr>
          <a:lstStyle/>
          <a:p>
            <a:pPr eaLnBrk="1" hangingPunct="1">
              <a:defRPr/>
            </a:pPr>
            <a:r>
              <a:rPr lang="en-US" altLang="en-US" sz="9600" dirty="0" smtClean="0">
                <a:solidFill>
                  <a:srgbClr val="FFFFFF"/>
                </a:solidFill>
                <a:latin typeface="Times New Roman"/>
                <a:cs typeface="Times New Roman"/>
              </a:rPr>
              <a:t>Paul’s  Vision of the Man of Macedonia</a:t>
            </a:r>
            <a:endParaRPr lang="en-US" sz="9500"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53251" name="AutoShape 2"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53252" name="AutoShape 4"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6" name="Title 1"/>
          <p:cNvSpPr txBox="1">
            <a:spLocks/>
          </p:cNvSpPr>
          <p:nvPr/>
        </p:nvSpPr>
        <p:spPr>
          <a:xfrm rot="16200000">
            <a:off x="-3600450" y="2400300"/>
            <a:ext cx="8382000" cy="1143000"/>
          </a:xfrm>
          <a:prstGeom prst="rect">
            <a:avLst/>
          </a:prstGeom>
        </p:spPr>
        <p:txBody>
          <a:bodyPr/>
          <a:lstStyle/>
          <a:p>
            <a:pPr algn="ctr" fontAlgn="auto">
              <a:spcAft>
                <a:spcPts val="0"/>
              </a:spcAft>
              <a:defRPr/>
            </a:pPr>
            <a:r>
              <a:rPr lang="en-US" sz="5000" b="1" dirty="0">
                <a:solidFill>
                  <a:srgbClr val="003399"/>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Acts 16:6-10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25" y="0"/>
            <a:ext cx="5865813" cy="315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1488" y="2095500"/>
            <a:ext cx="4421187" cy="442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5" name="TextBox 5"/>
          <p:cNvSpPr txBox="1">
            <a:spLocks noChangeArrowheads="1"/>
          </p:cNvSpPr>
          <p:nvPr/>
        </p:nvSpPr>
        <p:spPr bwMode="auto">
          <a:xfrm>
            <a:off x="5214938" y="2887663"/>
            <a:ext cx="3929062"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Paul* and his companions traveled throughout the region* of Phrygia* and Galatia,* having been kept by the Holy Spirit from preaching the word in the province of Asia.</a:t>
            </a:r>
          </a:p>
        </p:txBody>
      </p:sp>
      <p:sp>
        <p:nvSpPr>
          <p:cNvPr id="9" name="Oval 9"/>
          <p:cNvSpPr>
            <a:spLocks noChangeArrowheads="1"/>
          </p:cNvSpPr>
          <p:nvPr/>
        </p:nvSpPr>
        <p:spPr bwMode="auto">
          <a:xfrm>
            <a:off x="1993900" y="4203700"/>
            <a:ext cx="1752600" cy="533400"/>
          </a:xfrm>
          <a:prstGeom prst="ellipse">
            <a:avLst/>
          </a:prstGeom>
          <a:noFill/>
          <a:ln w="38100">
            <a:solidFill>
              <a:srgbClr val="FF0000"/>
            </a:solidFill>
            <a:round/>
            <a:headEnd/>
            <a:tailEnd/>
          </a:ln>
          <a:effectLst/>
          <a:extLst/>
        </p:spPr>
        <p:txBody>
          <a:bodyPr wrap="none" anchor="ctr"/>
          <a:lstStyle/>
          <a:p>
            <a:pPr fontAlgn="auto">
              <a:spcBef>
                <a:spcPts val="0"/>
              </a:spcBef>
              <a:spcAft>
                <a:spcPts val="0"/>
              </a:spcAft>
              <a:defRPr/>
            </a:pPr>
            <a:endParaRPr lang="en-US">
              <a:latin typeface="+mn-lt"/>
              <a:ea typeface="+mn-ea"/>
              <a:cs typeface="Arial" charset="0"/>
            </a:endParaRPr>
          </a:p>
        </p:txBody>
      </p:sp>
      <p:sp>
        <p:nvSpPr>
          <p:cNvPr id="10" name="Oval 9"/>
          <p:cNvSpPr>
            <a:spLocks noChangeArrowheads="1"/>
          </p:cNvSpPr>
          <p:nvPr/>
        </p:nvSpPr>
        <p:spPr bwMode="auto">
          <a:xfrm>
            <a:off x="3462338" y="3835400"/>
            <a:ext cx="1752600" cy="533400"/>
          </a:xfrm>
          <a:prstGeom prst="ellipse">
            <a:avLst/>
          </a:prstGeom>
          <a:noFill/>
          <a:ln w="38100">
            <a:solidFill>
              <a:srgbClr val="FF0000"/>
            </a:solidFill>
            <a:round/>
            <a:headEnd/>
            <a:tailEnd/>
          </a:ln>
          <a:effectLst/>
          <a:extLst/>
        </p:spPr>
        <p:txBody>
          <a:bodyPr wrap="none" anchor="ctr"/>
          <a:lstStyle/>
          <a:p>
            <a:pPr fontAlgn="auto">
              <a:spcBef>
                <a:spcPts val="0"/>
              </a:spcBef>
              <a:spcAft>
                <a:spcPts val="0"/>
              </a:spcAft>
              <a:defRPr/>
            </a:pPr>
            <a:endParaRPr lang="en-US">
              <a:latin typeface="+mn-lt"/>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 y="3365500"/>
            <a:ext cx="3492500"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8" name="TextBox 5"/>
          <p:cNvSpPr txBox="1">
            <a:spLocks noChangeArrowheads="1"/>
          </p:cNvSpPr>
          <p:nvPr/>
        </p:nvSpPr>
        <p:spPr bwMode="auto">
          <a:xfrm>
            <a:off x="647700" y="0"/>
            <a:ext cx="4749800"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When they came to the border of Mysia,* they tried to enter Bithynia,* but the Spirit of Jesus would not allow them to.** So they passed by Mysia and went down to Troas.*</a:t>
            </a:r>
          </a:p>
        </p:txBody>
      </p:sp>
      <p:sp>
        <p:nvSpPr>
          <p:cNvPr id="7" name="Oval 9"/>
          <p:cNvSpPr>
            <a:spLocks noChangeArrowheads="1"/>
          </p:cNvSpPr>
          <p:nvPr/>
        </p:nvSpPr>
        <p:spPr bwMode="auto">
          <a:xfrm>
            <a:off x="2501900" y="3441700"/>
            <a:ext cx="1485900" cy="533400"/>
          </a:xfrm>
          <a:prstGeom prst="ellipse">
            <a:avLst/>
          </a:prstGeom>
          <a:noFill/>
          <a:ln w="38100">
            <a:solidFill>
              <a:srgbClr val="FF0000"/>
            </a:solidFill>
            <a:round/>
            <a:headEnd/>
            <a:tailEnd/>
          </a:ln>
          <a:effectLst/>
          <a:extLst/>
        </p:spPr>
        <p:txBody>
          <a:bodyPr wrap="none" anchor="ctr"/>
          <a:lstStyle/>
          <a:p>
            <a:pPr fontAlgn="auto">
              <a:spcBef>
                <a:spcPts val="0"/>
              </a:spcBef>
              <a:spcAft>
                <a:spcPts val="0"/>
              </a:spcAft>
              <a:defRPr/>
            </a:pPr>
            <a:endParaRPr lang="en-US">
              <a:latin typeface="+mn-lt"/>
              <a:ea typeface="+mn-ea"/>
              <a:cs typeface="Arial"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6800" y="2692400"/>
            <a:ext cx="2997200" cy="416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8" descr="ANd9GcTjfD3xe3R58M76ZiCLe80EuWjDTu47ckENzja7KlwBykAp3sn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43563" y="214313"/>
            <a:ext cx="214312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5368"/>
                                        </p:tgtEl>
                                        <p:attrNameLst>
                                          <p:attrName>style.visibility</p:attrName>
                                        </p:attrNameLst>
                                      </p:cBhvr>
                                      <p:to>
                                        <p:strVal val="visible"/>
                                      </p:to>
                                    </p:set>
                                    <p:animEffect transition="in" filter="blinds(horizontal)">
                                      <p:cBhvr>
                                        <p:cTn id="18" dur="500"/>
                                        <p:tgtEl>
                                          <p:spTgt spid="15368"/>
                                        </p:tgtEl>
                                      </p:cBhvr>
                                    </p:animEffect>
                                  </p:childTnLst>
                                </p:cTn>
                              </p:par>
                              <p:par>
                                <p:cTn id="19" presetID="0" presetClass="path" presetSubtype="0" accel="50000" decel="50000" fill="hold" nodeType="withEffect">
                                  <p:stCondLst>
                                    <p:cond delay="0"/>
                                  </p:stCondLst>
                                  <p:childTnLst>
                                    <p:animMotion origin="layout" path="M -0.00087 -0.14266 C 0.09844 -0.14219 0.19775 -0.14173 0.19584 -0.13387 C 0.19393 -0.12578 -0.01666 -0.10081 -0.01198 -0.09503 C -0.00729 -0.08948 0.23091 -0.10705 0.22448 -0.09965 C 0.21806 -0.09225 -0.05642 -0.05896 -0.05017 -0.05063 C -0.04392 -0.04208 0.26563 -0.05803 0.26251 -0.04901 C 0.25938 -0.04023 -0.05798 -0.00832 -0.06909 0.00301 C -0.0802 0.01411 0.18994 0.00856 0.19584 0.01781 C 0.20174 0.02682 0.08369 0.04232 -0.0342 0.05804 " pathEditMode="relative" rAng="0" ptsTypes="aaaaaaaaA">
                                      <p:cBhvr>
                                        <p:cTn id="20" dur="2000" fill="hold"/>
                                        <p:tgtEl>
                                          <p:spTgt spid="15368"/>
                                        </p:tgtEl>
                                        <p:attrNameLst>
                                          <p:attrName>ppt_x</p:attrName>
                                          <p:attrName>ppt_y</p:attrName>
                                        </p:attrNameLst>
                                      </p:cBhvr>
                                      <p:rCtr x="9358" y="10035"/>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2" name="TextBox 4"/>
          <p:cNvSpPr txBox="1">
            <a:spLocks noChangeArrowheads="1"/>
          </p:cNvSpPr>
          <p:nvPr/>
        </p:nvSpPr>
        <p:spPr bwMode="auto">
          <a:xfrm>
            <a:off x="0" y="17463"/>
            <a:ext cx="6604000" cy="138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b="1">
                <a:solidFill>
                  <a:schemeClr val="bg1"/>
                </a:solidFill>
              </a:rPr>
              <a:t>During the night Paul had a vision of a man of Macedonia standing and begging him, </a:t>
            </a:r>
          </a:p>
        </p:txBody>
      </p:sp>
      <p:sp>
        <p:nvSpPr>
          <p:cNvPr id="7" name="AutoShape 9"/>
          <p:cNvSpPr>
            <a:spLocks noChangeArrowheads="1"/>
          </p:cNvSpPr>
          <p:nvPr/>
        </p:nvSpPr>
        <p:spPr bwMode="auto">
          <a:xfrm>
            <a:off x="3759200" y="1403350"/>
            <a:ext cx="3568700" cy="2051050"/>
          </a:xfrm>
          <a:prstGeom prst="wedgeRectCallout">
            <a:avLst>
              <a:gd name="adj1" fmla="val -78403"/>
              <a:gd name="adj2" fmla="val -26348"/>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a:defRPr/>
            </a:pPr>
            <a:r>
              <a:rPr lang="en-US" sz="4000" b="1" dirty="0">
                <a:solidFill>
                  <a:schemeClr val="bg1"/>
                </a:solidFill>
              </a:rPr>
              <a:t>Come over to Macedonia and help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6" descr="ANd9GcQLbvrVDmnM3y3psnBDlXCqMgN1lnvFFDZUzI1dy6QXh3PYnQd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90513"/>
            <a:ext cx="6438900" cy="6240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6" name="TextBox 3"/>
          <p:cNvSpPr txBox="1">
            <a:spLocks noChangeArrowheads="1"/>
          </p:cNvSpPr>
          <p:nvPr/>
        </p:nvSpPr>
        <p:spPr bwMode="auto">
          <a:xfrm>
            <a:off x="6438900" y="723900"/>
            <a:ext cx="2705100" cy="526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After Paul had seen the vision, we got ready at once to leave for Macedonia,* concluding that God had called us to preach the gospel to them.</a:t>
            </a:r>
          </a:p>
        </p:txBody>
      </p:sp>
      <p:sp>
        <p:nvSpPr>
          <p:cNvPr id="5" name="Oval 9"/>
          <p:cNvSpPr>
            <a:spLocks noChangeArrowheads="1"/>
          </p:cNvSpPr>
          <p:nvPr/>
        </p:nvSpPr>
        <p:spPr bwMode="auto">
          <a:xfrm>
            <a:off x="1103313" y="2660650"/>
            <a:ext cx="4146550" cy="800100"/>
          </a:xfrm>
          <a:prstGeom prst="ellipse">
            <a:avLst/>
          </a:prstGeom>
          <a:noFill/>
          <a:ln w="38100">
            <a:solidFill>
              <a:srgbClr val="FF0000"/>
            </a:solidFill>
            <a:round/>
            <a:headEnd/>
            <a:tailEnd/>
          </a:ln>
          <a:effectLst/>
          <a:extLst/>
        </p:spPr>
        <p:txBody>
          <a:bodyPr wrap="none" anchor="ctr"/>
          <a:lstStyle/>
          <a:p>
            <a:pPr fontAlgn="auto">
              <a:spcBef>
                <a:spcPts val="0"/>
              </a:spcBef>
              <a:spcAft>
                <a:spcPts val="0"/>
              </a:spcAft>
              <a:defRPr/>
            </a:pPr>
            <a:endParaRPr lang="en-US">
              <a:latin typeface="+mn-lt"/>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02613" cy="639763"/>
          </a:xfrm>
        </p:spPr>
        <p:txBody>
          <a:bodyPr anchor="t">
            <a:noAutofit/>
          </a:bodyPr>
          <a:lstStyle/>
          <a:p>
            <a:pPr eaLnBrk="1" hangingPunct="1">
              <a:defRPr/>
            </a:pPr>
            <a:r>
              <a:rPr lang="en-US" altLang="en-US" sz="9600" dirty="0" smtClean="0">
                <a:solidFill>
                  <a:srgbClr val="FFFFFF"/>
                </a:solidFill>
                <a:latin typeface="Times New Roman"/>
                <a:cs typeface="Times New Roman"/>
              </a:rPr>
              <a:t>Lydia’s Conversion in Philippi</a:t>
            </a:r>
            <a:endParaRPr lang="en-US" sz="9500"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58371" name="AutoShape 2"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58372" name="AutoShape 4"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6" name="Title 1"/>
          <p:cNvSpPr txBox="1">
            <a:spLocks/>
          </p:cNvSpPr>
          <p:nvPr/>
        </p:nvSpPr>
        <p:spPr>
          <a:xfrm rot="16200000">
            <a:off x="-3600450" y="2400300"/>
            <a:ext cx="8382000" cy="1143000"/>
          </a:xfrm>
          <a:prstGeom prst="rect">
            <a:avLst/>
          </a:prstGeom>
        </p:spPr>
        <p:txBody>
          <a:bodyPr/>
          <a:lstStyle/>
          <a:p>
            <a:pPr algn="ctr" fontAlgn="auto">
              <a:spcAft>
                <a:spcPts val="0"/>
              </a:spcAft>
              <a:defRPr/>
            </a:pPr>
            <a:r>
              <a:rPr lang="en-US" sz="5000" b="1" dirty="0">
                <a:solidFill>
                  <a:srgbClr val="003399"/>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Acts 16:11-15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2"/>
          <p:cNvSpPr txBox="1">
            <a:spLocks noChangeArrowheads="1"/>
          </p:cNvSpPr>
          <p:nvPr/>
        </p:nvSpPr>
        <p:spPr bwMode="auto">
          <a:xfrm>
            <a:off x="0" y="0"/>
            <a:ext cx="91440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From Troas we put out to sea* and sailed** straight for Samothrace,* and the next day we went on to Neapolis. From there we traveled to Philippi,** a Roman colony and the leading city of that district</a:t>
            </a:r>
            <a:r>
              <a:rPr lang="en-US" sz="2800" b="1"/>
              <a:t> </a:t>
            </a:r>
            <a:r>
              <a:rPr lang="en-US" sz="2800"/>
              <a:t>of Macedonia. And we stayed there several days.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241800"/>
            <a:ext cx="9144000" cy="261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7800" y="2393950"/>
            <a:ext cx="2508250" cy="259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800" y="2578100"/>
            <a:ext cx="3759200" cy="375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29113" y="2971800"/>
            <a:ext cx="4706937"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Oval 9"/>
          <p:cNvSpPr>
            <a:spLocks noChangeArrowheads="1"/>
          </p:cNvSpPr>
          <p:nvPr/>
        </p:nvSpPr>
        <p:spPr bwMode="auto">
          <a:xfrm>
            <a:off x="6019800" y="3594100"/>
            <a:ext cx="2184400" cy="647700"/>
          </a:xfrm>
          <a:prstGeom prst="ellipse">
            <a:avLst/>
          </a:prstGeom>
          <a:noFill/>
          <a:ln w="38100">
            <a:solidFill>
              <a:srgbClr val="FF0000"/>
            </a:solidFill>
            <a:round/>
            <a:headEnd/>
            <a:tailEnd/>
          </a:ln>
          <a:effectLst/>
          <a:extLst/>
        </p:spPr>
        <p:txBody>
          <a:bodyPr wrap="none" anchor="ctr"/>
          <a:lstStyle/>
          <a:p>
            <a:pPr fontAlgn="auto">
              <a:spcBef>
                <a:spcPts val="0"/>
              </a:spcBef>
              <a:spcAft>
                <a:spcPts val="0"/>
              </a:spcAft>
              <a:defRPr/>
            </a:pPr>
            <a:endParaRPr lang="en-US">
              <a:latin typeface="+mn-lt"/>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accel="50000" decel="50000" fill="hold" nodeType="clickEffect">
                                  <p:stCondLst>
                                    <p:cond delay="0"/>
                                  </p:stCondLst>
                                  <p:childTnLst>
                                    <p:animMotion origin="layout" path="M -2.77778E-6 -7.77778E-6 C -0.01302 -0.00579 -0.02691 -0.01019 -0.04027 -0.01297 C -0.05329 -0.02177 -0.06614 -0.02686 -0.07777 -0.0389 C -0.09531 -0.05718 -0.11163 -0.0794 -0.13055 -0.09445 C -0.13975 -0.10186 -0.14652 -0.11366 -0.15555 -0.12038 C -0.15902 -0.12315 -0.16302 -0.12454 -0.16666 -0.12593 C -0.17048 -0.12755 -0.17777 -0.12964 -0.17777 -0.12964 C -0.19409 -0.12825 -0.19756 -0.12593 -0.21111 -0.12223 C -0.21649 -0.1176 -0.22274 -0.11459 -0.22777 -0.10927 C -0.23402 -0.10302 -0.23159 -0.10232 -0.2375 -0.09815 C -0.24635 -0.09237 -0.25625 -0.08658 -0.26388 -0.07778 C -0.27187 -0.06922 -0.28003 -0.06112 -0.2875 -0.05186 C -0.29704 -0.04075 -0.30312 -0.0301 -0.31527 -0.02408 C -0.32465 -0.01968 -0.33628 -0.02038 -0.34583 -0.01852 C -0.36614 -0.01991 -0.37881 -0.02292 -0.39722 -0.02778 C -0.40451 -0.03265 -0.4125 -0.04329 -0.41944 -0.0463 C -0.42569 -0.04908 -0.42343 -0.04769 -0.43055 -0.05371 C -0.43472 -0.05718 -0.44236 -0.06644 -0.44722 -0.06852 C -0.45295 -0.07107 -0.45833 -0.07547 -0.46388 -0.07778 C -0.47066 -0.08079 -0.47795 -0.08218 -0.48472 -0.08519 C -0.49583 -0.08473 -0.50711 -0.0845 -0.51805 -0.08334 C -0.53194 -0.08218 -0.54513 -0.07501 -0.55833 -0.07038 C -0.55972 -0.06922 -0.56111 -0.06783 -0.5625 -0.06667 C -0.56388 -0.06598 -0.56545 -0.06598 -0.56666 -0.06482 C -0.57309 -0.05996 -0.57656 -0.05255 -0.58333 -0.04815 C -0.59253 -0.04283 -0.60243 -0.03982 -0.61111 -0.03334 C -0.62222 -0.02547 -0.62309 -0.02362 -0.63472 -0.02038 C -0.64548 -0.02454 -0.65607 -0.02755 -0.66666 -0.03149 C -0.675 -0.03843 -0.68072 -0.04098 -0.68888 -0.0463 C -0.69045 -0.04746 -0.69149 -0.04931 -0.69305 -0.05001 C -0.69913 -0.05302 -0.70434 -0.05232 -0.70972 -0.05741 C -0.71371 -0.06135 -0.71927 -0.06737 -0.72222 -0.07223 C -0.72343 -0.07408 -0.72378 -0.0764 -0.725 -0.07778 C -0.73072 -0.0845 -0.73871 -0.09144 -0.74583 -0.09445 C -0.75069 -0.10417 -0.74618 -0.09792 -0.75694 -0.10186 C -0.77152 -0.10718 -0.78506 -0.11528 -0.8 -0.11852 C -0.81701 -0.11644 -0.83437 -0.10741 -0.85138 -0.10741 " pathEditMode="relative" ptsTypes="ffffffffffffffffffffffffffffffffffffA">
                                      <p:cBhvr>
                                        <p:cTn id="16" dur="2000" fill="hold"/>
                                        <p:tgtEl>
                                          <p:spTgt spid="7"/>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edge">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875" y="190500"/>
            <a:ext cx="4010025" cy="393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84900" y="190500"/>
            <a:ext cx="2486025" cy="384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616200" y="1803400"/>
            <a:ext cx="33528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0" name="TextBox 5"/>
          <p:cNvSpPr txBox="1">
            <a:spLocks noChangeArrowheads="1"/>
          </p:cNvSpPr>
          <p:nvPr/>
        </p:nvSpPr>
        <p:spPr bwMode="auto">
          <a:xfrm>
            <a:off x="0" y="4940300"/>
            <a:ext cx="91440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On the Sabbath we went outside the city gate to the river,* where we expected to find a place of prayer.* We sat down and began to speak to the women* who had gathered 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
                                        <p:tgtEl>
                                          <p:spTgt spid="5"/>
                                        </p:tgtEl>
                                      </p:cBhvr>
                                    </p:animEffect>
                                    <p:anim calcmode="lin" valueType="num">
                                      <p:cBhvr>
                                        <p:cTn id="22" dur="400" fill="hold"/>
                                        <p:tgtEl>
                                          <p:spTgt spid="5"/>
                                        </p:tgtEl>
                                        <p:attrNameLst>
                                          <p:attrName>ppt_x</p:attrName>
                                        </p:attrNameLst>
                                      </p:cBhvr>
                                      <p:tavLst>
                                        <p:tav tm="0">
                                          <p:val>
                                            <p:strVal val="#ppt_x"/>
                                          </p:val>
                                        </p:tav>
                                        <p:tav tm="100000">
                                          <p:val>
                                            <p:strVal val="#ppt_x"/>
                                          </p:val>
                                        </p:tav>
                                      </p:tavLst>
                                    </p:anim>
                                    <p:anim calcmode="lin" valueType="num">
                                      <p:cBhvr>
                                        <p:cTn id="23" dur="400" fill="hold"/>
                                        <p:tgtEl>
                                          <p:spTgt spid="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20700" y="3390900"/>
            <a:ext cx="33528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2" name="TextBox 4"/>
          <p:cNvSpPr txBox="1">
            <a:spLocks noChangeArrowheads="1"/>
          </p:cNvSpPr>
          <p:nvPr/>
        </p:nvSpPr>
        <p:spPr bwMode="auto">
          <a:xfrm>
            <a:off x="0" y="114300"/>
            <a:ext cx="91440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One of those* listening was a woman from the city of Thyatira named Lydia,* a dealer in purple cloth.* She was a </a:t>
            </a:r>
            <a:r>
              <a:rPr lang="en-US" sz="2800">
                <a:solidFill>
                  <a:srgbClr val="FF0000"/>
                </a:solidFill>
              </a:rPr>
              <a:t>worshiper of God</a:t>
            </a:r>
            <a:r>
              <a:rPr lang="en-US" sz="2800"/>
              <a:t>. The Lord opened her heart* to respond to Paul’s message.</a:t>
            </a:r>
          </a:p>
        </p:txBody>
      </p:sp>
      <p:sp>
        <p:nvSpPr>
          <p:cNvPr id="6" name="TextBox 5"/>
          <p:cNvSpPr txBox="1">
            <a:spLocks noChangeArrowheads="1"/>
          </p:cNvSpPr>
          <p:nvPr/>
        </p:nvSpPr>
        <p:spPr bwMode="auto">
          <a:xfrm>
            <a:off x="3987800" y="2476500"/>
            <a:ext cx="31750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3200" b="1">
                <a:solidFill>
                  <a:srgbClr val="FF0000"/>
                </a:solidFill>
                <a:latin typeface="Comic Sans MS" charset="0"/>
              </a:rPr>
              <a:t>LYDIA!!</a:t>
            </a:r>
          </a:p>
        </p:txBody>
      </p:sp>
      <p:sp>
        <p:nvSpPr>
          <p:cNvPr id="7" name="Striped Right Arrow 6"/>
          <p:cNvSpPr>
            <a:spLocks/>
          </p:cNvSpPr>
          <p:nvPr/>
        </p:nvSpPr>
        <p:spPr bwMode="auto">
          <a:xfrm rot="19755666" flipH="1">
            <a:off x="2006600" y="2298700"/>
            <a:ext cx="2566988" cy="2400300"/>
          </a:xfrm>
          <a:custGeom>
            <a:avLst/>
            <a:gdLst>
              <a:gd name="T0" fmla="*/ 0 w 2566674"/>
              <a:gd name="T1" fmla="*/ 600075 h 2400300"/>
              <a:gd name="T2" fmla="*/ 75018 w 2566674"/>
              <a:gd name="T3" fmla="*/ 600075 h 2400300"/>
              <a:gd name="T4" fmla="*/ 75018 w 2566674"/>
              <a:gd name="T5" fmla="*/ 1800225 h 2400300"/>
              <a:gd name="T6" fmla="*/ 0 w 2566674"/>
              <a:gd name="T7" fmla="*/ 1800225 h 2400300"/>
              <a:gd name="T8" fmla="*/ 0 w 2566674"/>
              <a:gd name="T9" fmla="*/ 600075 h 2400300"/>
              <a:gd name="T10" fmla="*/ 150037 w 2566674"/>
              <a:gd name="T11" fmla="*/ 600075 h 2400300"/>
              <a:gd name="T12" fmla="*/ 300075 w 2566674"/>
              <a:gd name="T13" fmla="*/ 600075 h 2400300"/>
              <a:gd name="T14" fmla="*/ 300075 w 2566674"/>
              <a:gd name="T15" fmla="*/ 1800225 h 2400300"/>
              <a:gd name="T16" fmla="*/ 150037 w 2566674"/>
              <a:gd name="T17" fmla="*/ 1800225 h 2400300"/>
              <a:gd name="T18" fmla="*/ 150037 w 2566674"/>
              <a:gd name="T19" fmla="*/ 600075 h 2400300"/>
              <a:gd name="T20" fmla="*/ 375093 w 2566674"/>
              <a:gd name="T21" fmla="*/ 600075 h 2400300"/>
              <a:gd name="T22" fmla="*/ 1366691 w 2566674"/>
              <a:gd name="T23" fmla="*/ 600075 h 2400300"/>
              <a:gd name="T24" fmla="*/ 1366691 w 2566674"/>
              <a:gd name="T25" fmla="*/ 0 h 2400300"/>
              <a:gd name="T26" fmla="*/ 2566988 w 2566674"/>
              <a:gd name="T27" fmla="*/ 1200150 h 2400300"/>
              <a:gd name="T28" fmla="*/ 1366691 w 2566674"/>
              <a:gd name="T29" fmla="*/ 2400300 h 2400300"/>
              <a:gd name="T30" fmla="*/ 1366691 w 2566674"/>
              <a:gd name="T31" fmla="*/ 1800225 h 2400300"/>
              <a:gd name="T32" fmla="*/ 375093 w 2566674"/>
              <a:gd name="T33" fmla="*/ 1800225 h 2400300"/>
              <a:gd name="T34" fmla="*/ 375093 w 2566674"/>
              <a:gd name="T35" fmla="*/ 600075 h 2400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66674"/>
              <a:gd name="T55" fmla="*/ 0 h 2400300"/>
              <a:gd name="T56" fmla="*/ 2566674 w 2566674"/>
              <a:gd name="T57" fmla="*/ 2400300 h 24003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66674" h="2400300">
                <a:moveTo>
                  <a:pt x="0" y="600075"/>
                </a:moveTo>
                <a:lnTo>
                  <a:pt x="75009" y="600075"/>
                </a:lnTo>
                <a:lnTo>
                  <a:pt x="75009" y="1800225"/>
                </a:lnTo>
                <a:lnTo>
                  <a:pt x="0" y="1800225"/>
                </a:lnTo>
                <a:lnTo>
                  <a:pt x="0" y="600075"/>
                </a:lnTo>
                <a:close/>
                <a:moveTo>
                  <a:pt x="150019" y="600075"/>
                </a:moveTo>
                <a:lnTo>
                  <a:pt x="300038" y="600075"/>
                </a:lnTo>
                <a:lnTo>
                  <a:pt x="300038" y="1800225"/>
                </a:lnTo>
                <a:lnTo>
                  <a:pt x="150019" y="1800225"/>
                </a:lnTo>
                <a:lnTo>
                  <a:pt x="150019" y="600075"/>
                </a:lnTo>
                <a:close/>
                <a:moveTo>
                  <a:pt x="375047" y="600075"/>
                </a:moveTo>
                <a:lnTo>
                  <a:pt x="1366524" y="600075"/>
                </a:lnTo>
                <a:lnTo>
                  <a:pt x="1366524" y="0"/>
                </a:lnTo>
                <a:lnTo>
                  <a:pt x="2566674" y="1200150"/>
                </a:lnTo>
                <a:lnTo>
                  <a:pt x="1366524" y="2400300"/>
                </a:lnTo>
                <a:lnTo>
                  <a:pt x="1366524" y="1800225"/>
                </a:lnTo>
                <a:lnTo>
                  <a:pt x="375047" y="1800225"/>
                </a:lnTo>
                <a:lnTo>
                  <a:pt x="375047" y="600075"/>
                </a:lnTo>
                <a:close/>
              </a:path>
            </a:pathLst>
          </a:custGeom>
          <a:gradFill rotWithShape="1">
            <a:gsLst>
              <a:gs pos="0">
                <a:srgbClr val="7E8EE9"/>
              </a:gs>
              <a:gs pos="20000">
                <a:srgbClr val="808FE6"/>
              </a:gs>
              <a:gs pos="100000">
                <a:srgbClr val="606CB0"/>
              </a:gs>
            </a:gsLst>
            <a:lin ang="5400000"/>
          </a:gradFill>
          <a:ln w="9525" cap="flat" cmpd="sng">
            <a:solidFill>
              <a:srgbClr val="8B97DE"/>
            </a:solidFill>
            <a:prstDash val="solid"/>
            <a:round/>
            <a:headEnd/>
            <a:tailEnd/>
          </a:ln>
          <a:effectLst>
            <a:outerShdw blurRad="63500" dist="23000" dir="5400000" rotWithShape="0">
              <a:srgbClr val="000000">
                <a:alpha val="34998"/>
              </a:srgbClr>
            </a:outerShdw>
          </a:effectLst>
        </p:spPr>
        <p:txBody>
          <a:bodyPr anchor="ctr"/>
          <a:lstStyle/>
          <a:p>
            <a:pPr>
              <a:defRPr/>
            </a:pPr>
            <a:endParaRPr lang="en-US"/>
          </a:p>
        </p:txBody>
      </p:sp>
      <p:pic>
        <p:nvPicPr>
          <p:cNvPr id="20488" name="Picture 8" descr="ANd9GcS6WvZIIif0Ex8OWcidjla5lhdMfOdeZ6-9zzV_R0_QMbUqqzpf5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3588" y="3062288"/>
            <a:ext cx="3983037" cy="342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20488"/>
                                        </p:tgtEl>
                                        <p:attrNameLst>
                                          <p:attrName>style.visibility</p:attrName>
                                        </p:attrNameLst>
                                      </p:cBhvr>
                                      <p:to>
                                        <p:strVal val="visible"/>
                                      </p:to>
                                    </p:set>
                                    <p:animEffect transition="in" filter="checkerboard(across)">
                                      <p:cBhvr>
                                        <p:cTn id="30"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188" y="1676400"/>
            <a:ext cx="8202612" cy="639763"/>
          </a:xfrm>
        </p:spPr>
        <p:txBody>
          <a:bodyPr anchor="t">
            <a:noAutofit/>
          </a:bodyPr>
          <a:lstStyle/>
          <a:p>
            <a:pPr eaLnBrk="1" hangingPunct="1">
              <a:defRPr/>
            </a:pPr>
            <a:r>
              <a:rPr lang="en-US" altLang="en-US" sz="9600" dirty="0" smtClean="0">
                <a:solidFill>
                  <a:srgbClr val="FFFFFF"/>
                </a:solidFill>
                <a:latin typeface="Times New Roman"/>
                <a:cs typeface="Times New Roman"/>
              </a:rPr>
              <a:t>Paul’s Witness in Philippi</a:t>
            </a:r>
            <a:endParaRPr lang="en-US" sz="9500"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51203" name="AutoShape 2"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51204" name="AutoShape 4"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6" name="Title 1"/>
          <p:cNvSpPr txBox="1">
            <a:spLocks/>
          </p:cNvSpPr>
          <p:nvPr/>
        </p:nvSpPr>
        <p:spPr>
          <a:xfrm>
            <a:off x="304800" y="4800600"/>
            <a:ext cx="8382000" cy="1143000"/>
          </a:xfrm>
          <a:prstGeom prst="rect">
            <a:avLst/>
          </a:prstGeom>
        </p:spPr>
        <p:txBody>
          <a:bodyPr/>
          <a:lstStyle/>
          <a:p>
            <a:pPr algn="ctr" fontAlgn="auto">
              <a:spcAft>
                <a:spcPts val="0"/>
              </a:spcAft>
              <a:defRPr/>
            </a:pPr>
            <a:endParaRPr lang="en-US" sz="3200" b="1" dirty="0">
              <a:solidFill>
                <a:srgbClr val="FFFFFF"/>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rca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9175" y="0"/>
            <a:ext cx="4322763" cy="452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5438" y="25400"/>
            <a:ext cx="3738562" cy="280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TextBox 4"/>
          <p:cNvSpPr txBox="1">
            <a:spLocks noChangeArrowheads="1"/>
          </p:cNvSpPr>
          <p:nvPr/>
        </p:nvSpPr>
        <p:spPr bwMode="auto">
          <a:xfrm>
            <a:off x="165100" y="1958975"/>
            <a:ext cx="2921000"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When she and the members of her household were baptized,** she* invited us to her home.* </a:t>
            </a:r>
          </a:p>
        </p:txBody>
      </p:sp>
      <p:sp>
        <p:nvSpPr>
          <p:cNvPr id="7" name="Cloud Callout 6"/>
          <p:cNvSpPr>
            <a:spLocks noChangeArrowheads="1"/>
          </p:cNvSpPr>
          <p:nvPr/>
        </p:nvSpPr>
        <p:spPr bwMode="auto">
          <a:xfrm>
            <a:off x="1617663" y="47625"/>
            <a:ext cx="3403600" cy="3429000"/>
          </a:xfrm>
          <a:prstGeom prst="cloudCallout">
            <a:avLst>
              <a:gd name="adj1" fmla="val 78796"/>
              <a:gd name="adj2" fmla="val -12685"/>
            </a:avLst>
          </a:prstGeom>
          <a:gradFill rotWithShape="1">
            <a:gsLst>
              <a:gs pos="0">
                <a:srgbClr val="FDC32D"/>
              </a:gs>
              <a:gs pos="20000">
                <a:srgbClr val="F8C030"/>
              </a:gs>
              <a:gs pos="100000">
                <a:srgbClr val="BE9323"/>
              </a:gs>
            </a:gsLst>
            <a:lin ang="5400000"/>
          </a:gradFill>
          <a:ln w="9525">
            <a:solidFill>
              <a:srgbClr val="E7B944"/>
            </a:solidFill>
            <a:round/>
            <a:headEnd/>
            <a:tailEnd/>
          </a:ln>
          <a:effectLst>
            <a:outerShdw dist="23000" dir="5400000" rotWithShape="0">
              <a:srgbClr val="808080">
                <a:alpha val="34999"/>
              </a:srgbClr>
            </a:outerShdw>
          </a:effectLst>
        </p:spPr>
        <p:txBody>
          <a:bodyPr anchor="ctr"/>
          <a:lstStyle/>
          <a:p>
            <a:pPr algn="ctr">
              <a:defRPr/>
            </a:pPr>
            <a:r>
              <a:rPr lang="en-US" sz="2800" dirty="0">
                <a:solidFill>
                  <a:schemeClr val="lt1"/>
                </a:solidFill>
                <a:latin typeface="+mn-lt"/>
                <a:ea typeface="+mn-ea"/>
                <a:cs typeface="+mn-cs"/>
              </a:rPr>
              <a:t>If you consider me a believer in the Lord,</a:t>
            </a:r>
          </a:p>
        </p:txBody>
      </p:sp>
      <p:sp>
        <p:nvSpPr>
          <p:cNvPr id="8" name="TextBox 7"/>
          <p:cNvSpPr txBox="1">
            <a:spLocks noChangeArrowheads="1"/>
          </p:cNvSpPr>
          <p:nvPr/>
        </p:nvSpPr>
        <p:spPr bwMode="auto">
          <a:xfrm>
            <a:off x="4127500" y="5067300"/>
            <a:ext cx="3911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She said,**</a:t>
            </a:r>
          </a:p>
        </p:txBody>
      </p:sp>
      <p:sp>
        <p:nvSpPr>
          <p:cNvPr id="9" name="Cloud Callout 8"/>
          <p:cNvSpPr>
            <a:spLocks noChangeArrowheads="1"/>
          </p:cNvSpPr>
          <p:nvPr/>
        </p:nvSpPr>
        <p:spPr bwMode="auto">
          <a:xfrm>
            <a:off x="1760538" y="77788"/>
            <a:ext cx="3403600" cy="3429000"/>
          </a:xfrm>
          <a:prstGeom prst="cloudCallout">
            <a:avLst>
              <a:gd name="adj1" fmla="val 78796"/>
              <a:gd name="adj2" fmla="val -12685"/>
            </a:avLst>
          </a:prstGeom>
          <a:gradFill rotWithShape="1">
            <a:gsLst>
              <a:gs pos="0">
                <a:srgbClr val="FDC32D"/>
              </a:gs>
              <a:gs pos="20000">
                <a:srgbClr val="F8C030"/>
              </a:gs>
              <a:gs pos="100000">
                <a:srgbClr val="BE9323"/>
              </a:gs>
            </a:gsLst>
            <a:lin ang="5400000"/>
          </a:gradFill>
          <a:ln w="9525">
            <a:solidFill>
              <a:srgbClr val="E7B944"/>
            </a:solidFill>
            <a:round/>
            <a:headEnd/>
            <a:tailEnd/>
          </a:ln>
          <a:effectLst>
            <a:outerShdw dist="23000" dir="5400000" rotWithShape="0">
              <a:srgbClr val="808080">
                <a:alpha val="34999"/>
              </a:srgbClr>
            </a:outerShdw>
          </a:effectLst>
        </p:spPr>
        <p:txBody>
          <a:bodyPr anchor="ctr"/>
          <a:lstStyle/>
          <a:p>
            <a:pPr algn="ctr">
              <a:defRPr/>
            </a:pPr>
            <a:r>
              <a:rPr lang="en-US" sz="2800" dirty="0">
                <a:solidFill>
                  <a:schemeClr val="lt1"/>
                </a:solidFill>
                <a:latin typeface="+mn-lt"/>
                <a:ea typeface="+mn-ea"/>
                <a:cs typeface="+mn-cs"/>
              </a:rPr>
              <a:t>come and stay at my house.</a:t>
            </a:r>
          </a:p>
        </p:txBody>
      </p:sp>
      <p:sp>
        <p:nvSpPr>
          <p:cNvPr id="10" name="TextBox 9"/>
          <p:cNvSpPr txBox="1">
            <a:spLocks noChangeArrowheads="1"/>
          </p:cNvSpPr>
          <p:nvPr/>
        </p:nvSpPr>
        <p:spPr bwMode="auto">
          <a:xfrm>
            <a:off x="165100" y="5791200"/>
            <a:ext cx="434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And she persuaded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02613" cy="639763"/>
          </a:xfrm>
        </p:spPr>
        <p:txBody>
          <a:bodyPr anchor="t">
            <a:noAutofit/>
          </a:bodyPr>
          <a:lstStyle/>
          <a:p>
            <a:pPr eaLnBrk="1" hangingPunct="1">
              <a:defRPr/>
            </a:pPr>
            <a:r>
              <a:rPr lang="en-US" altLang="en-US" sz="9600" dirty="0" smtClean="0">
                <a:solidFill>
                  <a:srgbClr val="FFFFFF"/>
                </a:solidFill>
                <a:latin typeface="Times New Roman"/>
                <a:cs typeface="Times New Roman"/>
              </a:rPr>
              <a:t>Paul </a:t>
            </a:r>
            <a:br>
              <a:rPr lang="en-US" altLang="en-US" sz="9600" dirty="0" smtClean="0">
                <a:solidFill>
                  <a:srgbClr val="FFFFFF"/>
                </a:solidFill>
                <a:latin typeface="Times New Roman"/>
                <a:cs typeface="Times New Roman"/>
              </a:rPr>
            </a:br>
            <a:r>
              <a:rPr lang="en-US" altLang="en-US" sz="9600" dirty="0" smtClean="0">
                <a:solidFill>
                  <a:srgbClr val="FFFFFF"/>
                </a:solidFill>
                <a:latin typeface="Times New Roman"/>
                <a:cs typeface="Times New Roman"/>
              </a:rPr>
              <a:t>and </a:t>
            </a:r>
            <a:br>
              <a:rPr lang="en-US" altLang="en-US" sz="9600" dirty="0" smtClean="0">
                <a:solidFill>
                  <a:srgbClr val="FFFFFF"/>
                </a:solidFill>
                <a:latin typeface="Times New Roman"/>
                <a:cs typeface="Times New Roman"/>
              </a:rPr>
            </a:br>
            <a:r>
              <a:rPr lang="en-US" altLang="en-US" sz="9600" dirty="0" smtClean="0">
                <a:solidFill>
                  <a:srgbClr val="FFFFFF"/>
                </a:solidFill>
                <a:latin typeface="Times New Roman"/>
                <a:cs typeface="Times New Roman"/>
              </a:rPr>
              <a:t>Silas </a:t>
            </a:r>
            <a:br>
              <a:rPr lang="en-US" altLang="en-US" sz="9600" dirty="0" smtClean="0">
                <a:solidFill>
                  <a:srgbClr val="FFFFFF"/>
                </a:solidFill>
                <a:latin typeface="Times New Roman"/>
                <a:cs typeface="Times New Roman"/>
              </a:rPr>
            </a:br>
            <a:r>
              <a:rPr lang="en-US" altLang="en-US" sz="9600" dirty="0" smtClean="0">
                <a:solidFill>
                  <a:srgbClr val="FFFFFF"/>
                </a:solidFill>
                <a:latin typeface="Times New Roman"/>
                <a:cs typeface="Times New Roman"/>
              </a:rPr>
              <a:t>in Prison</a:t>
            </a:r>
            <a:endParaRPr lang="en-US" sz="9500"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63491" name="AutoShape 2"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63492" name="AutoShape 4"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6" name="Title 1"/>
          <p:cNvSpPr txBox="1">
            <a:spLocks/>
          </p:cNvSpPr>
          <p:nvPr/>
        </p:nvSpPr>
        <p:spPr>
          <a:xfrm rot="16200000">
            <a:off x="-3600450" y="2400300"/>
            <a:ext cx="8382000" cy="1143000"/>
          </a:xfrm>
          <a:prstGeom prst="rect">
            <a:avLst/>
          </a:prstGeom>
        </p:spPr>
        <p:txBody>
          <a:bodyPr/>
          <a:lstStyle/>
          <a:p>
            <a:pPr algn="ctr" fontAlgn="auto">
              <a:spcAft>
                <a:spcPts val="0"/>
              </a:spcAft>
              <a:defRPr/>
            </a:pPr>
            <a:r>
              <a:rPr lang="en-US" sz="5000" b="1" dirty="0">
                <a:solidFill>
                  <a:srgbClr val="003399"/>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Acts 16:16-15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4788" y="3568700"/>
            <a:ext cx="3225800" cy="328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4" name="TextBox 6"/>
          <p:cNvSpPr txBox="1">
            <a:spLocks noChangeArrowheads="1"/>
          </p:cNvSpPr>
          <p:nvPr/>
        </p:nvSpPr>
        <p:spPr bwMode="auto">
          <a:xfrm>
            <a:off x="5308600" y="927100"/>
            <a:ext cx="3746500"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Once when we were going to the place of prayer, we were met by a female slave* who had a spirit by which she predicted the future. She earned a great deal of money* for her owners by fortune-telling.*</a:t>
            </a:r>
          </a:p>
        </p:txBody>
      </p:sp>
      <p:pic>
        <p:nvPicPr>
          <p:cNvPr id="22535" name="Picture 7" descr="ANd9GcRujjWD17ZqxgaE94dZ2LpgWOo3tE2w4RFP5J8l4bx5qGkPMkp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27488" y="80963"/>
            <a:ext cx="5116512" cy="653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9" descr="ANd9GcSQY8XP-5jp09gNGUqiRaVoo8eDpzxdxCHNCd9_wpltDFr4L1r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6238" y="0"/>
            <a:ext cx="2857500" cy="356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diamond(in)">
                                      <p:cBhvr>
                                        <p:cTn id="7" dur="1000"/>
                                        <p:tgtEl>
                                          <p:spTgt spid="225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535"/>
                                        </p:tgtEl>
                                        <p:attrNameLst>
                                          <p:attrName>style.visibility</p:attrName>
                                        </p:attrNameLst>
                                      </p:cBhvr>
                                      <p:to>
                                        <p:strVal val="visible"/>
                                      </p:to>
                                    </p:set>
                                    <p:animEffect transition="in" filter="dissolve">
                                      <p:cBhvr>
                                        <p:cTn id="1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5" descr="ANd9GcSQY8XP-5jp09gNGUqiRaVoo8eDpzxdxCHNCd9_wpltDFr4L1r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4625" y="0"/>
            <a:ext cx="3902075"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8" name="TextBox 3"/>
          <p:cNvSpPr txBox="1">
            <a:spLocks noChangeArrowheads="1"/>
          </p:cNvSpPr>
          <p:nvPr/>
        </p:nvSpPr>
        <p:spPr bwMode="auto">
          <a:xfrm>
            <a:off x="0" y="1200150"/>
            <a:ext cx="46101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She followed Paul and the rest of us, shouting, </a:t>
            </a:r>
          </a:p>
        </p:txBody>
      </p:sp>
      <p:sp>
        <p:nvSpPr>
          <p:cNvPr id="6" name="Rounded Rectangular Callout 5"/>
          <p:cNvSpPr>
            <a:spLocks noChangeArrowheads="1"/>
          </p:cNvSpPr>
          <p:nvPr/>
        </p:nvSpPr>
        <p:spPr bwMode="auto">
          <a:xfrm>
            <a:off x="0" y="4051300"/>
            <a:ext cx="6299200" cy="2705100"/>
          </a:xfrm>
          <a:prstGeom prst="wedgeRoundRectCallout">
            <a:avLst>
              <a:gd name="adj1" fmla="val 47315"/>
              <a:gd name="adj2" fmla="val -69426"/>
              <a:gd name="adj3" fmla="val 16667"/>
            </a:avLst>
          </a:prstGeom>
          <a:gradFill rotWithShape="1">
            <a:gsLst>
              <a:gs pos="0">
                <a:srgbClr val="FDC32D"/>
              </a:gs>
              <a:gs pos="20000">
                <a:srgbClr val="F8C030"/>
              </a:gs>
              <a:gs pos="100000">
                <a:srgbClr val="BE9323"/>
              </a:gs>
            </a:gsLst>
            <a:lin ang="5400000"/>
          </a:gradFill>
          <a:ln w="9525">
            <a:solidFill>
              <a:srgbClr val="E7B944"/>
            </a:solidFill>
            <a:miter lim="800000"/>
            <a:headEnd/>
            <a:tailEnd/>
          </a:ln>
          <a:effectLst>
            <a:outerShdw dist="23000" dir="5400000" rotWithShape="0">
              <a:srgbClr val="808080">
                <a:alpha val="34999"/>
              </a:srgbClr>
            </a:outerShdw>
          </a:effectLst>
        </p:spPr>
        <p:txBody>
          <a:bodyPr anchor="ctr"/>
          <a:lstStyle/>
          <a:p>
            <a:pPr algn="ctr">
              <a:defRPr/>
            </a:pPr>
            <a:r>
              <a:rPr lang="en-US" sz="3600" dirty="0">
                <a:solidFill>
                  <a:schemeClr val="lt1"/>
                </a:solidFill>
                <a:latin typeface="+mn-lt"/>
                <a:ea typeface="+mn-ea"/>
                <a:cs typeface="+mn-cs"/>
              </a:rPr>
              <a:t>These men are servants of the Most High God, who are telling you the way to be saved.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38100" y="2660650"/>
            <a:ext cx="2693988" cy="37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2" name="TextBox 5"/>
          <p:cNvSpPr txBox="1">
            <a:spLocks noChangeArrowheads="1"/>
          </p:cNvSpPr>
          <p:nvPr/>
        </p:nvSpPr>
        <p:spPr bwMode="auto">
          <a:xfrm>
            <a:off x="534988" y="0"/>
            <a:ext cx="4178300"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She kept this up for many days. Finally Paul* became so annoyed that he turned around and said to the spirit,*   </a:t>
            </a:r>
          </a:p>
        </p:txBody>
      </p:sp>
      <p:sp>
        <p:nvSpPr>
          <p:cNvPr id="8" name="Rectangular Callout 7"/>
          <p:cNvSpPr>
            <a:spLocks noChangeArrowheads="1"/>
          </p:cNvSpPr>
          <p:nvPr/>
        </p:nvSpPr>
        <p:spPr bwMode="auto">
          <a:xfrm>
            <a:off x="3314700" y="3771900"/>
            <a:ext cx="2946400" cy="2311400"/>
          </a:xfrm>
          <a:prstGeom prst="wedgeRectCallout">
            <a:avLst>
              <a:gd name="adj1" fmla="val -103599"/>
              <a:gd name="adj2" fmla="val -40419"/>
            </a:avLst>
          </a:prstGeom>
          <a:gradFill rotWithShape="1">
            <a:gsLst>
              <a:gs pos="0">
                <a:srgbClr val="86A72F"/>
              </a:gs>
              <a:gs pos="20000">
                <a:srgbClr val="85A431"/>
              </a:gs>
              <a:gs pos="100000">
                <a:srgbClr val="647D23"/>
              </a:gs>
            </a:gsLst>
            <a:lin ang="5400000"/>
          </a:gradFill>
          <a:ln w="9525">
            <a:solidFill>
              <a:srgbClr val="819B3D"/>
            </a:solidFill>
            <a:miter lim="800000"/>
            <a:headEnd/>
            <a:tailEnd/>
          </a:ln>
          <a:effectLst>
            <a:outerShdw dist="23000" dir="5400000" rotWithShape="0">
              <a:srgbClr val="808080">
                <a:alpha val="34999"/>
              </a:srgbClr>
            </a:outerShdw>
          </a:effectLst>
        </p:spPr>
        <p:txBody>
          <a:bodyPr anchor="ctr"/>
          <a:lstStyle/>
          <a:p>
            <a:pPr algn="ctr">
              <a:defRPr/>
            </a:pPr>
            <a:r>
              <a:rPr lang="en-US" sz="2800" dirty="0">
                <a:solidFill>
                  <a:schemeClr val="lt1"/>
                </a:solidFill>
                <a:latin typeface="+mn-lt"/>
                <a:ea typeface="+mn-ea"/>
                <a:cs typeface="+mn-cs"/>
              </a:rPr>
              <a:t>In the name of Jesus Christ I command you to come out of her!</a:t>
            </a:r>
          </a:p>
        </p:txBody>
      </p:sp>
      <p:sp>
        <p:nvSpPr>
          <p:cNvPr id="9" name="TextBox 8"/>
          <p:cNvSpPr txBox="1">
            <a:spLocks noChangeArrowheads="1"/>
          </p:cNvSpPr>
          <p:nvPr/>
        </p:nvSpPr>
        <p:spPr bwMode="auto">
          <a:xfrm>
            <a:off x="6591300" y="4699000"/>
            <a:ext cx="24257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At that moment the spirit left her. *</a:t>
            </a:r>
          </a:p>
        </p:txBody>
      </p:sp>
      <p:pic>
        <p:nvPicPr>
          <p:cNvPr id="24584" name="Picture 8" descr="ANd9GcSQY8XP-5jp09gNGUqiRaVoo8eDpzxdxCHNCd9_wpltDFr4L1r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62550" y="0"/>
            <a:ext cx="2857500" cy="356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5" name="Picture 9" descr="ANd9GcSQY8XP-5jp09gNGUqiRaVoo8eDpzxdxCHNCd9_wpltDFr4L1r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62550" y="0"/>
            <a:ext cx="2857500" cy="356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24584"/>
                                        </p:tgtEl>
                                        <p:attrNameLst>
                                          <p:attrName>style.visibility</p:attrName>
                                        </p:attrNameLst>
                                      </p:cBhvr>
                                      <p:to>
                                        <p:strVal val="visible"/>
                                      </p:to>
                                    </p:set>
                                    <p:animEffect transition="in" filter="diamond(in)">
                                      <p:cBhvr>
                                        <p:cTn id="23" dur="1000"/>
                                        <p:tgtEl>
                                          <p:spTgt spid="2458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0" presetClass="path" presetSubtype="0" accel="50000" decel="50000" fill="hold" nodeType="clickEffect">
                                  <p:stCondLst>
                                    <p:cond delay="0"/>
                                  </p:stCondLst>
                                  <p:childTnLst>
                                    <p:animMotion origin="layout" path="M 4.44444E-6 4.33526E-6 C -0.0191 -0.01249 -0.04323 -0.04139 -0.05087 -0.06751 C -0.05833 -0.09272 -0.0658 -0.11769 -0.07778 -0.13942 C -0.08333 -0.1496 -0.08715 -0.16139 -0.09531 -0.16902 C -0.10156 -0.1748 -0.1132 -0.18058 -0.12066 -0.18381 C -0.13142 -0.19399 -0.1408 -0.19491 -0.15399 -0.19653 C -0.15712 -0.19792 -0.16076 -0.19815 -0.16354 -0.20069 C -0.16511 -0.20208 -0.16649 -0.20393 -0.16823 -0.20509 C -0.17136 -0.20694 -0.17465 -0.20786 -0.17778 -0.20925 C -0.17934 -0.20994 -0.18247 -0.21133 -0.18247 -0.21133 C -0.18906 -0.21064 -0.19583 -0.21295 -0.20156 -0.20925 C -0.20451 -0.20717 -0.20469 -0.19653 -0.20469 -0.19653 C -0.20347 -0.14613 -0.20417 -0.14543 -0.2 -0.11191 C -0.19844 -0.06613 -0.19757 -0.02751 -0.19844 0.01896 C -0.19809 0.06613 -0.19844 0.11353 -0.19705 0.16069 C -0.1967 0.16509 -0.19462 0.16902 -0.19358 0.17341 C -0.18906 0.19306 -0.18507 0.21434 -0.18247 0.23468 C -0.18403 0.25156 -0.18403 0.2689 -0.18733 0.28532 C -0.18854 0.2911 -0.19306 0.29503 -0.19531 0.30012 C -0.19809 0.30566 -0.19983 0.31214 -0.20313 0.31723 C -0.22188 0.34682 -0.23576 0.35329 -0.26354 0.35931 C -0.27465 0.35861 -0.28594 0.35954 -0.29688 0.35723 C -0.30938 0.35468 -0.32639 0.3422 -0.33646 0.33202 C -0.34271 0.32601 -0.34722 0.31723 -0.35399 0.31283 C -0.36771 0.30382 -0.38021 0.29295 -0.39375 0.28324 C -0.4059 0.27422 -0.41528 0.25942 -0.42865 0.25364 C -0.43472 0.24832 -0.43854 0.24254 -0.44288 0.23468 C -0.44427 0.23214 -0.44688 0.2259 -0.44913 0.22405 C -0.4533 0.22081 -0.46198 0.21572 -0.46198 0.21572 C -0.46927 0.20555 -0.47743 0.20116 -0.48576 0.19237 C -0.50104 0.17642 -0.51684 0.15607 -0.5349 0.1459 C -0.53854 0.14382 -0.55 0.1422 -0.55243 0.14173 C -0.55764 0.14312 -0.5632 0.14312 -0.56823 0.1459 C -0.56997 0.14682 -0.57014 0.15029 -0.57153 0.15214 C -0.59132 0.1815 -0.57448 0.15237 -0.59045 0.18173 C -0.59219 0.1852 -0.5941 0.18867 -0.59531 0.19237 C -0.5967 0.19653 -0.59844 0.20509 -0.59844 0.20509 C -0.59774 0.21503 -0.59983 0.22682 -0.59531 0.23468 C -0.58854 0.24694 -0.57865 0.25665 -0.56823 0.2622 C -0.56094 0.27191 -0.55573 0.27699 -0.54601 0.28116 C -0.53125 0.29434 -0.51354 0.30821 -0.50156 0.32555 C -0.48576 0.34844 -0.49201 0.34728 -0.47309 0.36786 C -0.46406 0.3778 -0.44601 0.39746 -0.44601 0.39746 C -0.44722 0.4111 -0.44774 0.42127 -0.45243 0.43329 C -0.4592 0.47029 -0.45087 0.43052 -0.46198 0.46728 C -0.46563 0.47908 -0.46597 0.49364 -0.46979 0.5052 C -0.47049 0.50705 -0.47222 0.50798 -0.47309 0.5096 C -0.47587 0.51445 -0.47726 0.52092 -0.4809 0.52439 C -0.48906 0.53225 -0.49566 0.54358 -0.50469 0.5496 C -0.50781 0.55168 -0.51129 0.55353 -0.51424 0.55607 C -0.52344 0.56393 -0.53038 0.57364 -0.54149 0.57711 C -0.55399 0.58844 -0.56528 0.58844 -0.5809 0.58983 C -0.60208 0.58913 -0.62326 0.5889 -0.64445 0.58775 C -0.65122 0.58728 -0.65851 0.58289 -0.66511 0.58127 C -0.67136 0.57965 -0.67795 0.57873 -0.6842 0.57711 C -0.68941 0.57572 -0.69479 0.57434 -0.7 0.57295 C -0.70608 0.57133 -0.71354 0.5704 -0.7191 0.56647 C -0.72761 0.56069 -0.71997 0.56324 -0.72865 0.56023 C -0.73281 0.55884 -0.73715 0.55746 -0.74132 0.55607 C -0.7434 0.55538 -0.74757 0.55399 -0.74757 0.55399 C -0.75521 0.54382 -0.76424 0.53503 -0.77465 0.53064 C -0.7809 0.52509 -0.78507 0.51792 -0.79358 0.51792 L -0.88577 0.39746 " pathEditMode="relative" ptsTypes="fffffffffffffffffffffffffffffffffffffffffffffffffffffffffffffAA">
                                      <p:cBhvr>
                                        <p:cTn id="27" dur="2000" fill="hold"/>
                                        <p:tgtEl>
                                          <p:spTgt spid="2458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58800" y="330200"/>
            <a:ext cx="3225800" cy="328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1300" y="330200"/>
            <a:ext cx="5954713" cy="443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876800" y="660400"/>
            <a:ext cx="3810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8" name="TextBox 5"/>
          <p:cNvSpPr txBox="1">
            <a:spLocks noChangeArrowheads="1"/>
          </p:cNvSpPr>
          <p:nvPr/>
        </p:nvSpPr>
        <p:spPr bwMode="auto">
          <a:xfrm>
            <a:off x="241300" y="5041900"/>
            <a:ext cx="89027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When her owners realized that their hope of making money was gone,* they seized Paul and Silas* and dragged them into the marketplace to face the authorities.*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44444E-6 3.7037E-6 C 0.02152 0.00718 0.04375 0.0162 0.06388 0.02963 C 0.07517 0.03704 0.08454 0.04653 0.09722 0.05 C 0.10763 0.06042 0.12204 0.06412 0.13472 0.06852 C 0.15711 0.07593 0.17951 0.08542 0.20277 0.08889 C 0.24114 0.08542 0.2776 0.07847 0.31527 0.06852 C 0.32552 0.05972 0.3368 0.05324 0.34722 0.04444 C 0.36996 0.02454 0.39201 0.00324 0.41388 -0.01852 C 0.42465 -0.0294 0.43628 -0.03773 0.44722 -0.04815 C 0.46267 -0.06366 0.45399 -0.05972 0.46666 -0.0632 C 0.48541 -0.0757 0.51128 -0.07292 0.53194 -0.07593 C 0.56979 -0.075 0.60659 -0.07245 0.64444 -0.07037 C 0.66076 -0.06343 0.67882 -0.06227 0.69583 -0.05741 C 0.74513 -0.04398 0.7967 -0.03472 0.84722 -0.02963 C 0.87864 -0.0213 0.91232 -0.0213 0.94444 -0.01852 C 1.03559 -0.02523 1.13159 -0.05903 1.2125 -0.11667 C 1.22413 -0.17593 1.21944 -0.13982 1.21944 -0.22593 " pathEditMode="relative" ptsTypes="ffffffffffffffffA">
                                      <p:cBhvr>
                                        <p:cTn id="6" dur="2000" fill="hold"/>
                                        <p:tgtEl>
                                          <p:spTgt spid="3"/>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6838" y="2805113"/>
            <a:ext cx="9466263" cy="3938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0" name="TextBox 4"/>
          <p:cNvSpPr txBox="1">
            <a:spLocks noChangeArrowheads="1"/>
          </p:cNvSpPr>
          <p:nvPr/>
        </p:nvSpPr>
        <p:spPr bwMode="auto">
          <a:xfrm>
            <a:off x="0" y="0"/>
            <a:ext cx="91440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They brought them before the magistrates* and said, </a:t>
            </a:r>
          </a:p>
        </p:txBody>
      </p:sp>
      <p:sp>
        <p:nvSpPr>
          <p:cNvPr id="7" name="Oval 6"/>
          <p:cNvSpPr>
            <a:spLocks noChangeArrowheads="1"/>
          </p:cNvSpPr>
          <p:nvPr/>
        </p:nvSpPr>
        <p:spPr bwMode="auto">
          <a:xfrm>
            <a:off x="0" y="3233738"/>
            <a:ext cx="8850313" cy="1905000"/>
          </a:xfrm>
          <a:prstGeom prst="ellipse">
            <a:avLst/>
          </a:prstGeom>
          <a:noFill/>
          <a:ln w="38100">
            <a:solidFill>
              <a:srgbClr val="FF0000"/>
            </a:solidFill>
            <a:round/>
            <a:headEnd/>
            <a:tailEnd/>
          </a:ln>
          <a:effectLst/>
          <a:extLst/>
        </p:spPr>
        <p:txBody>
          <a:bodyPr wrap="none" anchor="ctr"/>
          <a:lstStyle/>
          <a:p>
            <a:pPr fontAlgn="auto">
              <a:spcBef>
                <a:spcPts val="0"/>
              </a:spcBef>
              <a:spcAft>
                <a:spcPts val="0"/>
              </a:spcAft>
              <a:defRPr/>
            </a:pPr>
            <a:endParaRPr lang="en-US">
              <a:latin typeface="+mn-lt"/>
              <a:ea typeface="+mn-ea"/>
              <a:cs typeface="Arial" charset="0"/>
            </a:endParaRPr>
          </a:p>
        </p:txBody>
      </p:sp>
      <p:sp>
        <p:nvSpPr>
          <p:cNvPr id="6" name="Oval Callout 5"/>
          <p:cNvSpPr>
            <a:spLocks noChangeArrowheads="1"/>
          </p:cNvSpPr>
          <p:nvPr/>
        </p:nvSpPr>
        <p:spPr bwMode="auto">
          <a:xfrm>
            <a:off x="215900" y="977900"/>
            <a:ext cx="8928100" cy="2527300"/>
          </a:xfrm>
          <a:prstGeom prst="wedgeEllipseCallout">
            <a:avLst>
              <a:gd name="adj1" fmla="val 9824"/>
              <a:gd name="adj2" fmla="val -56931"/>
            </a:avLst>
          </a:prstGeom>
          <a:gradFill rotWithShape="1">
            <a:gsLst>
              <a:gs pos="0">
                <a:srgbClr val="E0421E"/>
              </a:gs>
              <a:gs pos="20000">
                <a:srgbClr val="DB4422"/>
              </a:gs>
              <a:gs pos="100000">
                <a:srgbClr val="A73117"/>
              </a:gs>
            </a:gsLst>
            <a:lin ang="5400000"/>
          </a:gradFill>
          <a:ln w="9525">
            <a:solidFill>
              <a:srgbClr val="CB5034"/>
            </a:solidFill>
            <a:miter lim="800000"/>
            <a:headEnd/>
            <a:tailEnd/>
          </a:ln>
          <a:effectLst>
            <a:outerShdw dist="23000" dir="5400000" rotWithShape="0">
              <a:srgbClr val="808080">
                <a:alpha val="34999"/>
              </a:srgbClr>
            </a:outerShdw>
          </a:effectLst>
        </p:spPr>
        <p:txBody>
          <a:bodyPr anchor="ctr"/>
          <a:lstStyle/>
          <a:p>
            <a:pPr algn="ctr">
              <a:defRPr/>
            </a:pPr>
            <a:r>
              <a:rPr lang="en-US" sz="2800" dirty="0">
                <a:solidFill>
                  <a:schemeClr val="lt1"/>
                </a:solidFill>
                <a:latin typeface="+mn-lt"/>
                <a:ea typeface="+mn-ea"/>
                <a:cs typeface="+mn-cs"/>
              </a:rPr>
              <a:t>These men are Jews, and are throwing our city into an uproar by advocating customs unlawful for us Romans to accept or practice.</a:t>
            </a:r>
            <a:br>
              <a:rPr lang="en-US" sz="2800" dirty="0">
                <a:solidFill>
                  <a:schemeClr val="lt1"/>
                </a:solidFill>
                <a:latin typeface="+mn-lt"/>
                <a:ea typeface="+mn-ea"/>
                <a:cs typeface="+mn-cs"/>
              </a:rPr>
            </a:br>
            <a:endParaRPr lang="en-US" sz="2800" dirty="0">
              <a:solidFill>
                <a:schemeClr val="lt1"/>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825" y="736600"/>
            <a:ext cx="7185025" cy="390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513" y="1547813"/>
            <a:ext cx="2732087" cy="203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6013" y="355600"/>
            <a:ext cx="3276600"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32100" y="2362200"/>
            <a:ext cx="4038600" cy="256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7" name="TextBox 6"/>
          <p:cNvSpPr txBox="1">
            <a:spLocks noChangeArrowheads="1"/>
          </p:cNvSpPr>
          <p:nvPr/>
        </p:nvSpPr>
        <p:spPr bwMode="auto">
          <a:xfrm>
            <a:off x="0" y="5473700"/>
            <a:ext cx="9144000"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The crowd joined in the attack against Paul and Silas,* and the magistrates* ordered them to be stripped and beaten with rods.**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0" presetClass="path" presetSubtype="0" accel="50000" decel="50000" fill="hold" nodeType="clickEffect">
                                  <p:stCondLst>
                                    <p:cond delay="0"/>
                                  </p:stCondLst>
                                  <p:childTnLst>
                                    <p:animMotion origin="layout" path="M -1.11111E-6 -3.7037E-7 C 0.04375 0.02917 0.14444 -0.01134 0.16944 -0.02037 C 0.31441 -0.07407 0.51441 -0.17708 0.63333 -0.28704 C 0.69774 -0.34699 0.74444 -0.43518 0.8 -0.50926 C 0.79392 -0.58333 0.79878 -0.66041 0.78194 -0.73148 C 0.77708 -0.75139 0.75503 -0.7537 0.74027 -0.76111 C 0.68073 -0.79028 0.64375 -0.7868 0.57777 -0.79444 C 0.51146 -0.79004 0.44496 -0.79097 0.37916 -0.78148 C 0.31736 -0.77222 0.2276 -0.68912 0.18472 -0.63333 C 0.14913 -0.5875 0.11475 -0.53958 0.08472 -0.48704 C 0.07396 -0.46852 0.06302 -0.45046 0.05277 -0.43148 C 0.04409 -0.41597 0.04444 -0.41736 0.05139 -0.42037 C 0.09114 -0.46134 0.0783 -0.44143 0.09583 -0.47222 C 0.0783 -0.50139 0.01927 -0.4706 0.00555 -0.46666 C -0.15243 -0.37384 -0.31111 -0.27153 -0.38611 -0.05 C -0.3875 -0.03958 -0.38907 -0.02916 -0.39028 -0.01852 C -0.39098 -0.01366 -0.39479 -0.00092 -0.39167 -0.0037 C -0.35018 -0.0412 -0.31598 -0.08241 -0.29584 -0.14259 C -0.29445 -0.16342 -0.28924 -0.1912 -0.29861 -0.21111 C -0.30087 -0.21574 -0.30608 -0.21481 -0.30973 -0.21666 C -0.36268 -0.21041 -0.38559 -0.13194 -0.40695 -0.07778 C -0.41042 -0.05787 -0.42587 0.01296 -0.42084 0.04259 C -0.4191 0.05324 -0.41459 0.06551 -0.40695 0.07037 C -0.39479 0.07778 -0.38021 0.07408 -0.36667 0.07593 C -0.24827 0.04144 -0.14427 -0.01134 -0.07778 -0.1537 C -0.075 -0.17616 -0.06389 -0.20231 -0.08334 -0.21852 C -0.08976 -0.22407 -0.09827 -0.22222 -0.10556 -0.22407 C -0.18177 -0.20162 -0.23004 -0.09305 -0.27361 -0.01481 C -0.28073 0.0206 -0.28854 0.06134 -0.25139 0.07593 C -0.23681 0.08148 -0.22084 0.07709 -0.20556 0.07778 C -0.1816 0.06528 -0.15591 0.05764 -0.13334 0.04074 C -0.06927 -0.0081 -0.05886 -0.03264 -0.01528 -0.09815 C -0.00816 -0.12523 0.01892 -0.19329 -0.0125 -0.21666 C -0.0224 -0.22407 -0.03473 -0.22176 -0.04584 -0.22407 C -0.06945 -0.20879 -0.09618 -0.19977 -0.11667 -0.17778 C -0.24757 -0.03842 -0.25799 0.01158 -0.35139 0.19445 C -0.37292 0.28796 -0.4033 0.35926 -0.38473 0.45741 C -0.37934 0.48588 -0.36354 0.50926 -0.35278 0.53519 C -0.33108 0.5338 -0.30868 0.53889 -0.2875 0.53148 C -0.22604 0.50949 -0.11754 0.43704 -0.06667 0.38889 C -0.04723 0.37037 -0.03334 0.34306 -0.01667 0.32037 C -0.00643 0.29144 0.01493 0.25741 0.00139 0.22593 C -0.04497 0.26389 -0.0717 0.31852 -0.09723 0.38148 C -0.10104 0.39074 -0.11129 0.40347 -0.10556 0.41111 C -0.09914 0.41968 -0.08716 0.40857 -0.07778 0.40741 C 0.05816 0.30394 0.18524 0.19375 0.28889 0.03334 C 0.32152 -0.01736 0.34444 -0.07778 0.37222 -0.13333 C 0.37864 -0.16157 0.421 -0.27222 0.37222 -0.29444 C 0.36389 -0.29838 0.35451 -0.29583 0.34583 -0.29629 C 0.2868 -0.25278 0.25034 -0.21643 0.22777 -0.12963 C 0.23333 -0.12592 0.23819 -0.11805 0.24444 -0.11852 C 0.28941 -0.12222 0.32621 -0.18842 0.35277 -0.22778 C 0.35972 -0.25 0.37031 -0.27083 0.37361 -0.29444 C 0.38246 -0.35903 0.35434 -0.40995 0.30694 -0.42222 C 0.28541 -0.42801 0.26336 -0.42477 0.24166 -0.42592 C 0.2217 -0.42291 0.20156 -0.42153 0.18194 -0.41666 C 0.14045 -0.40671 0.15312 -0.40648 0.16666 -0.4037 C 0.19166 -0.42616 0.19027 -0.43796 0.19722 -0.47778 C 0.19444 -0.49583 0.19566 -0.51574 0.18889 -0.53148 C 0.15555 -0.60787 0.06493 -0.59583 0.0125 -0.59815 C -0.01094 -0.59467 -0.10695 -0.58472 -0.14028 -0.56666 C -0.14757 -0.56296 -0.15139 -0.55185 -0.15695 -0.54444 C -0.16528 -0.51852 -0.18733 -0.45162 -0.15973 -0.43148 C -0.1533 -0.42685 -0.14584 -0.42546 -0.13889 -0.42222 C -0.13386 -0.42291 -0.12761 -0.41967 -0.12361 -0.42407 C -0.12118 -0.42708 -0.12379 -0.43449 -0.12639 -0.43704 C -0.12865 -0.43935 -0.13195 -0.43588 -0.13473 -0.43518 C -0.19098 -0.37477 -0.24202 -0.30185 -0.28473 -0.22407 C -0.29098 -0.21296 -0.30452 -0.19861 -0.29861 -0.18704 C -0.29341 -0.17639 -0.2875 -0.2081 -0.28195 -0.21852 C -0.27223 -0.26643 -0.24688 -0.33194 -0.29445 -0.35926 C -0.30834 -0.36736 -0.32414 -0.36666 -0.33889 -0.37037 C -0.38507 -0.36435 -0.42396 -0.36666 -0.46111 -0.32778 C -0.46268 -0.32176 -0.46111 -0.32222 -0.46389 -0.32222 " pathEditMode="relative" rAng="0" ptsTypes="fffffffffffffffffffffffffffffffffffffffffffffffffffffffffffffffffffffffffA">
                                      <p:cBhvr>
                                        <p:cTn id="21" dur="2000" fill="hold"/>
                                        <p:tgtEl>
                                          <p:spTgt spid="6"/>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8900" y="153988"/>
            <a:ext cx="4584700" cy="545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TextBox 6"/>
          <p:cNvSpPr txBox="1">
            <a:spLocks noChangeArrowheads="1"/>
          </p:cNvSpPr>
          <p:nvPr/>
        </p:nvSpPr>
        <p:spPr bwMode="auto">
          <a:xfrm>
            <a:off x="4800600" y="2027238"/>
            <a:ext cx="4343400" cy="478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After they had been severely flogged, they were thrown into prison, and the jailer was commanded to guard them carefully. When he received these orders, he put them in the inner cell and fastened their feet in the stocks.*</a:t>
            </a:r>
          </a:p>
        </p:txBody>
      </p:sp>
      <p:sp>
        <p:nvSpPr>
          <p:cNvPr id="70659" name="AutoShape 6" descr="2Q=="/>
          <p:cNvSpPr>
            <a:spLocks noChangeAspect="1" noChangeArrowheads="1"/>
          </p:cNvSpPr>
          <p:nvPr/>
        </p:nvSpPr>
        <p:spPr bwMode="auto">
          <a:xfrm>
            <a:off x="3219450" y="2586038"/>
            <a:ext cx="2705100" cy="168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0660" name="AutoShape 8" descr="2Q=="/>
          <p:cNvSpPr>
            <a:spLocks noChangeAspect="1" noChangeArrowheads="1"/>
          </p:cNvSpPr>
          <p:nvPr/>
        </p:nvSpPr>
        <p:spPr bwMode="auto">
          <a:xfrm>
            <a:off x="3219450" y="2586038"/>
            <a:ext cx="2705100" cy="168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0661" name="AutoShape 10" descr="2Q=="/>
          <p:cNvSpPr>
            <a:spLocks noChangeAspect="1" noChangeArrowheads="1"/>
          </p:cNvSpPr>
          <p:nvPr/>
        </p:nvSpPr>
        <p:spPr bwMode="auto">
          <a:xfrm>
            <a:off x="3219450" y="2586038"/>
            <a:ext cx="2705100" cy="168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28684" name="Picture 12" descr="5821792060_98de3d09fb_z"/>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900" y="153988"/>
            <a:ext cx="9055100" cy="565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84"/>
                                        </p:tgtEl>
                                        <p:attrNameLst>
                                          <p:attrName>style.visibility</p:attrName>
                                        </p:attrNameLst>
                                      </p:cBhvr>
                                      <p:to>
                                        <p:strVal val="visible"/>
                                      </p:to>
                                    </p:set>
                                    <p:animEffect transition="in" filter="checkerboard(across)">
                                      <p:cBhvr>
                                        <p:cTn id="7" dur="500"/>
                                        <p:tgtEl>
                                          <p:spTgt spid="28684"/>
                                        </p:tgtEl>
                                      </p:cBhvr>
                                    </p:animEffect>
                                  </p:childTnLst>
                                </p:cTn>
                              </p:par>
                              <p:par>
                                <p:cTn id="8" presetID="4" presetClass="exit" presetSubtype="16" fill="hold" grpId="0" nodeType="withEffect">
                                  <p:stCondLst>
                                    <p:cond delay="0"/>
                                  </p:stCondLst>
                                  <p:childTnLst>
                                    <p:animEffect transition="out" filter="box(in)">
                                      <p:cBhvr>
                                        <p:cTn id="9" dur="500"/>
                                        <p:tgtEl>
                                          <p:spTgt spid="28675"/>
                                        </p:tgtEl>
                                      </p:cBhvr>
                                    </p:animEffect>
                                    <p:set>
                                      <p:cBhvr>
                                        <p:cTn id="10" dur="1" fill="hold">
                                          <p:stCondLst>
                                            <p:cond delay="499"/>
                                          </p:stCondLst>
                                        </p:cTn>
                                        <p:tgtEl>
                                          <p:spTgt spid="2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06400" y="2286000"/>
            <a:ext cx="33528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5813" y="2308225"/>
            <a:ext cx="2732087" cy="371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286000"/>
            <a:ext cx="489585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4" name="TextBox 5"/>
          <p:cNvSpPr txBox="1">
            <a:spLocks noChangeArrowheads="1"/>
          </p:cNvSpPr>
          <p:nvPr/>
        </p:nvSpPr>
        <p:spPr bwMode="auto">
          <a:xfrm>
            <a:off x="0" y="139700"/>
            <a:ext cx="91440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About midnight* Paul and Silas* were praying and singing hymns* to God, and the other prisoners* were listening to them.</a:t>
            </a:r>
          </a:p>
        </p:txBody>
      </p:sp>
      <p:pic>
        <p:nvPicPr>
          <p:cNvPr id="8" name="Picture 7"/>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410200" y="2143125"/>
            <a:ext cx="3187700" cy="412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txBox="1">
            <a:spLocks/>
          </p:cNvSpPr>
          <p:nvPr/>
        </p:nvSpPr>
        <p:spPr bwMode="auto">
          <a:xfrm>
            <a:off x="0" y="0"/>
            <a:ext cx="9144000" cy="6858000"/>
          </a:xfrm>
          <a:prstGeom prst="rect">
            <a:avLst/>
          </a:prstGeom>
          <a:solidFill>
            <a:schemeClr val="tx1">
              <a:lumMod val="65000"/>
            </a:schemeClr>
          </a:solidFill>
          <a:ln>
            <a:no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7000" b="1" dirty="0" smtClean="0">
                <a:solidFill>
                  <a:srgbClr val="DADADA">
                    <a:lumMod val="50000"/>
                  </a:srgbClr>
                </a:solidFill>
                <a:effectLst>
                  <a:outerShdw blurRad="38100" dist="38100" dir="2700000" algn="tl">
                    <a:srgbClr val="000000">
                      <a:alpha val="43137"/>
                    </a:srgbClr>
                  </a:outerShdw>
                </a:effectLst>
                <a:latin typeface="Century Schoolbook"/>
                <a:ea typeface="ＭＳ Ｐゴシック" charset="0"/>
                <a:cs typeface="Century Schoolbook"/>
              </a:rPr>
              <a:t>Memory </a:t>
            </a:r>
          </a:p>
          <a:p>
            <a:pPr algn="ctr">
              <a:spcBef>
                <a:spcPct val="0"/>
              </a:spcBef>
              <a:buFontTx/>
              <a:buNone/>
              <a:defRPr/>
            </a:pPr>
            <a:r>
              <a:rPr lang="en-US" sz="7000" b="1" dirty="0" smtClean="0">
                <a:solidFill>
                  <a:srgbClr val="DADADA">
                    <a:lumMod val="50000"/>
                  </a:srgbClr>
                </a:solidFill>
                <a:effectLst>
                  <a:outerShdw blurRad="38100" dist="38100" dir="2700000" algn="tl">
                    <a:srgbClr val="000000">
                      <a:alpha val="43137"/>
                    </a:srgbClr>
                  </a:outerShdw>
                </a:effectLst>
                <a:latin typeface="Century Schoolbook"/>
                <a:ea typeface="ＭＳ Ｐゴシック" charset="0"/>
                <a:cs typeface="Century Schoolbook"/>
              </a:rPr>
              <a:t>Verse</a:t>
            </a:r>
          </a:p>
          <a:p>
            <a:pPr algn="ctr">
              <a:spcBef>
                <a:spcPct val="0"/>
              </a:spcBef>
              <a:buFont typeface="Arial" panose="020B0604020202020204" pitchFamily="34" charset="0"/>
              <a:buNone/>
              <a:defRPr/>
            </a:pPr>
            <a:r>
              <a:rPr lang="en-US" altLang="en-US" sz="3500" b="1" dirty="0" smtClean="0">
                <a:solidFill>
                  <a:srgbClr val="0066CC">
                    <a:lumMod val="75000"/>
                  </a:srgbClr>
                </a:solidFill>
                <a:latin typeface="Century Schoolbook"/>
                <a:ea typeface="ＭＳ Ｐゴシック" charset="0"/>
                <a:cs typeface="Century Schoolbook"/>
              </a:rPr>
              <a:t>Acts </a:t>
            </a:r>
            <a:r>
              <a:rPr lang="en-US" altLang="en-US" sz="3500" b="1" dirty="0">
                <a:solidFill>
                  <a:srgbClr val="0066CC">
                    <a:lumMod val="75000"/>
                  </a:srgbClr>
                </a:solidFill>
                <a:latin typeface="Century Schoolbook"/>
                <a:ea typeface="ＭＳ Ｐゴシック" charset="0"/>
                <a:cs typeface="Century Schoolbook"/>
              </a:rPr>
              <a:t>2</a:t>
            </a:r>
            <a:r>
              <a:rPr lang="en-US" altLang="en-US" sz="3500" b="1" dirty="0" smtClean="0">
                <a:solidFill>
                  <a:srgbClr val="0066CC">
                    <a:lumMod val="75000"/>
                  </a:srgbClr>
                </a:solidFill>
                <a:latin typeface="Century Schoolbook"/>
                <a:ea typeface="ＭＳ Ｐゴシック" charset="0"/>
                <a:cs typeface="Century Schoolbook"/>
              </a:rPr>
              <a:t>:38</a:t>
            </a:r>
          </a:p>
          <a:p>
            <a:pPr algn="ctr">
              <a:spcBef>
                <a:spcPct val="0"/>
              </a:spcBef>
              <a:buFontTx/>
              <a:buNone/>
              <a:defRPr/>
            </a:pPr>
            <a:endParaRPr lang="en-US" altLang="en-US" sz="2400" dirty="0" smtClean="0">
              <a:solidFill>
                <a:srgbClr val="20FFFF"/>
              </a:solidFill>
              <a:latin typeface="Century Schoolbook"/>
              <a:ea typeface="ＭＳ Ｐゴシック" charset="0"/>
              <a:cs typeface="Century Schoolbook"/>
            </a:endParaRPr>
          </a:p>
          <a:p>
            <a:pPr algn="ctr">
              <a:spcBef>
                <a:spcPct val="0"/>
              </a:spcBef>
              <a:buFontTx/>
              <a:buNone/>
              <a:defRPr/>
            </a:pPr>
            <a:r>
              <a:rPr lang="en-US" sz="3400" dirty="0"/>
              <a:t>Peter replied, </a:t>
            </a:r>
            <a:endParaRPr lang="en-US" sz="3400" dirty="0" smtClean="0"/>
          </a:p>
          <a:p>
            <a:pPr algn="ctr">
              <a:spcBef>
                <a:spcPct val="0"/>
              </a:spcBef>
              <a:buFontTx/>
              <a:buNone/>
              <a:defRPr/>
            </a:pPr>
            <a:r>
              <a:rPr lang="en-US" sz="3400" dirty="0" smtClean="0"/>
              <a:t>Repent </a:t>
            </a:r>
            <a:r>
              <a:rPr lang="en-US" sz="3400" dirty="0"/>
              <a:t>and be baptized, every one of you, </a:t>
            </a:r>
            <a:endParaRPr lang="en-US" sz="3400" dirty="0" smtClean="0"/>
          </a:p>
          <a:p>
            <a:pPr algn="ctr">
              <a:spcBef>
                <a:spcPct val="0"/>
              </a:spcBef>
              <a:buFontTx/>
              <a:buNone/>
              <a:defRPr/>
            </a:pPr>
            <a:r>
              <a:rPr lang="en-US" sz="3400" dirty="0" smtClean="0"/>
              <a:t>in </a:t>
            </a:r>
            <a:r>
              <a:rPr lang="en-US" sz="3400" dirty="0"/>
              <a:t>the name of Jesus Christ </a:t>
            </a:r>
            <a:endParaRPr lang="en-US" sz="3400" dirty="0" smtClean="0"/>
          </a:p>
          <a:p>
            <a:pPr algn="ctr">
              <a:spcBef>
                <a:spcPct val="0"/>
              </a:spcBef>
              <a:buFontTx/>
              <a:buNone/>
              <a:defRPr/>
            </a:pPr>
            <a:r>
              <a:rPr lang="en-US" sz="3400" dirty="0" smtClean="0"/>
              <a:t>for </a:t>
            </a:r>
            <a:r>
              <a:rPr lang="en-US" sz="3400" dirty="0"/>
              <a:t>the forgiveness of your sins. </a:t>
            </a:r>
            <a:endParaRPr lang="en-US" sz="3400" dirty="0" smtClean="0"/>
          </a:p>
          <a:p>
            <a:pPr algn="ctr">
              <a:spcBef>
                <a:spcPct val="0"/>
              </a:spcBef>
              <a:buFontTx/>
              <a:buNone/>
              <a:defRPr/>
            </a:pPr>
            <a:r>
              <a:rPr lang="en-US" sz="3400" dirty="0" smtClean="0"/>
              <a:t>And </a:t>
            </a:r>
            <a:r>
              <a:rPr lang="en-US" sz="3400" dirty="0"/>
              <a:t>you will receive the gift of the Holy Spirit. </a:t>
            </a:r>
            <a:endParaRPr lang="en-US" altLang="en-US" sz="3400" dirty="0">
              <a:solidFill>
                <a:srgbClr val="FFFFFF"/>
              </a:solidFill>
              <a:ea typeface="ＭＳ Ｐゴシック" charset="0"/>
              <a:cs typeface="Arial" charset="0"/>
            </a:endParaRPr>
          </a:p>
        </p:txBody>
      </p:sp>
      <p:sp>
        <p:nvSpPr>
          <p:cNvPr id="52226" name="TextBox 2"/>
          <p:cNvSpPr txBox="1">
            <a:spLocks noChangeArrowheads="1"/>
          </p:cNvSpPr>
          <p:nvPr/>
        </p:nvSpPr>
        <p:spPr bwMode="auto">
          <a:xfrm>
            <a:off x="7772400" y="6324600"/>
            <a:ext cx="1260475"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eaLnBrk="1" hangingPunct="1"/>
            <a:r>
              <a:rPr lang="en-US" sz="2500">
                <a:solidFill>
                  <a:srgbClr val="FFFFFF"/>
                </a:solidFill>
                <a:latin typeface="Century Schoolbook" charset="0"/>
                <a:ea typeface="ＭＳ Ｐゴシック" charset="0"/>
                <a:cs typeface="ＭＳ Ｐゴシック" charset="0"/>
              </a:rPr>
              <a:t>DS #11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13038" y="533400"/>
            <a:ext cx="3314700" cy="450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95425" y="533400"/>
            <a:ext cx="5880100" cy="440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7" name="TextBox 5"/>
          <p:cNvSpPr txBox="1">
            <a:spLocks noChangeArrowheads="1"/>
          </p:cNvSpPr>
          <p:nvPr/>
        </p:nvSpPr>
        <p:spPr bwMode="auto">
          <a:xfrm>
            <a:off x="0" y="5041900"/>
            <a:ext cx="91440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Suddenly there was such a violent earthquake that the foundations of the prison were shaken.** At once all the prison doors flew open,* and everyone’s chains came loose.*</a:t>
            </a:r>
          </a:p>
        </p:txBody>
      </p:sp>
      <p:pic>
        <p:nvPicPr>
          <p:cNvPr id="30727" name="Picture 7" descr="ANd9GcQ-TUEF7N3v3Ah6Mqy4WCSiNAEFY5It9-ti28S9UZhuVQTsL7J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81075" y="577850"/>
            <a:ext cx="7121525" cy="446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38889E-6 5.18519E-6 C -0.0401 0.00741 -0.08316 0.00464 -0.12222 0.00556 C -0.19844 0.01227 -0.27396 0.01598 -0.34722 0.0463 C -0.32135 0.06181 -0.29201 0.06528 -0.26389 0.07223 C -0.1967 0.08843 -0.12795 0.08496 -0.06111 0.10556 C -0.05833 0.12038 -0.05712 0.11806 -0.075 0.13334 C -0.0974 0.15232 -0.12135 0.16806 -0.14444 0.18519 C -0.15226 0.19075 -0.16806 0.20186 -0.16806 0.20186 C -0.16233 0.21714 -0.16458 0.21644 -0.14028 0.21112 C -0.09097 0.19977 -0.04167 0.18704 0.00694 0.17038 C 0.02118 0.16528 0.03559 0.16042 0.05 0.15556 C 0.05313 0.1544 0.06233 0.14908 0.05972 0.15186 C 0.01927 0.18913 -0.00312 0.1794 -0.06111 0.19815 C -0.13646 0.22223 -0.28611 0.27408 -0.28611 0.27408 C -0.29931 0.28334 -0.32674 0.29584 -0.27917 0.29607 C -0.20104 0.29653 -0.12274 0.29121 -0.04444 0.2889 C -0.01076 0.28519 0.02309 0.28126 0.05694 0.27778 C 0.06337 0.27686 0.08108 0.26968 0.07639 0.27593 C 0.06198 0.29306 0.0441 0.30417 0.02639 0.31482 C -0.03437 0.34977 -0.0967 0.3794 -0.15833 0.41112 C -0.18003 0.422 -0.22361 0.4426 -0.22361 0.4426 C -0.22934 0.44931 -0.24306 0.45927 -0.23333 0.46482 C -0.19896 0.4838 -0.15538 0.47894 -0.12083 0.48149 C -0.09861 0.47964 -0.07639 0.47825 -0.05417 0.47593 C -0.04722 0.47501 -0.0309 0.46343 -0.03333 0.47223 C -0.03733 0.48496 -0.05069 0.48751 -0.05972 0.49422 C -0.13003 0.5463 -0.0875 0.51112 -0.16389 0.55927 C -0.17031 0.5632 -0.18906 0.57524 -0.18194 0.57385 C -0.11667 0.56089 -0.05156 0.54584 0.0125 0.52408 C 0.05208 0.51042 0.08924 0.48704 0.12778 0.46852 C 0.14097 0.45394 0.16823 0.4338 0.1625 0.41482 C 0.15833 0.40093 0.15087 0.38797 0.14167 0.37964 C 0.10712 0.34769 -0.00469 0.30255 -0.02639 0.2926 C -0.03628 0.28797 -0.05556 0.27778 -0.05556 0.27778 C 0.00313 0.26158 0.06354 0.25186 0.11667 0.21297 C 0.09809 0.1882 0.10608 0.19445 0.05972 0.19445 C 0.0434 0.19445 -0.04705 0.2044 -0.07361 0.20741 C -0.05677 0.19237 -0.03733 0.1838 -0.01944 0.17038 C -0.02639 0.16852 -0.03333 0.16459 -0.04028 0.16482 C -0.09462 0.16575 -0.14878 0.16876 -0.20278 0.17408 C -0.22066 0.1757 -0.23802 0.18172 -0.25556 0.18519 C -0.26493 0.18681 -0.29271 0.1889 -0.28333 0.1889 C -0.25191 0.1889 -0.22049 0.18635 -0.18889 0.18519 C -0.17969 0.1882 -0.16389 0.18218 -0.16111 0.19445 C -0.15851 0.20649 -0.1724 0.21598 -0.18056 0.22223 C -0.2026 0.23843 -0.22743 0.24653 -0.25 0.26112 C -0.27378 0.27616 -0.31944 0.31089 -0.31944 0.31089 C -0.31632 0.31413 -0.31372 0.31968 -0.30972 0.32038 C -0.25972 0.32848 -0.20885 0.32292 -0.15833 0.32408 C -0.13125 0.33241 -0.11424 0.32917 -0.16528 0.36297 C -0.23108 0.40602 -0.23628 0.40186 -0.29861 0.41482 C -0.23177 0.43265 -0.29462 0.41737 -0.11528 0.35001 C 0.02153 0.29815 -0.02569 0.3301 0.03194 0.2889 C 0.03056 0.2882 0.02917 0.28681 0.02778 0.28681 C 0.00278 0.28519 -0.02257 0.2889 -0.04722 0.28334 C -0.05208 0.28218 -0.0375 0.27501 -0.0375 0.26829 " pathEditMode="relative" ptsTypes="fffffffffffffffffffffffffffffffffffffffffffffffffffffffA">
                                      <p:cBhvr>
                                        <p:cTn id="6" dur="2000" fill="hold"/>
                                        <p:tgtEl>
                                          <p:spTgt spid="3"/>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2" fill="hold" nodeType="clickEffect">
                                  <p:stCondLst>
                                    <p:cond delay="0"/>
                                  </p:stCondLst>
                                  <p:childTnLst>
                                    <p:set>
                                      <p:cBhvr>
                                        <p:cTn id="23" dur="1" fill="hold">
                                          <p:stCondLst>
                                            <p:cond delay="0"/>
                                          </p:stCondLst>
                                        </p:cTn>
                                        <p:tgtEl>
                                          <p:spTgt spid="30727"/>
                                        </p:tgtEl>
                                        <p:attrNameLst>
                                          <p:attrName>style.visibility</p:attrName>
                                        </p:attrNameLst>
                                      </p:cBhvr>
                                      <p:to>
                                        <p:strVal val="visible"/>
                                      </p:to>
                                    </p:set>
                                    <p:anim calcmode="lin" valueType="num">
                                      <p:cBhvr additive="base">
                                        <p:cTn id="24" dur="1000" fill="hold"/>
                                        <p:tgtEl>
                                          <p:spTgt spid="30727"/>
                                        </p:tgtEl>
                                        <p:attrNameLst>
                                          <p:attrName>ppt_x</p:attrName>
                                        </p:attrNameLst>
                                      </p:cBhvr>
                                      <p:tavLst>
                                        <p:tav tm="0">
                                          <p:val>
                                            <p:strVal val="0-#ppt_w/2"/>
                                          </p:val>
                                        </p:tav>
                                        <p:tav tm="100000">
                                          <p:val>
                                            <p:strVal val="#ppt_x"/>
                                          </p:val>
                                        </p:tav>
                                      </p:tavLst>
                                    </p:anim>
                                    <p:anim calcmode="lin" valueType="num">
                                      <p:cBhvr additive="base">
                                        <p:cTn id="25" dur="1000" fill="hold"/>
                                        <p:tgtEl>
                                          <p:spTgt spid="30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36700" y="2452688"/>
            <a:ext cx="5880100" cy="440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52700" y="2768600"/>
            <a:ext cx="3581400" cy="378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0" y="2452688"/>
            <a:ext cx="2733675" cy="3779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2" name="TextBox 5"/>
          <p:cNvSpPr txBox="1">
            <a:spLocks noChangeArrowheads="1"/>
          </p:cNvSpPr>
          <p:nvPr/>
        </p:nvSpPr>
        <p:spPr bwMode="auto">
          <a:xfrm>
            <a:off x="0" y="101600"/>
            <a:ext cx="91440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The jailer woke up, and when he saw the prison doors open,* he drew his sword* and was about to kill himself because he thought the prisoners had escaped.** But Paul* shouted, </a:t>
            </a:r>
          </a:p>
        </p:txBody>
      </p:sp>
      <p:sp>
        <p:nvSpPr>
          <p:cNvPr id="8" name="Cloud Callout 7"/>
          <p:cNvSpPr/>
          <p:nvPr/>
        </p:nvSpPr>
        <p:spPr>
          <a:xfrm>
            <a:off x="3378200" y="2273300"/>
            <a:ext cx="5270500" cy="2921000"/>
          </a:xfrm>
          <a:prstGeom prst="cloudCallout">
            <a:avLst>
              <a:gd name="adj1" fmla="val -73363"/>
              <a:gd name="adj2" fmla="val -2283"/>
            </a:avLst>
          </a:prstGeom>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Rounded MT Bold" charset="0"/>
                <a:ea typeface="MS PGothic" charset="0"/>
                <a:cs typeface="MS PGothic" charset="0"/>
              </a:defRPr>
            </a:lvl1pPr>
            <a:lvl2pPr marL="742950" indent="-285750" eaLnBrk="0" hangingPunct="0">
              <a:defRPr>
                <a:solidFill>
                  <a:schemeClr val="tx1"/>
                </a:solidFill>
                <a:latin typeface="Arial Rounded MT Bold" charset="0"/>
                <a:ea typeface="MS PGothic" charset="0"/>
                <a:cs typeface="MS PGothic" charset="0"/>
              </a:defRPr>
            </a:lvl2pPr>
            <a:lvl3pPr marL="1143000" indent="-228600" eaLnBrk="0" hangingPunct="0">
              <a:defRPr>
                <a:solidFill>
                  <a:schemeClr val="tx1"/>
                </a:solidFill>
                <a:latin typeface="Arial Rounded MT Bold" charset="0"/>
                <a:ea typeface="MS PGothic" charset="0"/>
                <a:cs typeface="MS PGothic" charset="0"/>
              </a:defRPr>
            </a:lvl3pPr>
            <a:lvl4pPr marL="1600200" indent="-228600" eaLnBrk="0" hangingPunct="0">
              <a:defRPr>
                <a:solidFill>
                  <a:schemeClr val="tx1"/>
                </a:solidFill>
                <a:latin typeface="Arial Rounded MT Bold" charset="0"/>
                <a:ea typeface="MS PGothic" charset="0"/>
                <a:cs typeface="MS PGothic" charset="0"/>
              </a:defRPr>
            </a:lvl4pPr>
            <a:lvl5pPr marL="2057400" indent="-228600" eaLnBrk="0" hangingPunct="0">
              <a:defRPr>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9pPr>
          </a:lstStyle>
          <a:p>
            <a:pPr algn="ctr" eaLnBrk="1" hangingPunct="1">
              <a:defRPr/>
            </a:pPr>
            <a:r>
              <a:rPr lang="en-US" sz="2800" smtClean="0">
                <a:solidFill>
                  <a:srgbClr val="FFFFFF"/>
                </a:solidFill>
              </a:rPr>
              <a:t>“Don’t harm yourself! We are all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nodeType="clickEffect">
                                  <p:stCondLst>
                                    <p:cond delay="0"/>
                                  </p:stCondLst>
                                  <p:childTnLst>
                                    <p:animEffect transition="out" filter="blinds(horizontal)">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xit" presetSubtype="10" fill="hold" nodeType="clickEffect">
                                  <p:stCondLst>
                                    <p:cond delay="0"/>
                                  </p:stCondLst>
                                  <p:childTnLst>
                                    <p:animEffect transition="out" filter="checkerboard(across)">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strVal val="#ppt_w*0.7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Effect transition="in" filter="fade">
                                      <p:cBhvr>
                                        <p:cTn id="31" dur="10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Box 5"/>
          <p:cNvSpPr txBox="1">
            <a:spLocks noChangeArrowheads="1"/>
          </p:cNvSpPr>
          <p:nvPr/>
        </p:nvSpPr>
        <p:spPr bwMode="auto">
          <a:xfrm>
            <a:off x="0" y="114300"/>
            <a:ext cx="2781300" cy="436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The jailer* called for lights,* rushed in and fell trembling before Paul and Silas. He then brought them out and asked,* </a:t>
            </a:r>
          </a:p>
        </p:txBody>
      </p:sp>
      <p:pic>
        <p:nvPicPr>
          <p:cNvPr id="32782" name="Picture 14" descr="ANd9GcSm7TjkKSNIzbOARAhOkLxzAgWKeA8Iv2t0uZyBFSRQmxEFxOh1k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60688" y="114300"/>
            <a:ext cx="4486275" cy="517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ular Callout 7"/>
          <p:cNvSpPr/>
          <p:nvPr/>
        </p:nvSpPr>
        <p:spPr>
          <a:xfrm>
            <a:off x="6665913" y="1693863"/>
            <a:ext cx="2425698" cy="2425700"/>
          </a:xfrm>
          <a:prstGeom prst="wedgeRectCallout">
            <a:avLst>
              <a:gd name="adj1" fmla="val -116121"/>
              <a:gd name="adj2" fmla="val 20092"/>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Rounded MT Bold" charset="0"/>
                <a:ea typeface="MS PGothic" charset="0"/>
                <a:cs typeface="MS PGothic" charset="0"/>
              </a:defRPr>
            </a:lvl1pPr>
            <a:lvl2pPr marL="742950" indent="-285750" eaLnBrk="0" hangingPunct="0">
              <a:defRPr>
                <a:solidFill>
                  <a:schemeClr val="tx1"/>
                </a:solidFill>
                <a:latin typeface="Arial Rounded MT Bold" charset="0"/>
                <a:ea typeface="MS PGothic" charset="0"/>
                <a:cs typeface="MS PGothic" charset="0"/>
              </a:defRPr>
            </a:lvl2pPr>
            <a:lvl3pPr marL="1143000" indent="-228600" eaLnBrk="0" hangingPunct="0">
              <a:defRPr>
                <a:solidFill>
                  <a:schemeClr val="tx1"/>
                </a:solidFill>
                <a:latin typeface="Arial Rounded MT Bold" charset="0"/>
                <a:ea typeface="MS PGothic" charset="0"/>
                <a:cs typeface="MS PGothic" charset="0"/>
              </a:defRPr>
            </a:lvl3pPr>
            <a:lvl4pPr marL="1600200" indent="-228600" eaLnBrk="0" hangingPunct="0">
              <a:defRPr>
                <a:solidFill>
                  <a:schemeClr val="tx1"/>
                </a:solidFill>
                <a:latin typeface="Arial Rounded MT Bold" charset="0"/>
                <a:ea typeface="MS PGothic" charset="0"/>
                <a:cs typeface="MS PGothic" charset="0"/>
              </a:defRPr>
            </a:lvl4pPr>
            <a:lvl5pPr marL="2057400" indent="-228600" eaLnBrk="0" hangingPunct="0">
              <a:defRPr>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9pPr>
          </a:lstStyle>
          <a:p>
            <a:pPr algn="ctr" eaLnBrk="1" hangingPunct="1">
              <a:defRPr/>
            </a:pPr>
            <a:r>
              <a:rPr lang="en-US" sz="2800" smtClean="0">
                <a:solidFill>
                  <a:srgbClr val="FFFFFF"/>
                </a:solidFill>
              </a:rPr>
              <a:t>“Sirs, what must I do to be saved?”</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0988" y="4476750"/>
            <a:ext cx="2287587" cy="229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782"/>
                                        </p:tgtEl>
                                        <p:attrNameLst>
                                          <p:attrName>style.visibility</p:attrName>
                                        </p:attrNameLst>
                                      </p:cBhvr>
                                      <p:to>
                                        <p:strVal val="visible"/>
                                      </p:to>
                                    </p:set>
                                    <p:animEffect transition="in" filter="dissolve">
                                      <p:cBhvr>
                                        <p:cTn id="7" dur="500"/>
                                        <p:tgtEl>
                                          <p:spTgt spid="32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
                                        <p:tgtEl>
                                          <p:spTgt spid="8"/>
                                        </p:tgtEl>
                                      </p:cBhvr>
                                    </p:animEffect>
                                    <p:anim calcmode="lin" valueType="num">
                                      <p:cBhvr>
                                        <p:cTn id="20" dur="400" fill="hold"/>
                                        <p:tgtEl>
                                          <p:spTgt spid="8"/>
                                        </p:tgtEl>
                                        <p:attrNameLst>
                                          <p:attrName>ppt_x</p:attrName>
                                        </p:attrNameLst>
                                      </p:cBhvr>
                                      <p:tavLst>
                                        <p:tav tm="0">
                                          <p:val>
                                            <p:strVal val="#ppt_x"/>
                                          </p:val>
                                        </p:tav>
                                        <p:tav tm="100000">
                                          <p:val>
                                            <p:strVal val="#ppt_x"/>
                                          </p:val>
                                        </p:tav>
                                      </p:tavLst>
                                    </p:anim>
                                    <p:anim calcmode="lin" valueType="num">
                                      <p:cBhvr>
                                        <p:cTn id="21" dur="400" fill="hold"/>
                                        <p:tgtEl>
                                          <p:spTgt spid="8"/>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75" y="706438"/>
            <a:ext cx="3965575" cy="544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bwMode="auto">
          <a:xfrm>
            <a:off x="4572000" y="279400"/>
            <a:ext cx="2133600" cy="1016000"/>
          </a:xfrm>
          <a:prstGeom prst="rect">
            <a:avLst/>
          </a:prstGeom>
          <a:noFill/>
          <a:ln>
            <a:noFill/>
          </a:ln>
          <a:extLst/>
        </p:spPr>
        <p:txBody>
          <a:bodyPr/>
          <a:lstStyle>
            <a:lvl1pPr algn="ctr" rtl="0" fontAlgn="base">
              <a:spcBef>
                <a:spcPct val="0"/>
              </a:spcBef>
              <a:spcAft>
                <a:spcPct val="0"/>
              </a:spcAft>
              <a:defRPr sz="50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5000">
                <a:solidFill>
                  <a:schemeClr val="tx1"/>
                </a:solidFill>
                <a:latin typeface="Arial Rounded MT Bold" charset="0"/>
                <a:ea typeface="ＭＳ Ｐゴシック" charset="0"/>
                <a:cs typeface="ＭＳ Ｐゴシック" charset="0"/>
              </a:defRPr>
            </a:lvl2pPr>
            <a:lvl3pPr algn="ctr" rtl="0" fontAlgn="base">
              <a:spcBef>
                <a:spcPct val="0"/>
              </a:spcBef>
              <a:spcAft>
                <a:spcPct val="0"/>
              </a:spcAft>
              <a:defRPr sz="5000">
                <a:solidFill>
                  <a:schemeClr val="tx1"/>
                </a:solidFill>
                <a:latin typeface="Arial Rounded MT Bold" charset="0"/>
                <a:ea typeface="ＭＳ Ｐゴシック" charset="0"/>
                <a:cs typeface="ＭＳ Ｐゴシック" charset="0"/>
              </a:defRPr>
            </a:lvl3pPr>
            <a:lvl4pPr algn="ctr" rtl="0" fontAlgn="base">
              <a:spcBef>
                <a:spcPct val="0"/>
              </a:spcBef>
              <a:spcAft>
                <a:spcPct val="0"/>
              </a:spcAft>
              <a:defRPr sz="5000">
                <a:solidFill>
                  <a:schemeClr val="tx1"/>
                </a:solidFill>
                <a:latin typeface="Arial Rounded MT Bold" charset="0"/>
                <a:ea typeface="ＭＳ Ｐゴシック" charset="0"/>
                <a:cs typeface="ＭＳ Ｐゴシック" charset="0"/>
              </a:defRPr>
            </a:lvl4pPr>
            <a:lvl5pPr algn="ctr" rtl="0" fontAlgn="base">
              <a:spcBef>
                <a:spcPct val="0"/>
              </a:spcBef>
              <a:spcAft>
                <a:spcPct val="0"/>
              </a:spcAft>
              <a:defRPr sz="5000">
                <a:solidFill>
                  <a:schemeClr val="tx1"/>
                </a:solidFill>
                <a:latin typeface="Arial Rounded MT Bold"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2800" dirty="0" smtClean="0">
                <a:ea typeface="+mj-ea"/>
                <a:cs typeface="+mj-cs"/>
              </a:rPr>
              <a:t>They replied, </a:t>
            </a:r>
            <a:endParaRPr lang="en-US" sz="2800" dirty="0">
              <a:ea typeface="+mj-ea"/>
              <a:cs typeface="+mj-cs"/>
            </a:endParaRPr>
          </a:p>
        </p:txBody>
      </p:sp>
      <p:sp>
        <p:nvSpPr>
          <p:cNvPr id="9" name="Oval Callout 8"/>
          <p:cNvSpPr>
            <a:spLocks noChangeArrowheads="1"/>
          </p:cNvSpPr>
          <p:nvPr/>
        </p:nvSpPr>
        <p:spPr bwMode="auto">
          <a:xfrm>
            <a:off x="4572000" y="1955800"/>
            <a:ext cx="3949700" cy="3848100"/>
          </a:xfrm>
          <a:prstGeom prst="wedgeEllipseCallout">
            <a:avLst>
              <a:gd name="adj1" fmla="val -133861"/>
              <a:gd name="adj2" fmla="val -37801"/>
            </a:avLst>
          </a:prstGeom>
          <a:gradFill rotWithShape="1">
            <a:gsLst>
              <a:gs pos="0">
                <a:srgbClr val="FF8915"/>
              </a:gs>
              <a:gs pos="20000">
                <a:srgbClr val="FA8819"/>
              </a:gs>
              <a:gs pos="100000">
                <a:srgbClr val="BF6710"/>
              </a:gs>
            </a:gsLst>
            <a:lin ang="5400000"/>
          </a:gradFill>
          <a:ln w="9525">
            <a:solidFill>
              <a:srgbClr val="E68A2F"/>
            </a:solidFill>
            <a:miter lim="800000"/>
            <a:headEnd/>
            <a:tailEnd/>
          </a:ln>
          <a:effectLst>
            <a:outerShdw dist="23000" dir="5400000" rotWithShape="0">
              <a:srgbClr val="808080">
                <a:alpha val="34998"/>
              </a:srgbClr>
            </a:outerShdw>
          </a:effectLst>
        </p:spPr>
        <p:txBody>
          <a:bodyPr anchor="ctr"/>
          <a:lstStyle/>
          <a:p>
            <a:pPr algn="ctr"/>
            <a:r>
              <a:rPr lang="en-US" sz="2800">
                <a:solidFill>
                  <a:srgbClr val="FFFFFF"/>
                </a:solidFill>
              </a:rPr>
              <a:t>Believe in the Lord Jesus, and you will be saved—you and your household.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ANd9GcSqaTx_uP-4ZlChiah2WShRc_yJ71swGrKUPRx3X4lgEu8Jxyo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3213100" cy="461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2" name="TextBox 2"/>
          <p:cNvSpPr txBox="1">
            <a:spLocks noChangeArrowheads="1"/>
          </p:cNvSpPr>
          <p:nvPr/>
        </p:nvSpPr>
        <p:spPr bwMode="auto">
          <a:xfrm>
            <a:off x="0" y="4611688"/>
            <a:ext cx="9144000" cy="222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Then they spoke the word of the Lord to him and to all the others in his house. At that hour of the night the jailer* took them and washed their wounds;* then immediately he and all his household were baptized.*</a:t>
            </a: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443288" cy="461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4500" y="0"/>
            <a:ext cx="5854700"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nodeType="clickEffect">
                                  <p:stCondLst>
                                    <p:cond delay="0"/>
                                  </p:stCondLst>
                                  <p:childTnLst>
                                    <p:anim calcmode="lin" valueType="num">
                                      <p:cBhvr additive="base">
                                        <p:cTn id="6" dur="500"/>
                                        <p:tgtEl>
                                          <p:spTgt spid="5"/>
                                        </p:tgtEl>
                                        <p:attrNameLst>
                                          <p:attrName>ppt_y</p:attrName>
                                        </p:attrNameLst>
                                      </p:cBhvr>
                                      <p:tavLst>
                                        <p:tav tm="0">
                                          <p:val>
                                            <p:strVal val="#ppt_y"/>
                                          </p:val>
                                        </p:tav>
                                        <p:tav tm="100000">
                                          <p:val>
                                            <p:strVal val="#ppt_y+#ppt_h*1.125000"/>
                                          </p:val>
                                        </p:tav>
                                      </p:tavLst>
                                    </p:anim>
                                    <p:animEffect transition="out" filter="wipe(down)">
                                      <p:cBhvr>
                                        <p:cTn id="7" dur="500"/>
                                        <p:tgtEl>
                                          <p:spTgt spid="5"/>
                                        </p:tgtEl>
                                      </p:cBhvr>
                                    </p:animEffect>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48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Box 2"/>
          <p:cNvSpPr txBox="1">
            <a:spLocks noChangeArrowheads="1"/>
          </p:cNvSpPr>
          <p:nvPr/>
        </p:nvSpPr>
        <p:spPr bwMode="auto">
          <a:xfrm>
            <a:off x="0" y="114300"/>
            <a:ext cx="91440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The jailer* brought them into his house and set a meal* before them; he was filled with joy because he had come to believe in God—he and his whole household.</a:t>
            </a:r>
          </a:p>
        </p:txBody>
      </p:sp>
      <p:pic>
        <p:nvPicPr>
          <p:cNvPr id="35845" name="Picture 5" descr="ANd9GcSqaTx_uP-4ZlChiah2WShRc_yJ71swGrKUPRx3X4lgEu8Jxyo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930400"/>
            <a:ext cx="3929063" cy="461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7" name="AutoShape 7" descr="2Q=="/>
          <p:cNvSpPr>
            <a:spLocks noChangeAspect="1" noChangeArrowheads="1"/>
          </p:cNvSpPr>
          <p:nvPr/>
        </p:nvSpPr>
        <p:spPr bwMode="auto">
          <a:xfrm>
            <a:off x="3109913" y="2647950"/>
            <a:ext cx="2924175" cy="156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7828" name="AutoShape 9" descr="2Q=="/>
          <p:cNvSpPr>
            <a:spLocks noChangeAspect="1" noChangeArrowheads="1"/>
          </p:cNvSpPr>
          <p:nvPr/>
        </p:nvSpPr>
        <p:spPr bwMode="auto">
          <a:xfrm>
            <a:off x="3109913" y="2647950"/>
            <a:ext cx="2924175" cy="156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7829" name="AutoShape 11" descr="2Q=="/>
          <p:cNvSpPr>
            <a:spLocks noChangeAspect="1" noChangeArrowheads="1"/>
          </p:cNvSpPr>
          <p:nvPr/>
        </p:nvSpPr>
        <p:spPr bwMode="auto">
          <a:xfrm>
            <a:off x="3109913" y="2647950"/>
            <a:ext cx="2924175" cy="156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35853" name="Picture 13" descr="ANd9GcQUePF81mEZ9KDlx6id5S_PlZZtiBVIpt1uYhtDx80lMWH8dcC7B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32263" y="2647950"/>
            <a:ext cx="4629150" cy="331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blinds(horizontal)">
                                      <p:cBhvr>
                                        <p:cTn id="7" dur="500"/>
                                        <p:tgtEl>
                                          <p:spTgt spid="35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5853"/>
                                        </p:tgtEl>
                                        <p:attrNameLst>
                                          <p:attrName>style.visibility</p:attrName>
                                        </p:attrNameLst>
                                      </p:cBhvr>
                                      <p:to>
                                        <p:strVal val="visible"/>
                                      </p:to>
                                    </p:set>
                                    <p:animEffect transition="in" filter="diamond(in)">
                                      <p:cBhvr>
                                        <p:cTn id="12" dur="10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3" name="Picture 9" descr="ANd9GcSqaTx_uP-4ZlChiah2WShRc_yJ71swGrKUPRx3X4lgEu8Jxyo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30200"/>
            <a:ext cx="3929063" cy="461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98800" y="371475"/>
            <a:ext cx="5867400"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83275" y="463550"/>
            <a:ext cx="2511425"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2" name="TextBox 6"/>
          <p:cNvSpPr txBox="1">
            <a:spLocks noChangeArrowheads="1"/>
          </p:cNvSpPr>
          <p:nvPr/>
        </p:nvSpPr>
        <p:spPr bwMode="auto">
          <a:xfrm>
            <a:off x="0" y="5903913"/>
            <a:ext cx="91440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When it was daylight, the magistrates* sent their officers to the jailer with the order:*</a:t>
            </a:r>
          </a:p>
        </p:txBody>
      </p:sp>
      <p:sp>
        <p:nvSpPr>
          <p:cNvPr id="8" name="Oval Callout 7"/>
          <p:cNvSpPr>
            <a:spLocks noChangeArrowheads="1"/>
          </p:cNvSpPr>
          <p:nvPr/>
        </p:nvSpPr>
        <p:spPr bwMode="auto">
          <a:xfrm flipH="1">
            <a:off x="2460625" y="2389188"/>
            <a:ext cx="3300413" cy="2552700"/>
          </a:xfrm>
          <a:prstGeom prst="wedgeEllipseCallout">
            <a:avLst>
              <a:gd name="adj1" fmla="val -49375"/>
              <a:gd name="adj2" fmla="val -79292"/>
            </a:avLst>
          </a:prstGeom>
          <a:gradFill rotWithShape="1">
            <a:gsLst>
              <a:gs pos="0">
                <a:srgbClr val="FDC32D"/>
              </a:gs>
              <a:gs pos="20000">
                <a:srgbClr val="F8C030"/>
              </a:gs>
              <a:gs pos="100000">
                <a:srgbClr val="BE9323"/>
              </a:gs>
            </a:gsLst>
            <a:lin ang="5400000"/>
          </a:gradFill>
          <a:ln w="9525">
            <a:solidFill>
              <a:srgbClr val="E7B944"/>
            </a:solidFill>
            <a:miter lim="800000"/>
            <a:headEnd/>
            <a:tailEnd/>
          </a:ln>
          <a:effectLst>
            <a:outerShdw dist="23000" dir="5400000" rotWithShape="0">
              <a:srgbClr val="808080">
                <a:alpha val="34998"/>
              </a:srgbClr>
            </a:outerShdw>
          </a:effectLst>
        </p:spPr>
        <p:txBody>
          <a:bodyPr anchor="ctr"/>
          <a:lstStyle/>
          <a:p>
            <a:pPr algn="ctr"/>
            <a:r>
              <a:rPr lang="en-US" sz="2800">
                <a:solidFill>
                  <a:srgbClr val="FFFFFF"/>
                </a:solidFill>
              </a:rPr>
              <a:t>“Release those men.”*</a:t>
            </a:r>
          </a:p>
        </p:txBody>
      </p:sp>
      <p:sp>
        <p:nvSpPr>
          <p:cNvPr id="9" name="TextBox 8"/>
          <p:cNvSpPr txBox="1">
            <a:spLocks noChangeArrowheads="1"/>
          </p:cNvSpPr>
          <p:nvPr/>
        </p:nvSpPr>
        <p:spPr bwMode="auto">
          <a:xfrm>
            <a:off x="6286500" y="4673600"/>
            <a:ext cx="20193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The jailer told Paul,*</a:t>
            </a:r>
          </a:p>
        </p:txBody>
      </p:sp>
      <p:sp>
        <p:nvSpPr>
          <p:cNvPr id="10" name="Oval Callout 9"/>
          <p:cNvSpPr>
            <a:spLocks noChangeArrowheads="1"/>
          </p:cNvSpPr>
          <p:nvPr/>
        </p:nvSpPr>
        <p:spPr bwMode="auto">
          <a:xfrm>
            <a:off x="2806700" y="127000"/>
            <a:ext cx="3213100" cy="5903913"/>
          </a:xfrm>
          <a:prstGeom prst="wedgeEllipseCallout">
            <a:avLst>
              <a:gd name="adj1" fmla="val -83944"/>
              <a:gd name="adj2" fmla="val -26792"/>
            </a:avLst>
          </a:prstGeom>
          <a:gradFill rotWithShape="1">
            <a:gsLst>
              <a:gs pos="0">
                <a:srgbClr val="FDC32D"/>
              </a:gs>
              <a:gs pos="20000">
                <a:srgbClr val="F8C030"/>
              </a:gs>
              <a:gs pos="100000">
                <a:srgbClr val="BE9323"/>
              </a:gs>
            </a:gsLst>
            <a:lin ang="5400000"/>
          </a:gradFill>
          <a:ln w="9525">
            <a:solidFill>
              <a:srgbClr val="E7B944"/>
            </a:solidFill>
            <a:miter lim="800000"/>
            <a:headEnd/>
            <a:tailEnd/>
          </a:ln>
          <a:effectLst>
            <a:outerShdw dist="23000" dir="5400000" rotWithShape="0">
              <a:srgbClr val="808080">
                <a:alpha val="34998"/>
              </a:srgbClr>
            </a:outerShdw>
          </a:effectLst>
        </p:spPr>
        <p:txBody>
          <a:bodyPr anchor="ctr"/>
          <a:lstStyle/>
          <a:p>
            <a:pPr algn="ctr"/>
            <a:r>
              <a:rPr lang="en-US" sz="2800">
                <a:solidFill>
                  <a:srgbClr val="FFFFFF"/>
                </a:solidFill>
              </a:rPr>
              <a:t>“The magistrates have ordered that you and Silas be released. Now you can leave. Go in peace.”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6873"/>
                                        </p:tgtEl>
                                        <p:attrNameLst>
                                          <p:attrName>style.visibility</p:attrName>
                                        </p:attrNameLst>
                                      </p:cBhvr>
                                      <p:to>
                                        <p:strVal val="visible"/>
                                      </p:to>
                                    </p:set>
                                    <p:animEffect transition="in" filter="checkerboard(across)">
                                      <p:cBhvr>
                                        <p:cTn id="12" dur="500"/>
                                        <p:tgtEl>
                                          <p:spTgt spid="36873"/>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xit" presetSubtype="1" fill="hold" nodeType="clickEffect">
                                  <p:stCondLst>
                                    <p:cond delay="0"/>
                                  </p:stCondLst>
                                  <p:childTnLst>
                                    <p:animEffect transition="out" filter="wheel(1)">
                                      <p:cBhvr>
                                        <p:cTn id="19" dur="1000"/>
                                        <p:tgtEl>
                                          <p:spTgt spid="3"/>
                                        </p:tgtEl>
                                      </p:cBhvr>
                                    </p:animEffect>
                                    <p:set>
                                      <p:cBhvr>
                                        <p:cTn id="20" dur="1" fill="hold">
                                          <p:stCondLst>
                                            <p:cond delay="999"/>
                                          </p:stCondLst>
                                        </p:cTn>
                                        <p:tgtEl>
                                          <p:spTgt spid="3"/>
                                        </p:tgtEl>
                                        <p:attrNameLst>
                                          <p:attrName>style.visibility</p:attrName>
                                        </p:attrNameLst>
                                      </p:cBhvr>
                                      <p:to>
                                        <p:strVal val="hidden"/>
                                      </p:to>
                                    </p:set>
                                  </p:childTnLst>
                                </p:cTn>
                              </p:par>
                              <p:par>
                                <p:cTn id="21" presetID="22" presetClass="exit" presetSubtype="4" fill="hold" grpId="1" nodeType="withEffect">
                                  <p:stCondLst>
                                    <p:cond delay="0"/>
                                  </p:stCondLst>
                                  <p:childTnLst>
                                    <p:animEffect transition="out" filter="wipe(down)">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2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edge">
                                      <p:cBhvr>
                                        <p:cTn id="26" dur="10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1000"/>
                                        <p:tgtEl>
                                          <p:spTgt spid="10"/>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Box 2"/>
          <p:cNvSpPr txBox="1">
            <a:spLocks noChangeArrowheads="1"/>
          </p:cNvSpPr>
          <p:nvPr/>
        </p:nvSpPr>
        <p:spPr bwMode="auto">
          <a:xfrm>
            <a:off x="4711700" y="88900"/>
            <a:ext cx="4432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eaLnBrk="1" hangingPunct="1"/>
            <a:endParaRPr lang="en-US" sz="1800"/>
          </a:p>
        </p:txBody>
      </p:sp>
      <p:sp>
        <p:nvSpPr>
          <p:cNvPr id="79874" name="Rectangle 3"/>
          <p:cNvSpPr>
            <a:spLocks noChangeArrowheads="1"/>
          </p:cNvSpPr>
          <p:nvPr/>
        </p:nvSpPr>
        <p:spPr bwMode="auto">
          <a:xfrm>
            <a:off x="4241800" y="122238"/>
            <a:ext cx="45720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800"/>
              <a:t>But Paul* said to the officers:*</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31838"/>
            <a:ext cx="3962400" cy="538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ular Callout 5"/>
          <p:cNvSpPr>
            <a:spLocks noChangeArrowheads="1"/>
          </p:cNvSpPr>
          <p:nvPr/>
        </p:nvSpPr>
        <p:spPr bwMode="auto">
          <a:xfrm>
            <a:off x="4572000" y="1447800"/>
            <a:ext cx="4241800" cy="4953000"/>
          </a:xfrm>
          <a:prstGeom prst="wedgeRectCallout">
            <a:avLst>
              <a:gd name="adj1" fmla="val -107060"/>
              <a:gd name="adj2" fmla="val -32884"/>
            </a:avLst>
          </a:prstGeom>
          <a:gradFill rotWithShape="1">
            <a:gsLst>
              <a:gs pos="0">
                <a:srgbClr val="7E8EE9"/>
              </a:gs>
              <a:gs pos="20000">
                <a:srgbClr val="808FE6"/>
              </a:gs>
              <a:gs pos="100000">
                <a:srgbClr val="606CB0"/>
              </a:gs>
            </a:gsLst>
            <a:lin ang="5400000"/>
          </a:gradFill>
          <a:ln w="9525">
            <a:solidFill>
              <a:srgbClr val="8B97DE"/>
            </a:solidFill>
            <a:miter lim="800000"/>
            <a:headEnd/>
            <a:tailEnd/>
          </a:ln>
          <a:effectLst>
            <a:outerShdw dist="23000" dir="5400000" rotWithShape="0">
              <a:srgbClr val="808080">
                <a:alpha val="34999"/>
              </a:srgbClr>
            </a:outerShdw>
          </a:effectLst>
        </p:spPr>
        <p:txBody>
          <a:bodyPr anchor="ctr"/>
          <a:lstStyle/>
          <a:p>
            <a:pPr algn="ctr">
              <a:defRPr/>
            </a:pPr>
            <a:r>
              <a:rPr lang="en-US" sz="2800" dirty="0">
                <a:solidFill>
                  <a:schemeClr val="lt1"/>
                </a:solidFill>
                <a:latin typeface="+mn-lt"/>
                <a:ea typeface="+mn-ea"/>
                <a:cs typeface="+mn-cs"/>
              </a:rPr>
              <a:t>They beat us publicly without a trial, even though we are Roman citizens, and threw us into prison. And now do they want to get rid of us quietly? No! Let them come themselves and escort us 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2"/>
          <p:cNvSpPr txBox="1">
            <a:spLocks noChangeArrowheads="1"/>
          </p:cNvSpPr>
          <p:nvPr/>
        </p:nvSpPr>
        <p:spPr bwMode="auto">
          <a:xfrm>
            <a:off x="0" y="0"/>
            <a:ext cx="9144000" cy="222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The officers reported this to the magistrates,* and when they heard that Paul and Silas* were Roman citizens, they were alarmed.** They came to appease them and escorted them from the prison,* requesting them to leave the city.**</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65100" y="2797175"/>
            <a:ext cx="5867400"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5275" y="2808288"/>
            <a:ext cx="2346325" cy="319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30300" y="2520950"/>
            <a:ext cx="3721100" cy="372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20" name="Picture 8" descr="ANd9GcQkd4sJi1wVf7JzrfS6f7mqSRY1gLvyiKdXcGuyHsfhIHBOI3j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30300" y="2227263"/>
            <a:ext cx="7081838" cy="396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22" name="Picture 10" descr="ANd9GcTH9OW86NxfrzEBDHU1KEdbrqbyzX1O3aRisW3OGzPlJ9AjESnq"/>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2432050"/>
            <a:ext cx="5303838" cy="428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xit" presetSubtype="1" fill="hold" nodeType="clickEffect">
                                  <p:stCondLst>
                                    <p:cond delay="0"/>
                                  </p:stCondLst>
                                  <p:childTnLst>
                                    <p:animEffect transition="out" filter="wheel(1)">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499"/>
                                          </p:stCondLst>
                                        </p:cTn>
                                        <p:tgtEl>
                                          <p:spTgt spid="6"/>
                                        </p:tgtEl>
                                        <p:attrNameLst>
                                          <p:attrName>style.visibility</p:attrName>
                                        </p:attrNameLst>
                                      </p:cBhvr>
                                      <p:to>
                                        <p:strVal val="hidden"/>
                                      </p:to>
                                    </p:set>
                                  </p:childTnLst>
                                </p:cTn>
                              </p:par>
                            </p:childTnLst>
                          </p:cTn>
                        </p:par>
                        <p:par>
                          <p:cTn id="29" fill="hold" nodeType="afterGroup">
                            <p:stCondLst>
                              <p:cond delay="500"/>
                            </p:stCondLst>
                            <p:childTnLst>
                              <p:par>
                                <p:cTn id="30" presetID="5" presetClass="entr" presetSubtype="10" fill="hold" nodeType="afterEffect">
                                  <p:stCondLst>
                                    <p:cond delay="0"/>
                                  </p:stCondLst>
                                  <p:childTnLst>
                                    <p:set>
                                      <p:cBhvr>
                                        <p:cTn id="31" dur="1" fill="hold">
                                          <p:stCondLst>
                                            <p:cond delay="0"/>
                                          </p:stCondLst>
                                        </p:cTn>
                                        <p:tgtEl>
                                          <p:spTgt spid="38920"/>
                                        </p:tgtEl>
                                        <p:attrNameLst>
                                          <p:attrName>style.visibility</p:attrName>
                                        </p:attrNameLst>
                                      </p:cBhvr>
                                      <p:to>
                                        <p:strVal val="visible"/>
                                      </p:to>
                                    </p:set>
                                    <p:animEffect transition="in" filter="checkerboard(across)">
                                      <p:cBhvr>
                                        <p:cTn id="32" dur="500"/>
                                        <p:tgtEl>
                                          <p:spTgt spid="389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8922"/>
                                        </p:tgtEl>
                                        <p:attrNameLst>
                                          <p:attrName>style.visibility</p:attrName>
                                        </p:attrNameLst>
                                      </p:cBhvr>
                                      <p:to>
                                        <p:strVal val="visible"/>
                                      </p:to>
                                    </p:set>
                                    <p:animEffect transition="in" filter="dissolve">
                                      <p:cBhvr>
                                        <p:cTn id="37" dur="5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908300" y="0"/>
            <a:ext cx="422275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5788" y="0"/>
            <a:ext cx="3109912" cy="486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3" name="TextBox 5"/>
          <p:cNvSpPr txBox="1">
            <a:spLocks noChangeArrowheads="1"/>
          </p:cNvSpPr>
          <p:nvPr/>
        </p:nvSpPr>
        <p:spPr bwMode="auto">
          <a:xfrm>
            <a:off x="0" y="5041900"/>
            <a:ext cx="9144000"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After Paul and Silas* came out of the prison,* they went to Lydia’s house,* where they met with the brothers and sisters and encouraged them. Then they left.*</a:t>
            </a:r>
          </a:p>
        </p:txBody>
      </p:sp>
      <p:pic>
        <p:nvPicPr>
          <p:cNvPr id="3"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6888" y="0"/>
            <a:ext cx="3405188" cy="361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26"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8.33333E-7 2.77457E-6 L 1.17934 0.00208 " pathEditMode="relative" ptsTypes="AA">
                                      <p:cBhvr>
                                        <p:cTn id="44"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645786" y="1753607"/>
            <a:ext cx="10209825" cy="3670960"/>
          </a:xfrm>
          <a:extLst/>
        </p:spPr>
        <p:txBody>
          <a:bodyPr rtlCol="0" anchor="ctr">
            <a:noAutofit/>
          </a:bodyPr>
          <a:lstStyle/>
          <a:p>
            <a:pPr marL="0" indent="0" algn="ctr" eaLnBrk="1" fontAlgn="auto" hangingPunct="1">
              <a:spcAft>
                <a:spcPts val="0"/>
              </a:spcAft>
              <a:buFont typeface="Arial"/>
              <a:buNone/>
              <a:defRPr/>
            </a:pPr>
            <a:r>
              <a:rPr lang="en-US" sz="15000" dirty="0" err="1">
                <a:ln w="12700">
                  <a:solidFill>
                    <a:schemeClr val="tx1">
                      <a:alpha val="0"/>
                    </a:schemeClr>
                  </a:solidFill>
                </a:ln>
                <a:solidFill>
                  <a:srgbClr val="000000">
                    <a:alpha val="21000"/>
                  </a:srgbClr>
                </a:solidFill>
                <a:latin typeface="A Love of Thunder" charset="0"/>
                <a:ea typeface="A Love of Thunder" charset="0"/>
                <a:cs typeface="A Love of Thunder" charset="0"/>
              </a:rPr>
              <a:t>aCts</a:t>
            </a:r>
            <a:endParaRPr lang="en-US" sz="15000" dirty="0">
              <a:ln w="12700">
                <a:solidFill>
                  <a:schemeClr val="tx1">
                    <a:alpha val="0"/>
                  </a:schemeClr>
                </a:solidFill>
              </a:ln>
              <a:solidFill>
                <a:srgbClr val="000000">
                  <a:alpha val="21000"/>
                </a:srgbClr>
              </a:solidFill>
              <a:latin typeface="A Love of Thunder" charset="0"/>
              <a:ea typeface="A Love of Thunder" charset="0"/>
              <a:cs typeface="A Love of Thunder" charset="0"/>
            </a:endParaRPr>
          </a:p>
          <a:p>
            <a:pPr marL="0" indent="0" algn="ctr" eaLnBrk="1" fontAlgn="auto" hangingPunct="1">
              <a:spcAft>
                <a:spcPts val="0"/>
              </a:spcAft>
              <a:buFont typeface="Arial"/>
              <a:buNone/>
              <a:defRPr/>
            </a:pPr>
            <a:r>
              <a:rPr lang="en-US" sz="5000" dirty="0">
                <a:ln w="12700">
                  <a:solidFill>
                    <a:schemeClr val="tx1">
                      <a:alpha val="0"/>
                    </a:schemeClr>
                  </a:solidFill>
                </a:ln>
                <a:solidFill>
                  <a:srgbClr val="000000">
                    <a:alpha val="21000"/>
                  </a:srgbClr>
                </a:solidFill>
                <a:latin typeface="A Love of Thunder" charset="0"/>
                <a:ea typeface="A Love of Thunder" charset="0"/>
                <a:cs typeface="A Love of Thunder" charset="0"/>
              </a:rPr>
              <a:t>Of the </a:t>
            </a:r>
          </a:p>
          <a:p>
            <a:pPr marL="0" indent="0" algn="ctr" eaLnBrk="1" fontAlgn="auto" hangingPunct="1">
              <a:spcAft>
                <a:spcPts val="0"/>
              </a:spcAft>
              <a:buFont typeface="Arial"/>
              <a:buNone/>
              <a:defRPr/>
            </a:pPr>
            <a:r>
              <a:rPr lang="en-US" sz="5000" dirty="0">
                <a:ln w="12700">
                  <a:solidFill>
                    <a:schemeClr val="tx1">
                      <a:alpha val="0"/>
                    </a:schemeClr>
                  </a:solidFill>
                </a:ln>
                <a:solidFill>
                  <a:srgbClr val="000000">
                    <a:alpha val="21000"/>
                  </a:srgbClr>
                </a:solidFill>
                <a:latin typeface="A Love of Thunder" charset="0"/>
                <a:ea typeface="A Love of Thunder" charset="0"/>
                <a:cs typeface="A Love of Thunder" charset="0"/>
              </a:rPr>
              <a:t>apostles</a:t>
            </a:r>
          </a:p>
        </p:txBody>
      </p:sp>
      <p:sp>
        <p:nvSpPr>
          <p:cNvPr id="141314" name="TextBox 4"/>
          <p:cNvSpPr txBox="1">
            <a:spLocks noChangeArrowheads="1"/>
          </p:cNvSpPr>
          <p:nvPr/>
        </p:nvSpPr>
        <p:spPr bwMode="auto">
          <a:xfrm>
            <a:off x="152400" y="2209800"/>
            <a:ext cx="8897938"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Rounded MT Bold" charset="0"/>
                <a:ea typeface="MS PGothic" charset="0"/>
                <a:cs typeface="MS PGothic" charset="0"/>
              </a:defRPr>
            </a:lvl1pPr>
            <a:lvl2pPr marL="742950" indent="-285750" defTabSz="457200" eaLnBrk="0" hangingPunct="0">
              <a:defRPr sz="2400">
                <a:solidFill>
                  <a:schemeClr val="tx1"/>
                </a:solidFill>
                <a:latin typeface="Arial Rounded MT Bold" charset="0"/>
                <a:ea typeface="MS PGothic" charset="0"/>
                <a:cs typeface="MS PGothic" charset="0"/>
              </a:defRPr>
            </a:lvl2pPr>
            <a:lvl3pPr marL="1143000" indent="-228600" defTabSz="457200" eaLnBrk="0" hangingPunct="0">
              <a:defRPr sz="2400">
                <a:solidFill>
                  <a:schemeClr val="tx1"/>
                </a:solidFill>
                <a:latin typeface="Arial Rounded MT Bold" charset="0"/>
                <a:ea typeface="MS PGothic" charset="0"/>
                <a:cs typeface="MS PGothic" charset="0"/>
              </a:defRPr>
            </a:lvl3pPr>
            <a:lvl4pPr marL="1600200" indent="-228600" defTabSz="457200" eaLnBrk="0" hangingPunct="0">
              <a:defRPr sz="2400">
                <a:solidFill>
                  <a:schemeClr val="tx1"/>
                </a:solidFill>
                <a:latin typeface="Arial Rounded MT Bold" charset="0"/>
                <a:ea typeface="MS PGothic" charset="0"/>
                <a:cs typeface="MS PGothic" charset="0"/>
              </a:defRPr>
            </a:lvl4pPr>
            <a:lvl5pPr marL="2057400" indent="-228600" defTabSz="4572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12500">
                <a:solidFill>
                  <a:srgbClr val="0D0D0D"/>
                </a:solidFill>
                <a:latin typeface="Century Schoolbook" charset="0"/>
                <a:ea typeface="ＭＳ Ｐゴシック" charset="0"/>
              </a:rPr>
              <a:t>Arti Facts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645786" y="1753607"/>
            <a:ext cx="10209825" cy="3670960"/>
          </a:xfrm>
          <a:extLst/>
        </p:spPr>
        <p:txBody>
          <a:bodyPr rtlCol="0" anchor="ctr">
            <a:noAutofit/>
          </a:bodyPr>
          <a:lstStyle/>
          <a:p>
            <a:pPr marL="0" indent="0" algn="ctr" eaLnBrk="1" fontAlgn="auto" hangingPunct="1">
              <a:spcAft>
                <a:spcPts val="0"/>
              </a:spcAft>
              <a:buFont typeface="Arial"/>
              <a:buNone/>
              <a:defRPr/>
            </a:pPr>
            <a:r>
              <a:rPr lang="en-US" sz="15000" dirty="0" err="1">
                <a:ln w="12700">
                  <a:solidFill>
                    <a:schemeClr val="tx1">
                      <a:alpha val="0"/>
                    </a:schemeClr>
                  </a:solidFill>
                </a:ln>
                <a:solidFill>
                  <a:srgbClr val="000000">
                    <a:alpha val="21000"/>
                  </a:srgbClr>
                </a:solidFill>
                <a:latin typeface="A Love of Thunder" charset="0"/>
                <a:ea typeface="A Love of Thunder" charset="0"/>
                <a:cs typeface="A Love of Thunder" charset="0"/>
              </a:rPr>
              <a:t>aCts</a:t>
            </a:r>
            <a:endParaRPr lang="en-US" sz="15000" dirty="0">
              <a:ln w="12700">
                <a:solidFill>
                  <a:schemeClr val="tx1">
                    <a:alpha val="0"/>
                  </a:schemeClr>
                </a:solidFill>
              </a:ln>
              <a:solidFill>
                <a:srgbClr val="000000">
                  <a:alpha val="21000"/>
                </a:srgbClr>
              </a:solidFill>
              <a:latin typeface="A Love of Thunder" charset="0"/>
              <a:ea typeface="A Love of Thunder" charset="0"/>
              <a:cs typeface="A Love of Thunder" charset="0"/>
            </a:endParaRPr>
          </a:p>
          <a:p>
            <a:pPr marL="0" indent="0" algn="ctr" eaLnBrk="1" fontAlgn="auto" hangingPunct="1">
              <a:spcAft>
                <a:spcPts val="0"/>
              </a:spcAft>
              <a:buFont typeface="Arial"/>
              <a:buNone/>
              <a:defRPr/>
            </a:pPr>
            <a:r>
              <a:rPr lang="en-US" sz="5000" dirty="0">
                <a:ln w="12700">
                  <a:solidFill>
                    <a:schemeClr val="tx1">
                      <a:alpha val="0"/>
                    </a:schemeClr>
                  </a:solidFill>
                </a:ln>
                <a:solidFill>
                  <a:srgbClr val="000000">
                    <a:alpha val="21000"/>
                  </a:srgbClr>
                </a:solidFill>
                <a:latin typeface="A Love of Thunder" charset="0"/>
                <a:ea typeface="A Love of Thunder" charset="0"/>
                <a:cs typeface="A Love of Thunder" charset="0"/>
              </a:rPr>
              <a:t>Of the </a:t>
            </a:r>
          </a:p>
          <a:p>
            <a:pPr marL="0" indent="0" algn="ctr" eaLnBrk="1" fontAlgn="auto" hangingPunct="1">
              <a:spcAft>
                <a:spcPts val="0"/>
              </a:spcAft>
              <a:buFont typeface="Arial"/>
              <a:buNone/>
              <a:defRPr/>
            </a:pPr>
            <a:r>
              <a:rPr lang="en-US" sz="5000" dirty="0">
                <a:ln w="12700">
                  <a:solidFill>
                    <a:schemeClr val="tx1">
                      <a:alpha val="0"/>
                    </a:schemeClr>
                  </a:solidFill>
                </a:ln>
                <a:solidFill>
                  <a:srgbClr val="000000">
                    <a:alpha val="21000"/>
                  </a:srgbClr>
                </a:solidFill>
                <a:latin typeface="A Love of Thunder" charset="0"/>
                <a:ea typeface="A Love of Thunder" charset="0"/>
                <a:cs typeface="A Love of Thunder" charset="0"/>
              </a:rPr>
              <a:t>apostles</a:t>
            </a:r>
          </a:p>
        </p:txBody>
      </p:sp>
      <p:sp>
        <p:nvSpPr>
          <p:cNvPr id="142338" name="TextBox 4"/>
          <p:cNvSpPr txBox="1">
            <a:spLocks noChangeArrowheads="1"/>
          </p:cNvSpPr>
          <p:nvPr/>
        </p:nvSpPr>
        <p:spPr bwMode="auto">
          <a:xfrm>
            <a:off x="547688" y="-76200"/>
            <a:ext cx="7986712" cy="255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Rounded MT Bold" charset="0"/>
                <a:ea typeface="MS PGothic" charset="0"/>
                <a:cs typeface="MS PGothic" charset="0"/>
              </a:defRPr>
            </a:lvl1pPr>
            <a:lvl2pPr marL="742950" indent="-285750" defTabSz="457200" eaLnBrk="0" hangingPunct="0">
              <a:defRPr sz="2400">
                <a:solidFill>
                  <a:schemeClr val="tx1"/>
                </a:solidFill>
                <a:latin typeface="Arial Rounded MT Bold" charset="0"/>
                <a:ea typeface="MS PGothic" charset="0"/>
                <a:cs typeface="MS PGothic" charset="0"/>
              </a:defRPr>
            </a:lvl2pPr>
            <a:lvl3pPr marL="1143000" indent="-228600" defTabSz="457200" eaLnBrk="0" hangingPunct="0">
              <a:defRPr sz="2400">
                <a:solidFill>
                  <a:schemeClr val="tx1"/>
                </a:solidFill>
                <a:latin typeface="Arial Rounded MT Bold" charset="0"/>
                <a:ea typeface="MS PGothic" charset="0"/>
                <a:cs typeface="MS PGothic" charset="0"/>
              </a:defRPr>
            </a:lvl3pPr>
            <a:lvl4pPr marL="1600200" indent="-228600" defTabSz="457200" eaLnBrk="0" hangingPunct="0">
              <a:defRPr sz="2400">
                <a:solidFill>
                  <a:schemeClr val="tx1"/>
                </a:solidFill>
                <a:latin typeface="Arial Rounded MT Bold" charset="0"/>
                <a:ea typeface="MS PGothic" charset="0"/>
                <a:cs typeface="MS PGothic" charset="0"/>
              </a:defRPr>
            </a:lvl4pPr>
            <a:lvl5pPr marL="2057400" indent="-228600" defTabSz="4572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8000">
                <a:solidFill>
                  <a:srgbClr val="0D0D0D"/>
                </a:solidFill>
                <a:latin typeface="Century Schoolbook" charset="0"/>
                <a:ea typeface="ＭＳ Ｐゴシック" charset="0"/>
              </a:rPr>
              <a:t>God’s </a:t>
            </a:r>
          </a:p>
          <a:p>
            <a:pPr algn="ctr" eaLnBrk="1" hangingPunct="1"/>
            <a:r>
              <a:rPr lang="en-US" sz="8000">
                <a:solidFill>
                  <a:srgbClr val="0D0D0D"/>
                </a:solidFill>
                <a:latin typeface="Century Schoolbook" charset="0"/>
                <a:ea typeface="ＭＳ Ｐゴシック" charset="0"/>
              </a:rPr>
              <a:t>Characteristics</a:t>
            </a:r>
          </a:p>
        </p:txBody>
      </p:sp>
      <p:sp>
        <p:nvSpPr>
          <p:cNvPr id="142339" name="Rectangle 1"/>
          <p:cNvSpPr>
            <a:spLocks noChangeArrowheads="1"/>
          </p:cNvSpPr>
          <p:nvPr/>
        </p:nvSpPr>
        <p:spPr bwMode="auto">
          <a:xfrm>
            <a:off x="76200" y="3105150"/>
            <a:ext cx="9067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71500" indent="-571500" defTabSz="457200">
              <a:buFont typeface="Arial" charset="0"/>
              <a:buChar char="•"/>
            </a:pPr>
            <a:r>
              <a:rPr lang="en-US" sz="4000">
                <a:solidFill>
                  <a:srgbClr val="000000"/>
                </a:solidFill>
                <a:latin typeface="Century Schoolbook" charset="0"/>
                <a:ea typeface="ＭＳ Ｐゴシック" charset="0"/>
              </a:rPr>
              <a:t>God calls us to spread the gospel</a:t>
            </a:r>
          </a:p>
          <a:p>
            <a:pPr marL="571500" indent="-571500" defTabSz="457200">
              <a:buFont typeface="Arial" charset="0"/>
              <a:buChar char="•"/>
            </a:pPr>
            <a:r>
              <a:rPr lang="en-US" sz="4000">
                <a:solidFill>
                  <a:srgbClr val="000000"/>
                </a:solidFill>
                <a:latin typeface="Century Schoolbook" charset="0"/>
                <a:ea typeface="ＭＳ Ｐゴシック" charset="0"/>
              </a:rPr>
              <a:t>God is all powerful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721987" y="1220207"/>
            <a:ext cx="10209825" cy="3670960"/>
          </a:xfrm>
          <a:extLst/>
        </p:spPr>
        <p:txBody>
          <a:bodyPr rtlCol="0" anchor="ctr">
            <a:noAutofit/>
          </a:bodyPr>
          <a:lstStyle/>
          <a:p>
            <a:pPr marL="0" indent="0" algn="ctr" eaLnBrk="1" fontAlgn="auto" hangingPunct="1">
              <a:spcAft>
                <a:spcPts val="0"/>
              </a:spcAft>
              <a:buFont typeface="Arial"/>
              <a:buNone/>
              <a:defRPr/>
            </a:pPr>
            <a:r>
              <a:rPr lang="en-US" sz="15000" dirty="0" err="1">
                <a:ln w="12700">
                  <a:solidFill>
                    <a:schemeClr val="tx1">
                      <a:alpha val="0"/>
                    </a:schemeClr>
                  </a:solidFill>
                </a:ln>
                <a:solidFill>
                  <a:srgbClr val="000000">
                    <a:alpha val="21000"/>
                  </a:srgbClr>
                </a:solidFill>
                <a:latin typeface="A Love of Thunder" charset="0"/>
                <a:ea typeface="A Love of Thunder" charset="0"/>
                <a:cs typeface="A Love of Thunder" charset="0"/>
              </a:rPr>
              <a:t>aCts</a:t>
            </a:r>
            <a:endParaRPr lang="en-US" sz="15000" dirty="0">
              <a:ln w="12700">
                <a:solidFill>
                  <a:schemeClr val="tx1">
                    <a:alpha val="0"/>
                  </a:schemeClr>
                </a:solidFill>
              </a:ln>
              <a:solidFill>
                <a:srgbClr val="000000">
                  <a:alpha val="21000"/>
                </a:srgbClr>
              </a:solidFill>
              <a:latin typeface="A Love of Thunder" charset="0"/>
              <a:ea typeface="A Love of Thunder" charset="0"/>
              <a:cs typeface="A Love of Thunder" charset="0"/>
            </a:endParaRPr>
          </a:p>
          <a:p>
            <a:pPr marL="0" indent="0" algn="ctr" eaLnBrk="1" fontAlgn="auto" hangingPunct="1">
              <a:spcAft>
                <a:spcPts val="0"/>
              </a:spcAft>
              <a:buFont typeface="Arial"/>
              <a:buNone/>
              <a:defRPr/>
            </a:pPr>
            <a:r>
              <a:rPr lang="en-US" sz="5000" dirty="0">
                <a:ln w="12700">
                  <a:solidFill>
                    <a:schemeClr val="tx1">
                      <a:alpha val="0"/>
                    </a:schemeClr>
                  </a:solidFill>
                </a:ln>
                <a:solidFill>
                  <a:srgbClr val="000000">
                    <a:alpha val="21000"/>
                  </a:srgbClr>
                </a:solidFill>
                <a:latin typeface="A Love of Thunder" charset="0"/>
                <a:ea typeface="A Love of Thunder" charset="0"/>
                <a:cs typeface="A Love of Thunder" charset="0"/>
              </a:rPr>
              <a:t>Of the </a:t>
            </a:r>
          </a:p>
          <a:p>
            <a:pPr marL="0" indent="0" algn="ctr" eaLnBrk="1" fontAlgn="auto" hangingPunct="1">
              <a:spcAft>
                <a:spcPts val="0"/>
              </a:spcAft>
              <a:buFont typeface="Arial"/>
              <a:buNone/>
              <a:defRPr/>
            </a:pPr>
            <a:r>
              <a:rPr lang="en-US" sz="5000" dirty="0">
                <a:ln w="12700">
                  <a:solidFill>
                    <a:schemeClr val="tx1">
                      <a:alpha val="0"/>
                    </a:schemeClr>
                  </a:solidFill>
                </a:ln>
                <a:solidFill>
                  <a:srgbClr val="000000">
                    <a:alpha val="21000"/>
                  </a:srgbClr>
                </a:solidFill>
                <a:latin typeface="A Love of Thunder" charset="0"/>
                <a:ea typeface="A Love of Thunder" charset="0"/>
                <a:cs typeface="A Love of Thunder" charset="0"/>
              </a:rPr>
              <a:t>apostles</a:t>
            </a:r>
          </a:p>
        </p:txBody>
      </p:sp>
      <p:sp>
        <p:nvSpPr>
          <p:cNvPr id="143362" name="TextBox 4"/>
          <p:cNvSpPr txBox="1">
            <a:spLocks noChangeArrowheads="1"/>
          </p:cNvSpPr>
          <p:nvPr/>
        </p:nvSpPr>
        <p:spPr bwMode="auto">
          <a:xfrm>
            <a:off x="547688" y="-76200"/>
            <a:ext cx="798671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Rounded MT Bold" charset="0"/>
                <a:ea typeface="MS PGothic" charset="0"/>
                <a:cs typeface="MS PGothic" charset="0"/>
              </a:defRPr>
            </a:lvl1pPr>
            <a:lvl2pPr marL="742950" indent="-285750" defTabSz="457200" eaLnBrk="0" hangingPunct="0">
              <a:defRPr sz="2400">
                <a:solidFill>
                  <a:schemeClr val="tx1"/>
                </a:solidFill>
                <a:latin typeface="Arial Rounded MT Bold" charset="0"/>
                <a:ea typeface="MS PGothic" charset="0"/>
                <a:cs typeface="MS PGothic" charset="0"/>
              </a:defRPr>
            </a:lvl2pPr>
            <a:lvl3pPr marL="1143000" indent="-228600" defTabSz="457200" eaLnBrk="0" hangingPunct="0">
              <a:defRPr sz="2400">
                <a:solidFill>
                  <a:schemeClr val="tx1"/>
                </a:solidFill>
                <a:latin typeface="Arial Rounded MT Bold" charset="0"/>
                <a:ea typeface="MS PGothic" charset="0"/>
                <a:cs typeface="MS PGothic" charset="0"/>
              </a:defRPr>
            </a:lvl3pPr>
            <a:lvl4pPr marL="1600200" indent="-228600" defTabSz="457200" eaLnBrk="0" hangingPunct="0">
              <a:defRPr sz="2400">
                <a:solidFill>
                  <a:schemeClr val="tx1"/>
                </a:solidFill>
                <a:latin typeface="Arial Rounded MT Bold" charset="0"/>
                <a:ea typeface="MS PGothic" charset="0"/>
                <a:cs typeface="MS PGothic" charset="0"/>
              </a:defRPr>
            </a:lvl4pPr>
            <a:lvl5pPr marL="2057400" indent="-228600" defTabSz="4572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8000">
                <a:solidFill>
                  <a:srgbClr val="0D0D0D"/>
                </a:solidFill>
                <a:latin typeface="Century Schoolbook" charset="0"/>
                <a:ea typeface="ＭＳ Ｐゴシック" charset="0"/>
              </a:rPr>
              <a:t>Faith Words</a:t>
            </a:r>
          </a:p>
        </p:txBody>
      </p:sp>
      <p:sp>
        <p:nvSpPr>
          <p:cNvPr id="143363" name="Rectangle 1"/>
          <p:cNvSpPr>
            <a:spLocks noChangeArrowheads="1"/>
          </p:cNvSpPr>
          <p:nvPr/>
        </p:nvSpPr>
        <p:spPr bwMode="auto">
          <a:xfrm>
            <a:off x="0" y="1071563"/>
            <a:ext cx="9067800" cy="255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defTabSz="457200"/>
            <a:r>
              <a:rPr lang="en-US" sz="5000">
                <a:solidFill>
                  <a:srgbClr val="000000"/>
                </a:solidFill>
                <a:latin typeface="Century Schoolbook" charset="0"/>
                <a:ea typeface="ＭＳ Ｐゴシック" charset="0"/>
              </a:rPr>
              <a:t>Forgiveness</a:t>
            </a:r>
          </a:p>
          <a:p>
            <a:pPr algn="ctr" defTabSz="457200"/>
            <a:endParaRPr lang="en-US" sz="4000">
              <a:solidFill>
                <a:srgbClr val="000000"/>
              </a:solidFill>
              <a:latin typeface="Century Schoolbook" charset="0"/>
              <a:ea typeface="ＭＳ Ｐゴシック" charset="0"/>
            </a:endParaRPr>
          </a:p>
          <a:p>
            <a:pPr algn="ctr" defTabSz="457200"/>
            <a:r>
              <a:rPr lang="en-US" sz="3500">
                <a:solidFill>
                  <a:srgbClr val="000000"/>
                </a:solidFill>
                <a:latin typeface="Century Schoolbook" charset="0"/>
                <a:ea typeface="ＭＳ Ｐゴシック" charset="0"/>
              </a:rPr>
              <a:t>The act of pardoning a person who has done wrong.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721987" y="1220207"/>
            <a:ext cx="10209825" cy="3670960"/>
          </a:xfrm>
          <a:extLst/>
        </p:spPr>
        <p:txBody>
          <a:bodyPr rtlCol="0" anchor="ctr">
            <a:noAutofit/>
          </a:bodyPr>
          <a:lstStyle/>
          <a:p>
            <a:pPr marL="0" indent="0" algn="ctr" eaLnBrk="1" fontAlgn="auto" hangingPunct="1">
              <a:spcAft>
                <a:spcPts val="0"/>
              </a:spcAft>
              <a:buFont typeface="Arial"/>
              <a:buNone/>
              <a:defRPr/>
            </a:pPr>
            <a:r>
              <a:rPr lang="en-US" sz="15000" dirty="0" err="1">
                <a:ln w="12700">
                  <a:solidFill>
                    <a:schemeClr val="tx1">
                      <a:alpha val="0"/>
                    </a:schemeClr>
                  </a:solidFill>
                </a:ln>
                <a:solidFill>
                  <a:srgbClr val="000000">
                    <a:alpha val="21000"/>
                  </a:srgbClr>
                </a:solidFill>
                <a:latin typeface="A Love of Thunder" charset="0"/>
                <a:ea typeface="A Love of Thunder" charset="0"/>
                <a:cs typeface="A Love of Thunder" charset="0"/>
              </a:rPr>
              <a:t>aCts</a:t>
            </a:r>
            <a:endParaRPr lang="en-US" sz="15000" dirty="0">
              <a:ln w="12700">
                <a:solidFill>
                  <a:schemeClr val="tx1">
                    <a:alpha val="0"/>
                  </a:schemeClr>
                </a:solidFill>
              </a:ln>
              <a:solidFill>
                <a:srgbClr val="000000">
                  <a:alpha val="21000"/>
                </a:srgbClr>
              </a:solidFill>
              <a:latin typeface="A Love of Thunder" charset="0"/>
              <a:ea typeface="A Love of Thunder" charset="0"/>
              <a:cs typeface="A Love of Thunder" charset="0"/>
            </a:endParaRPr>
          </a:p>
          <a:p>
            <a:pPr marL="0" indent="0" algn="ctr" eaLnBrk="1" fontAlgn="auto" hangingPunct="1">
              <a:spcAft>
                <a:spcPts val="0"/>
              </a:spcAft>
              <a:buFont typeface="Arial"/>
              <a:buNone/>
              <a:defRPr/>
            </a:pPr>
            <a:r>
              <a:rPr lang="en-US" sz="5000" dirty="0">
                <a:ln w="12700">
                  <a:solidFill>
                    <a:schemeClr val="tx1">
                      <a:alpha val="0"/>
                    </a:schemeClr>
                  </a:solidFill>
                </a:ln>
                <a:solidFill>
                  <a:srgbClr val="000000">
                    <a:alpha val="21000"/>
                  </a:srgbClr>
                </a:solidFill>
                <a:latin typeface="A Love of Thunder" charset="0"/>
                <a:ea typeface="A Love of Thunder" charset="0"/>
                <a:cs typeface="A Love of Thunder" charset="0"/>
              </a:rPr>
              <a:t>Of the </a:t>
            </a:r>
          </a:p>
          <a:p>
            <a:pPr marL="0" indent="0" algn="ctr" eaLnBrk="1" fontAlgn="auto" hangingPunct="1">
              <a:spcAft>
                <a:spcPts val="0"/>
              </a:spcAft>
              <a:buFont typeface="Arial"/>
              <a:buNone/>
              <a:defRPr/>
            </a:pPr>
            <a:r>
              <a:rPr lang="en-US" sz="5000" dirty="0">
                <a:ln w="12700">
                  <a:solidFill>
                    <a:schemeClr val="tx1">
                      <a:alpha val="0"/>
                    </a:schemeClr>
                  </a:solidFill>
                </a:ln>
                <a:solidFill>
                  <a:srgbClr val="000000">
                    <a:alpha val="21000"/>
                  </a:srgbClr>
                </a:solidFill>
                <a:latin typeface="A Love of Thunder" charset="0"/>
                <a:ea typeface="A Love of Thunder" charset="0"/>
                <a:cs typeface="A Love of Thunder" charset="0"/>
              </a:rPr>
              <a:t>apostles</a:t>
            </a:r>
          </a:p>
        </p:txBody>
      </p:sp>
      <p:sp>
        <p:nvSpPr>
          <p:cNvPr id="144386" name="TextBox 4"/>
          <p:cNvSpPr txBox="1">
            <a:spLocks noChangeArrowheads="1"/>
          </p:cNvSpPr>
          <p:nvPr/>
        </p:nvSpPr>
        <p:spPr bwMode="auto">
          <a:xfrm>
            <a:off x="547688" y="-76200"/>
            <a:ext cx="798671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Rounded MT Bold" charset="0"/>
                <a:ea typeface="MS PGothic" charset="0"/>
                <a:cs typeface="MS PGothic" charset="0"/>
              </a:defRPr>
            </a:lvl1pPr>
            <a:lvl2pPr marL="742950" indent="-285750" defTabSz="457200" eaLnBrk="0" hangingPunct="0">
              <a:defRPr sz="2400">
                <a:solidFill>
                  <a:schemeClr val="tx1"/>
                </a:solidFill>
                <a:latin typeface="Arial Rounded MT Bold" charset="0"/>
                <a:ea typeface="MS PGothic" charset="0"/>
                <a:cs typeface="MS PGothic" charset="0"/>
              </a:defRPr>
            </a:lvl2pPr>
            <a:lvl3pPr marL="1143000" indent="-228600" defTabSz="457200" eaLnBrk="0" hangingPunct="0">
              <a:defRPr sz="2400">
                <a:solidFill>
                  <a:schemeClr val="tx1"/>
                </a:solidFill>
                <a:latin typeface="Arial Rounded MT Bold" charset="0"/>
                <a:ea typeface="MS PGothic" charset="0"/>
                <a:cs typeface="MS PGothic" charset="0"/>
              </a:defRPr>
            </a:lvl3pPr>
            <a:lvl4pPr marL="1600200" indent="-228600" defTabSz="457200" eaLnBrk="0" hangingPunct="0">
              <a:defRPr sz="2400">
                <a:solidFill>
                  <a:schemeClr val="tx1"/>
                </a:solidFill>
                <a:latin typeface="Arial Rounded MT Bold" charset="0"/>
                <a:ea typeface="MS PGothic" charset="0"/>
                <a:cs typeface="MS PGothic" charset="0"/>
              </a:defRPr>
            </a:lvl4pPr>
            <a:lvl5pPr marL="2057400" indent="-228600" defTabSz="4572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8000">
                <a:solidFill>
                  <a:srgbClr val="0D0D0D"/>
                </a:solidFill>
                <a:latin typeface="Century Schoolbook" charset="0"/>
                <a:ea typeface="ＭＳ Ｐゴシック" charset="0"/>
              </a:rPr>
              <a:t>People</a:t>
            </a:r>
          </a:p>
        </p:txBody>
      </p:sp>
      <p:sp>
        <p:nvSpPr>
          <p:cNvPr id="144387" name="Rectangle 1"/>
          <p:cNvSpPr>
            <a:spLocks noChangeArrowheads="1"/>
          </p:cNvSpPr>
          <p:nvPr/>
        </p:nvSpPr>
        <p:spPr bwMode="auto">
          <a:xfrm>
            <a:off x="0" y="1609725"/>
            <a:ext cx="9067800" cy="363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defTabSz="457200"/>
            <a:r>
              <a:rPr lang="en-US" sz="5000">
                <a:solidFill>
                  <a:srgbClr val="000000"/>
                </a:solidFill>
                <a:latin typeface="Century Schoolbook" charset="0"/>
                <a:ea typeface="ＭＳ Ｐゴシック" charset="0"/>
              </a:rPr>
              <a:t>Lydia</a:t>
            </a:r>
          </a:p>
          <a:p>
            <a:pPr algn="ctr" defTabSz="457200"/>
            <a:endParaRPr lang="en-US" sz="4000">
              <a:solidFill>
                <a:srgbClr val="000000"/>
              </a:solidFill>
              <a:latin typeface="Century Schoolbook" charset="0"/>
              <a:ea typeface="ＭＳ Ｐゴシック" charset="0"/>
            </a:endParaRPr>
          </a:p>
          <a:p>
            <a:pPr algn="ctr" defTabSz="457200"/>
            <a:r>
              <a:rPr lang="en-US" sz="3500">
                <a:solidFill>
                  <a:srgbClr val="000000"/>
                </a:solidFill>
                <a:latin typeface="Century Schoolbook" charset="0"/>
                <a:ea typeface="ＭＳ Ｐゴシック" charset="0"/>
              </a:rPr>
              <a:t>A woman who lived in Philippi and sold purple cloth. She was the first European person to become a Christian.</a:t>
            </a:r>
          </a:p>
          <a:p>
            <a:pPr algn="ctr" defTabSz="457200"/>
            <a:endParaRPr lang="en-US" sz="3500">
              <a:solidFill>
                <a:srgbClr val="000000"/>
              </a:solidFill>
              <a:latin typeface="Century Schoolbook" charset="0"/>
              <a:ea typeface="ＭＳ Ｐゴシック"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721987" y="1220207"/>
            <a:ext cx="10209825" cy="3670960"/>
          </a:xfrm>
          <a:extLst/>
        </p:spPr>
        <p:txBody>
          <a:bodyPr rtlCol="0" anchor="ctr">
            <a:noAutofit/>
          </a:bodyPr>
          <a:lstStyle/>
          <a:p>
            <a:pPr marL="0" indent="0" algn="ctr" eaLnBrk="1" fontAlgn="auto" hangingPunct="1">
              <a:spcAft>
                <a:spcPts val="0"/>
              </a:spcAft>
              <a:buFont typeface="Arial"/>
              <a:buNone/>
              <a:defRPr/>
            </a:pPr>
            <a:r>
              <a:rPr lang="en-US" sz="15000" dirty="0" err="1">
                <a:ln w="12700">
                  <a:solidFill>
                    <a:schemeClr val="tx1">
                      <a:alpha val="0"/>
                    </a:schemeClr>
                  </a:solidFill>
                </a:ln>
                <a:solidFill>
                  <a:srgbClr val="000000">
                    <a:alpha val="21000"/>
                  </a:srgbClr>
                </a:solidFill>
                <a:latin typeface="A Love of Thunder" charset="0"/>
                <a:ea typeface="A Love of Thunder" charset="0"/>
                <a:cs typeface="A Love of Thunder" charset="0"/>
              </a:rPr>
              <a:t>aCts</a:t>
            </a:r>
            <a:endParaRPr lang="en-US" sz="15000" dirty="0">
              <a:ln w="12700">
                <a:solidFill>
                  <a:schemeClr val="tx1">
                    <a:alpha val="0"/>
                  </a:schemeClr>
                </a:solidFill>
              </a:ln>
              <a:solidFill>
                <a:srgbClr val="000000">
                  <a:alpha val="21000"/>
                </a:srgbClr>
              </a:solidFill>
              <a:latin typeface="A Love of Thunder" charset="0"/>
              <a:ea typeface="A Love of Thunder" charset="0"/>
              <a:cs typeface="A Love of Thunder" charset="0"/>
            </a:endParaRPr>
          </a:p>
          <a:p>
            <a:pPr marL="0" indent="0" algn="ctr" eaLnBrk="1" fontAlgn="auto" hangingPunct="1">
              <a:spcAft>
                <a:spcPts val="0"/>
              </a:spcAft>
              <a:buFont typeface="Arial"/>
              <a:buNone/>
              <a:defRPr/>
            </a:pPr>
            <a:r>
              <a:rPr lang="en-US" sz="5000" dirty="0">
                <a:ln w="12700">
                  <a:solidFill>
                    <a:schemeClr val="tx1">
                      <a:alpha val="0"/>
                    </a:schemeClr>
                  </a:solidFill>
                </a:ln>
                <a:solidFill>
                  <a:srgbClr val="000000">
                    <a:alpha val="21000"/>
                  </a:srgbClr>
                </a:solidFill>
                <a:latin typeface="A Love of Thunder" charset="0"/>
                <a:ea typeface="A Love of Thunder" charset="0"/>
                <a:cs typeface="A Love of Thunder" charset="0"/>
              </a:rPr>
              <a:t>Of the </a:t>
            </a:r>
          </a:p>
          <a:p>
            <a:pPr marL="0" indent="0" algn="ctr" eaLnBrk="1" fontAlgn="auto" hangingPunct="1">
              <a:spcAft>
                <a:spcPts val="0"/>
              </a:spcAft>
              <a:buFont typeface="Arial"/>
              <a:buNone/>
              <a:defRPr/>
            </a:pPr>
            <a:r>
              <a:rPr lang="en-US" sz="5000" dirty="0">
                <a:ln w="12700">
                  <a:solidFill>
                    <a:schemeClr val="tx1">
                      <a:alpha val="0"/>
                    </a:schemeClr>
                  </a:solidFill>
                </a:ln>
                <a:solidFill>
                  <a:srgbClr val="000000">
                    <a:alpha val="21000"/>
                  </a:srgbClr>
                </a:solidFill>
                <a:latin typeface="A Love of Thunder" charset="0"/>
                <a:ea typeface="A Love of Thunder" charset="0"/>
                <a:cs typeface="A Love of Thunder" charset="0"/>
              </a:rPr>
              <a:t>apostles</a:t>
            </a:r>
          </a:p>
        </p:txBody>
      </p:sp>
      <p:sp>
        <p:nvSpPr>
          <p:cNvPr id="145410" name="TextBox 4"/>
          <p:cNvSpPr txBox="1">
            <a:spLocks noChangeArrowheads="1"/>
          </p:cNvSpPr>
          <p:nvPr/>
        </p:nvSpPr>
        <p:spPr bwMode="auto">
          <a:xfrm>
            <a:off x="547688" y="-76200"/>
            <a:ext cx="798671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Rounded MT Bold" charset="0"/>
                <a:ea typeface="MS PGothic" charset="0"/>
                <a:cs typeface="MS PGothic" charset="0"/>
              </a:defRPr>
            </a:lvl1pPr>
            <a:lvl2pPr marL="742950" indent="-285750" defTabSz="457200" eaLnBrk="0" hangingPunct="0">
              <a:defRPr sz="2400">
                <a:solidFill>
                  <a:schemeClr val="tx1"/>
                </a:solidFill>
                <a:latin typeface="Arial Rounded MT Bold" charset="0"/>
                <a:ea typeface="MS PGothic" charset="0"/>
                <a:cs typeface="MS PGothic" charset="0"/>
              </a:defRPr>
            </a:lvl2pPr>
            <a:lvl3pPr marL="1143000" indent="-228600" defTabSz="457200" eaLnBrk="0" hangingPunct="0">
              <a:defRPr sz="2400">
                <a:solidFill>
                  <a:schemeClr val="tx1"/>
                </a:solidFill>
                <a:latin typeface="Arial Rounded MT Bold" charset="0"/>
                <a:ea typeface="MS PGothic" charset="0"/>
                <a:cs typeface="MS PGothic" charset="0"/>
              </a:defRPr>
            </a:lvl3pPr>
            <a:lvl4pPr marL="1600200" indent="-228600" defTabSz="457200" eaLnBrk="0" hangingPunct="0">
              <a:defRPr sz="2400">
                <a:solidFill>
                  <a:schemeClr val="tx1"/>
                </a:solidFill>
                <a:latin typeface="Arial Rounded MT Bold" charset="0"/>
                <a:ea typeface="MS PGothic" charset="0"/>
                <a:cs typeface="MS PGothic" charset="0"/>
              </a:defRPr>
            </a:lvl4pPr>
            <a:lvl5pPr marL="2057400" indent="-228600" defTabSz="4572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8000">
                <a:solidFill>
                  <a:srgbClr val="0D0D0D"/>
                </a:solidFill>
                <a:latin typeface="Century Schoolbook" charset="0"/>
                <a:ea typeface="ＭＳ Ｐゴシック" charset="0"/>
              </a:rPr>
              <a:t>Places</a:t>
            </a:r>
          </a:p>
        </p:txBody>
      </p:sp>
      <p:sp>
        <p:nvSpPr>
          <p:cNvPr id="145411" name="Rectangle 1"/>
          <p:cNvSpPr>
            <a:spLocks noChangeArrowheads="1"/>
          </p:cNvSpPr>
          <p:nvPr/>
        </p:nvSpPr>
        <p:spPr bwMode="auto">
          <a:xfrm>
            <a:off x="0" y="1609725"/>
            <a:ext cx="9067800" cy="309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defTabSz="457200"/>
            <a:r>
              <a:rPr lang="en-US" sz="5000">
                <a:solidFill>
                  <a:srgbClr val="000000"/>
                </a:solidFill>
                <a:latin typeface="Century Schoolbook" charset="0"/>
                <a:ea typeface="ＭＳ Ｐゴシック" charset="0"/>
              </a:rPr>
              <a:t>Macedonia</a:t>
            </a:r>
          </a:p>
          <a:p>
            <a:pPr algn="ctr" defTabSz="457200"/>
            <a:endParaRPr lang="en-US" sz="4000">
              <a:solidFill>
                <a:srgbClr val="000000"/>
              </a:solidFill>
              <a:latin typeface="Century Schoolbook" charset="0"/>
              <a:ea typeface="ＭＳ Ｐゴシック" charset="0"/>
            </a:endParaRPr>
          </a:p>
          <a:p>
            <a:pPr algn="ctr" defTabSz="457200"/>
            <a:r>
              <a:rPr lang="en-US" sz="3500">
                <a:solidFill>
                  <a:srgbClr val="000000"/>
                </a:solidFill>
                <a:latin typeface="Century Schoolbook" charset="0"/>
                <a:ea typeface="ＭＳ Ｐゴシック" charset="0"/>
              </a:rPr>
              <a:t>A Roman province north of Greece which was visited by Paul</a:t>
            </a:r>
          </a:p>
          <a:p>
            <a:pPr algn="ctr" defTabSz="457200"/>
            <a:endParaRPr lang="en-US" sz="3500">
              <a:solidFill>
                <a:srgbClr val="000000"/>
              </a:solidFill>
              <a:latin typeface="Century Schoolbook" charset="0"/>
              <a:ea typeface="ＭＳ Ｐゴシック"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721987" y="1220207"/>
            <a:ext cx="10209825" cy="3670960"/>
          </a:xfrm>
          <a:extLst/>
        </p:spPr>
        <p:txBody>
          <a:bodyPr rtlCol="0" anchor="ctr">
            <a:noAutofit/>
          </a:bodyPr>
          <a:lstStyle/>
          <a:p>
            <a:pPr marL="0" indent="0" algn="ctr" eaLnBrk="1" fontAlgn="auto" hangingPunct="1">
              <a:spcAft>
                <a:spcPts val="0"/>
              </a:spcAft>
              <a:buFont typeface="Arial"/>
              <a:buNone/>
              <a:defRPr/>
            </a:pPr>
            <a:r>
              <a:rPr lang="en-US" sz="15000" dirty="0" err="1">
                <a:ln w="12700">
                  <a:solidFill>
                    <a:schemeClr val="tx1">
                      <a:alpha val="0"/>
                    </a:schemeClr>
                  </a:solidFill>
                </a:ln>
                <a:solidFill>
                  <a:srgbClr val="000000">
                    <a:alpha val="21000"/>
                  </a:srgbClr>
                </a:solidFill>
                <a:latin typeface="A Love of Thunder" charset="0"/>
                <a:ea typeface="A Love of Thunder" charset="0"/>
                <a:cs typeface="A Love of Thunder" charset="0"/>
              </a:rPr>
              <a:t>aCts</a:t>
            </a:r>
            <a:endParaRPr lang="en-US" sz="15000" dirty="0">
              <a:ln w="12700">
                <a:solidFill>
                  <a:schemeClr val="tx1">
                    <a:alpha val="0"/>
                  </a:schemeClr>
                </a:solidFill>
              </a:ln>
              <a:solidFill>
                <a:srgbClr val="000000">
                  <a:alpha val="21000"/>
                </a:srgbClr>
              </a:solidFill>
              <a:latin typeface="A Love of Thunder" charset="0"/>
              <a:ea typeface="A Love of Thunder" charset="0"/>
              <a:cs typeface="A Love of Thunder" charset="0"/>
            </a:endParaRPr>
          </a:p>
          <a:p>
            <a:pPr marL="0" indent="0" algn="ctr" eaLnBrk="1" fontAlgn="auto" hangingPunct="1">
              <a:spcAft>
                <a:spcPts val="0"/>
              </a:spcAft>
              <a:buFont typeface="Arial"/>
              <a:buNone/>
              <a:defRPr/>
            </a:pPr>
            <a:r>
              <a:rPr lang="en-US" sz="5000" dirty="0">
                <a:ln w="12700">
                  <a:solidFill>
                    <a:schemeClr val="tx1">
                      <a:alpha val="0"/>
                    </a:schemeClr>
                  </a:solidFill>
                </a:ln>
                <a:solidFill>
                  <a:srgbClr val="000000">
                    <a:alpha val="21000"/>
                  </a:srgbClr>
                </a:solidFill>
                <a:latin typeface="A Love of Thunder" charset="0"/>
                <a:ea typeface="A Love of Thunder" charset="0"/>
                <a:cs typeface="A Love of Thunder" charset="0"/>
              </a:rPr>
              <a:t>Of the </a:t>
            </a:r>
          </a:p>
          <a:p>
            <a:pPr marL="0" indent="0" algn="ctr" eaLnBrk="1" fontAlgn="auto" hangingPunct="1">
              <a:spcAft>
                <a:spcPts val="0"/>
              </a:spcAft>
              <a:buFont typeface="Arial"/>
              <a:buNone/>
              <a:defRPr/>
            </a:pPr>
            <a:r>
              <a:rPr lang="en-US" sz="5000" dirty="0">
                <a:ln w="12700">
                  <a:solidFill>
                    <a:schemeClr val="tx1">
                      <a:alpha val="0"/>
                    </a:schemeClr>
                  </a:solidFill>
                </a:ln>
                <a:solidFill>
                  <a:srgbClr val="000000">
                    <a:alpha val="21000"/>
                  </a:srgbClr>
                </a:solidFill>
                <a:latin typeface="A Love of Thunder" charset="0"/>
                <a:ea typeface="A Love of Thunder" charset="0"/>
                <a:cs typeface="A Love of Thunder" charset="0"/>
              </a:rPr>
              <a:t>apostles</a:t>
            </a:r>
          </a:p>
        </p:txBody>
      </p:sp>
      <p:sp>
        <p:nvSpPr>
          <p:cNvPr id="146434" name="TextBox 4"/>
          <p:cNvSpPr txBox="1">
            <a:spLocks noChangeArrowheads="1"/>
          </p:cNvSpPr>
          <p:nvPr/>
        </p:nvSpPr>
        <p:spPr bwMode="auto">
          <a:xfrm>
            <a:off x="547688" y="-76200"/>
            <a:ext cx="798671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Rounded MT Bold" charset="0"/>
                <a:ea typeface="MS PGothic" charset="0"/>
                <a:cs typeface="MS PGothic" charset="0"/>
              </a:defRPr>
            </a:lvl1pPr>
            <a:lvl2pPr marL="742950" indent="-285750" defTabSz="457200" eaLnBrk="0" hangingPunct="0">
              <a:defRPr sz="2400">
                <a:solidFill>
                  <a:schemeClr val="tx1"/>
                </a:solidFill>
                <a:latin typeface="Arial Rounded MT Bold" charset="0"/>
                <a:ea typeface="MS PGothic" charset="0"/>
                <a:cs typeface="MS PGothic" charset="0"/>
              </a:defRPr>
            </a:lvl2pPr>
            <a:lvl3pPr marL="1143000" indent="-228600" defTabSz="457200" eaLnBrk="0" hangingPunct="0">
              <a:defRPr sz="2400">
                <a:solidFill>
                  <a:schemeClr val="tx1"/>
                </a:solidFill>
                <a:latin typeface="Arial Rounded MT Bold" charset="0"/>
                <a:ea typeface="MS PGothic" charset="0"/>
                <a:cs typeface="MS PGothic" charset="0"/>
              </a:defRPr>
            </a:lvl3pPr>
            <a:lvl4pPr marL="1600200" indent="-228600" defTabSz="457200" eaLnBrk="0" hangingPunct="0">
              <a:defRPr sz="2400">
                <a:solidFill>
                  <a:schemeClr val="tx1"/>
                </a:solidFill>
                <a:latin typeface="Arial Rounded MT Bold" charset="0"/>
                <a:ea typeface="MS PGothic" charset="0"/>
                <a:cs typeface="MS PGothic" charset="0"/>
              </a:defRPr>
            </a:lvl4pPr>
            <a:lvl5pPr marL="2057400" indent="-228600" defTabSz="4572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8000">
                <a:solidFill>
                  <a:srgbClr val="0D0D0D"/>
                </a:solidFill>
                <a:latin typeface="Century Schoolbook" charset="0"/>
                <a:ea typeface="ＭＳ Ｐゴシック" charset="0"/>
              </a:rPr>
              <a:t>Places</a:t>
            </a:r>
          </a:p>
        </p:txBody>
      </p:sp>
      <p:sp>
        <p:nvSpPr>
          <p:cNvPr id="146435" name="Rectangle 1"/>
          <p:cNvSpPr>
            <a:spLocks noChangeArrowheads="1"/>
          </p:cNvSpPr>
          <p:nvPr/>
        </p:nvSpPr>
        <p:spPr bwMode="auto">
          <a:xfrm>
            <a:off x="0" y="1609725"/>
            <a:ext cx="9067800" cy="309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defTabSz="457200"/>
            <a:r>
              <a:rPr lang="en-US" sz="5000">
                <a:solidFill>
                  <a:srgbClr val="000000"/>
                </a:solidFill>
                <a:latin typeface="Century Schoolbook" charset="0"/>
                <a:ea typeface="ＭＳ Ｐゴシック" charset="0"/>
              </a:rPr>
              <a:t>Philippi</a:t>
            </a:r>
          </a:p>
          <a:p>
            <a:pPr algn="ctr" defTabSz="457200"/>
            <a:endParaRPr lang="en-US" sz="4000">
              <a:solidFill>
                <a:srgbClr val="000000"/>
              </a:solidFill>
              <a:latin typeface="Century Schoolbook" charset="0"/>
              <a:ea typeface="ＭＳ Ｐゴシック" charset="0"/>
            </a:endParaRPr>
          </a:p>
          <a:p>
            <a:pPr algn="ctr" defTabSz="457200"/>
            <a:r>
              <a:rPr lang="en-US" sz="3500">
                <a:solidFill>
                  <a:srgbClr val="000000"/>
                </a:solidFill>
                <a:latin typeface="Century Schoolbook" charset="0"/>
                <a:ea typeface="ＭＳ Ｐゴシック" charset="0"/>
              </a:rPr>
              <a:t>A city in eastern Macedonia named after Philip II, the father of Alexander the Great</a:t>
            </a:r>
          </a:p>
          <a:p>
            <a:pPr algn="ctr" defTabSz="457200"/>
            <a:endParaRPr lang="en-US" sz="3500">
              <a:solidFill>
                <a:srgbClr val="000000"/>
              </a:solidFill>
              <a:latin typeface="Century Schoolbook" charset="0"/>
              <a:ea typeface="ＭＳ Ｐゴシック"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618</TotalTime>
  <Words>1199</Words>
  <Application>Microsoft Office PowerPoint</Application>
  <PresentationFormat>On-screen Show (4:3)</PresentationFormat>
  <Paragraphs>108</Paragraphs>
  <Slides>39</Slides>
  <Notes>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39</vt:i4>
      </vt:variant>
    </vt:vector>
  </HeadingPairs>
  <TitlesOfParts>
    <vt:vector size="56" baseType="lpstr">
      <vt:lpstr>ＭＳ Ｐゴシック</vt:lpstr>
      <vt:lpstr>ＭＳ Ｐゴシック</vt:lpstr>
      <vt:lpstr>A Love of Thunder</vt:lpstr>
      <vt:lpstr>Arial</vt:lpstr>
      <vt:lpstr>Arial Rounded MT Bold</vt:lpstr>
      <vt:lpstr>Calibri</vt:lpstr>
      <vt:lpstr>Century Schoolbook</vt:lpstr>
      <vt:lpstr>Comic Sans MS</vt:lpstr>
      <vt:lpstr>Garamond</vt:lpstr>
      <vt:lpstr>Times New Roman</vt:lpstr>
      <vt:lpstr>Verdana</vt:lpstr>
      <vt:lpstr>Wingdings</vt:lpstr>
      <vt:lpstr>Twilight</vt:lpstr>
      <vt:lpstr>Stream</vt:lpstr>
      <vt:lpstr>Globe</vt:lpstr>
      <vt:lpstr>1_Stream</vt:lpstr>
      <vt:lpstr>Office Theme</vt:lpstr>
      <vt:lpstr>ACTS Dig Site 11</vt:lpstr>
      <vt:lpstr>Paul’s Witness in Philippi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Paul’s  Vision of the Man of Macedonia</vt:lpstr>
      <vt:lpstr>PowerPoint Presentation</vt:lpstr>
      <vt:lpstr>PowerPoint Presentation</vt:lpstr>
      <vt:lpstr>PowerPoint Presentation</vt:lpstr>
      <vt:lpstr>PowerPoint Presentation</vt:lpstr>
      <vt:lpstr>Lydia’s Conversion in Philippi</vt:lpstr>
      <vt:lpstr>PowerPoint Presentation</vt:lpstr>
      <vt:lpstr>PowerPoint Presentation</vt:lpstr>
      <vt:lpstr>PowerPoint Presentation</vt:lpstr>
      <vt:lpstr>PowerPoint Presentation</vt:lpstr>
      <vt:lpstr>Paul  and  Silas  in Prison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16:6-40</dc:title>
  <dc:creator>Michelle</dc:creator>
  <cp:lastModifiedBy>Ken Stoll</cp:lastModifiedBy>
  <cp:revision>55</cp:revision>
  <dcterms:created xsi:type="dcterms:W3CDTF">2012-11-06T21:50:39Z</dcterms:created>
  <dcterms:modified xsi:type="dcterms:W3CDTF">2018-11-13T02:51:29Z</dcterms:modified>
</cp:coreProperties>
</file>