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F9DDD-FCCE-4AFA-A03D-ACE4E27B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Publius’s father healed?  (28:8)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9ABA-8523-422B-A795-DB83FAE8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went to see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placed his hands on him and healed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29023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F9DDD-FCCE-4AFA-A03D-ACE4E27B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Publius’s father healed?  (28:8)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B9ABA-8523-422B-A795-DB83FAE8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went to see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placed his hands on him and healed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20728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D050-CAC7-4A54-97E4-D063E49F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Malta do when Paul and his companions were ready to sail?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2A576-4E93-48F8-A684-FE6264A6F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cried and begged them not to leave.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them a farewell party.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furnished them with the supplies they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put them in prison to keep them from leaving.</a:t>
            </a:r>
          </a:p>
        </p:txBody>
      </p:sp>
    </p:spTree>
    <p:extLst>
      <p:ext uri="{BB962C8B-B14F-4D97-AF65-F5344CB8AC3E}">
        <p14:creationId xmlns:p14="http://schemas.microsoft.com/office/powerpoint/2010/main" val="2844477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7D050-CAC7-4A54-97E4-D063E49F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of Malta do when Paul and his companions were ready to sail?  (28:10)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2A576-4E93-48F8-A684-FE6264A6F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cried and begged them not to leave.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threw them a farewell party.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furnished them with the supplies they needed.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put them in prison to keep them from leaving.</a:t>
            </a:r>
          </a:p>
        </p:txBody>
      </p:sp>
    </p:spTree>
    <p:extLst>
      <p:ext uri="{BB962C8B-B14F-4D97-AF65-F5344CB8AC3E}">
        <p14:creationId xmlns:p14="http://schemas.microsoft.com/office/powerpoint/2010/main" val="4254283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C8E9-75F1-4CE5-9D41-DCB34371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on the Alexandrian ship?  (28:11)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D03A-763C-4CB0-84FD-5BBF8CC8D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figurehead of the twin gods Castor and Pollux”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inscription reading “Carpe Diem”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“Two golden seraphim”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8327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C8E9-75F1-4CE5-9D41-DCB34371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on the Alexandrian ship?  (28:11)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D03A-763C-4CB0-84FD-5BBF8CC8D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figurehead of the twin gods Castor and Pollux”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inscription reading “Carpe Diem”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“Two golden seraphim”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36121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27650-B46A-49ED-A468-3329BDCBE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Paul stay in Syracuse on his way to Rome?  (28:12)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84784-CBC0-4C0B-AF63-481848E8C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weeks</a:t>
            </a:r>
          </a:p>
        </p:txBody>
      </p:sp>
    </p:spTree>
    <p:extLst>
      <p:ext uri="{BB962C8B-B14F-4D97-AF65-F5344CB8AC3E}">
        <p14:creationId xmlns:p14="http://schemas.microsoft.com/office/powerpoint/2010/main" val="2193820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27650-B46A-49ED-A468-3329BDCBE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Paul stay in Syracuse on his way to Rome?  (28:12)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84784-CBC0-4C0B-AF63-481848E8C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Three 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Three weeks</a:t>
            </a:r>
          </a:p>
        </p:txBody>
      </p:sp>
    </p:spTree>
    <p:extLst>
      <p:ext uri="{BB962C8B-B14F-4D97-AF65-F5344CB8AC3E}">
        <p14:creationId xmlns:p14="http://schemas.microsoft.com/office/powerpoint/2010/main" val="2788860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A318-91DC-47AE-AC2E-0DB38233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ship stop on the way from Malta to Rome?  (28:12-13)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4B874-1D61-43FD-95E1-C7CF94304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Syracuse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Rhegium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Puteoli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64177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A318-91DC-47AE-AC2E-0DB38233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the ship stop on the way from Malta to Rome?  (28:12-13)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4B874-1D61-43FD-95E1-C7CF94304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Syracuse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Rhegium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Puteoli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4141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8CA1D-6D96-4D26-AA62-CD3916DB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islanders of Malta do for Paul and his companions?  (28:1-3)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0A02F-6A90-4C88-8FBF-9038BB302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Showed unusual kindness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Built a fire for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Welcomed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19476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D798B-6F01-4DEE-B7DA-3949C28B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446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when some believers met him in the Forum of Appius and the Three Taverns?  (28:14-15)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77B85-003A-465E-832E-18FF28881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“thanked God and was encouraged.”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“hugged them and cried.”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turned his face from them because he was ashamed.”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them orders to find him food and a place to stay.”</a:t>
            </a:r>
          </a:p>
        </p:txBody>
      </p:sp>
    </p:spTree>
    <p:extLst>
      <p:ext uri="{BB962C8B-B14F-4D97-AF65-F5344CB8AC3E}">
        <p14:creationId xmlns:p14="http://schemas.microsoft.com/office/powerpoint/2010/main" val="1808947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D798B-6F01-4DEE-B7DA-3949C28B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446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when some believers met him in the Forum of Appius and the Three Taverns?  (28:14-15)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77B85-003A-465E-832E-18FF28881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“thanked God and was encouraged.”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“hugged them and cried.”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turned his face from them because he was ashamed.”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gave them orders to find him food and a place to stay.”</a:t>
            </a:r>
          </a:p>
        </p:txBody>
      </p:sp>
    </p:spTree>
    <p:extLst>
      <p:ext uri="{BB962C8B-B14F-4D97-AF65-F5344CB8AC3E}">
        <p14:creationId xmlns:p14="http://schemas.microsoft.com/office/powerpoint/2010/main" val="2067360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E89E5-8DA0-4565-98B6-78B82BE2C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Paul allowed to live in Rome?  (28:16)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AEAC0-6D35-4120-854F-EEB744B28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“Under constant watch in a group home.”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 the prison working as a slave”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“By himself, with a soldier to guard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“With family members”</a:t>
            </a:r>
          </a:p>
        </p:txBody>
      </p:sp>
    </p:spTree>
    <p:extLst>
      <p:ext uri="{BB962C8B-B14F-4D97-AF65-F5344CB8AC3E}">
        <p14:creationId xmlns:p14="http://schemas.microsoft.com/office/powerpoint/2010/main" val="292574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E89E5-8DA0-4565-98B6-78B82BE2C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was Paul allowed to live in Rome?  (28:16)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AEAC0-6D35-4120-854F-EEB744B28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“Under constant watch in a group home.”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 the prison working as a slave”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“By himself, with a soldier to guard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“With family members”</a:t>
            </a:r>
          </a:p>
        </p:txBody>
      </p:sp>
    </p:spTree>
    <p:extLst>
      <p:ext uri="{BB962C8B-B14F-4D97-AF65-F5344CB8AC3E}">
        <p14:creationId xmlns:p14="http://schemas.microsoft.com/office/powerpoint/2010/main" val="2728494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7883-8616-4D02-822A-50CCAE6C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reason did Paul give for the Romans wanting to release him?  (28:18)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2510D-D833-4C67-A147-67D30CE9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“was not guilty of any crime deserving death.”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able to post bod.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knew the governor and was able to make a deal.”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served his full sentence.</a:t>
            </a:r>
          </a:p>
        </p:txBody>
      </p:sp>
    </p:spTree>
    <p:extLst>
      <p:ext uri="{BB962C8B-B14F-4D97-AF65-F5344CB8AC3E}">
        <p14:creationId xmlns:p14="http://schemas.microsoft.com/office/powerpoint/2010/main" val="1710666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7883-8616-4D02-822A-50CCAE6C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reason did Paul give for the Romans wanting to release him?  (28:18)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2510D-D833-4C67-A147-67D30CE90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“was not guilty of any crime deserving death.”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able to post bod.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knew the governor and was able to make a deal.”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served his full sentence.</a:t>
            </a:r>
          </a:p>
        </p:txBody>
      </p:sp>
    </p:spTree>
    <p:extLst>
      <p:ext uri="{BB962C8B-B14F-4D97-AF65-F5344CB8AC3E}">
        <p14:creationId xmlns:p14="http://schemas.microsoft.com/office/powerpoint/2010/main" val="89107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A996-A31D-4EF8-8604-2A753110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329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reason did Paul give to the Roman Jewish leaders that he was bound with a chain?  (28:20)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BA119-1083-419D-B390-839F02B9E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committed a crime deserving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of the hope of 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charges against his own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done things against the customs of his ancestors</a:t>
            </a:r>
          </a:p>
        </p:txBody>
      </p:sp>
    </p:spTree>
    <p:extLst>
      <p:ext uri="{BB962C8B-B14F-4D97-AF65-F5344CB8AC3E}">
        <p14:creationId xmlns:p14="http://schemas.microsoft.com/office/powerpoint/2010/main" val="2010683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6A996-A31D-4EF8-8604-2A7531100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329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reason did Paul give to the Roman Jewish leaders that he was bound with a chain?  (28:20)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BA119-1083-419D-B390-839F02B9E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committed a crime deserving 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of the hope of Israel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charges against his own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had done things against the customs of his ancestors</a:t>
            </a:r>
          </a:p>
        </p:txBody>
      </p:sp>
    </p:spTree>
    <p:extLst>
      <p:ext uri="{BB962C8B-B14F-4D97-AF65-F5344CB8AC3E}">
        <p14:creationId xmlns:p14="http://schemas.microsoft.com/office/powerpoint/2010/main" val="75498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69B3-AEAA-403F-96EA-087A385D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Roman Jewish leaders want to hear what Paul’s views were?  (28:22)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B3F03-018A-467C-AB10-EE88F7EBE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received letters from Judea concerning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from Jerusalem had sent bad reports about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knew that people everywhere were talking against the sect, Christianity.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248329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69B3-AEAA-403F-96EA-087A385D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Roman Jewish leaders want to hear what Paul’s views were?  (28:22)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B3F03-018A-467C-AB10-EE88F7EBE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received letters from Judea concerning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from Jerusalem had sent bad reports about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knew that people everywhere were talking against the sect, Christianity.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03311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8CA1D-6D96-4D26-AA62-CD3916DB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islanders of Malta do for Paul and his companions?  (28:1-3)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0A02F-6A90-4C88-8FBF-9038BB302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Showed unusual kindness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Built a fire for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Welcomed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931297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B9893-79CA-4BCF-872A-C1BD2691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try to persuade those in Rome about Jesus?  (28:23)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F067-8A2F-4D67-8F61-15CBD4C34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miraculous signs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From the Law of Moses and from the Prophets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stories of his travels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telling them he loved them</a:t>
            </a:r>
          </a:p>
        </p:txBody>
      </p:sp>
    </p:spTree>
    <p:extLst>
      <p:ext uri="{BB962C8B-B14F-4D97-AF65-F5344CB8AC3E}">
        <p14:creationId xmlns:p14="http://schemas.microsoft.com/office/powerpoint/2010/main" val="2936448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B9893-79CA-4BCF-872A-C1BD26913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Paul try to persuade those in Rome about Jesus?  (28:23)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F067-8A2F-4D67-8F61-15CBD4C34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miraculous signs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From the Law of Moses and from the Prophets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 stories of his travels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telling them he loved them</a:t>
            </a:r>
          </a:p>
        </p:txBody>
      </p:sp>
    </p:spTree>
    <p:extLst>
      <p:ext uri="{BB962C8B-B14F-4D97-AF65-F5344CB8AC3E}">
        <p14:creationId xmlns:p14="http://schemas.microsoft.com/office/powerpoint/2010/main" val="2139005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268FC-15A8-4A9E-8F08-E059C7960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Jews in Rome respond to what Paul said about Jesus?  </a:t>
            </a:r>
            <a:br>
              <a:rPr lang="en-US" dirty="0"/>
            </a:br>
            <a:r>
              <a:rPr lang="en-US" dirty="0"/>
              <a:t>(28:24-25)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8716-8370-4C4F-827A-052051542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were convinced.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would not believe.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disagreed among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64836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268FC-15A8-4A9E-8F08-E059C7960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Jews in Rome respond to what Paul said about Jesus?  </a:t>
            </a:r>
            <a:br>
              <a:rPr lang="en-US" dirty="0"/>
            </a:br>
            <a:r>
              <a:rPr lang="en-US" dirty="0"/>
              <a:t>(28:24-25)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A8716-8370-4C4F-827A-052051542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were convinced.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Some would not believe.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disagreed among themselves.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961670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541F5-7146-442C-9A6D-73660789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prophet did Paul quote in his final statement?  (28:25-27)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65883-1885-4559-ACB2-038DFD47F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Jeremiah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Nathaniel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Samuel</a:t>
            </a:r>
          </a:p>
        </p:txBody>
      </p:sp>
    </p:spTree>
    <p:extLst>
      <p:ext uri="{BB962C8B-B14F-4D97-AF65-F5344CB8AC3E}">
        <p14:creationId xmlns:p14="http://schemas.microsoft.com/office/powerpoint/2010/main" val="613302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541F5-7146-442C-9A6D-73660789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prophet did Paul quote in his final statement?  (28:25-27)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65883-1885-4559-ACB2-038DFD47F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Jeremiah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Nathaniel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Samuel</a:t>
            </a:r>
          </a:p>
        </p:txBody>
      </p:sp>
    </p:spTree>
    <p:extLst>
      <p:ext uri="{BB962C8B-B14F-4D97-AF65-F5344CB8AC3E}">
        <p14:creationId xmlns:p14="http://schemas.microsoft.com/office/powerpoint/2010/main" val="389068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94EE-77FE-441F-8B5E-5B31E09E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had been sent to the Gentiles?  (28:28)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D23B7-1B7A-4618-BC62-5F258FC9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 to build new churches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God’s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Pain and suffering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Persecution</a:t>
            </a:r>
          </a:p>
        </p:txBody>
      </p:sp>
    </p:spTree>
    <p:extLst>
      <p:ext uri="{BB962C8B-B14F-4D97-AF65-F5344CB8AC3E}">
        <p14:creationId xmlns:p14="http://schemas.microsoft.com/office/powerpoint/2010/main" val="2598258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894EE-77FE-441F-8B5E-5B31E09E5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had been sent to the Gentiles?  (28:28)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D23B7-1B7A-4618-BC62-5F258FC9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 to build new churches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God’s salvation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Pain and suffering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Persecution</a:t>
            </a:r>
          </a:p>
        </p:txBody>
      </p:sp>
    </p:spTree>
    <p:extLst>
      <p:ext uri="{BB962C8B-B14F-4D97-AF65-F5344CB8AC3E}">
        <p14:creationId xmlns:p14="http://schemas.microsoft.com/office/powerpoint/2010/main" val="28707507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7A6C-A4FC-4B45-8156-166727FA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the Gentiles would do with the message of God’s salvation?  (28:28)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B1428-6033-47E0-940E-1A0ABC23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toss it aside.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not listen to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listen to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not know what it means.</a:t>
            </a:r>
          </a:p>
        </p:txBody>
      </p:sp>
    </p:spTree>
    <p:extLst>
      <p:ext uri="{BB962C8B-B14F-4D97-AF65-F5344CB8AC3E}">
        <p14:creationId xmlns:p14="http://schemas.microsoft.com/office/powerpoint/2010/main" val="22292598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7A6C-A4FC-4B45-8156-166727FA7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say the Gentiles would do with the message of God’s salvation?  (28:28)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B1428-6033-47E0-940E-1A0ABC23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toss it aside.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not listen to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would listen to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not know what it means.</a:t>
            </a:r>
          </a:p>
        </p:txBody>
      </p:sp>
    </p:spTree>
    <p:extLst>
      <p:ext uri="{BB962C8B-B14F-4D97-AF65-F5344CB8AC3E}">
        <p14:creationId xmlns:p14="http://schemas.microsoft.com/office/powerpoint/2010/main" val="405412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80B57-9CA4-40E5-831D-E9C66120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islanders say about Paul, “This man must be a murderer”?  (28:4)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95EC9-6A66-4430-B1A6-A0B169C66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was performing miracles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looked as if he was running from somewhere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was bit by a snake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threatened the islanders</a:t>
            </a:r>
          </a:p>
        </p:txBody>
      </p:sp>
    </p:spTree>
    <p:extLst>
      <p:ext uri="{BB962C8B-B14F-4D97-AF65-F5344CB8AC3E}">
        <p14:creationId xmlns:p14="http://schemas.microsoft.com/office/powerpoint/2010/main" val="12067231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509B-A2AE-4077-A6C0-F6185FFB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for two years while in Rome?  (28:30-31)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506C-F2CF-4344-9CD9-5F7891DA4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Stayed in his own rented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Proclaimed about the kingdom of God with all boldness and without hindrance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Taught about the Lord Jesus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897752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509B-A2AE-4077-A6C0-F6185FFB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for two years while in Rome?  (28:30-31)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506C-F2CF-4344-9CD9-5F7891DA4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Stayed in his own rented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Proclaimed about the kingdom of God with all boldness and without hindrance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Taught about the Lord Jesus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476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80B57-9CA4-40E5-831D-E9C66120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032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islanders say about Paul, “This man must be a murderer”?  (28:4)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95EC9-6A66-4430-B1A6-A0B169C66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9624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was performing miracles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looked as if he was running from somewhere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Paul was bit by a snake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Paul threatened the islanders</a:t>
            </a:r>
          </a:p>
        </p:txBody>
      </p:sp>
    </p:spTree>
    <p:extLst>
      <p:ext uri="{BB962C8B-B14F-4D97-AF65-F5344CB8AC3E}">
        <p14:creationId xmlns:p14="http://schemas.microsoft.com/office/powerpoint/2010/main" val="341315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55F4-D891-4620-A850-E44ED0BE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Paul when the snake bit him  (28:5-6)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99145-9FC6-442D-AB5D-AD9FF980D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suffered no ill effects.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swelled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suddenly fell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became like God.</a:t>
            </a:r>
          </a:p>
        </p:txBody>
      </p:sp>
    </p:spTree>
    <p:extLst>
      <p:ext uri="{BB962C8B-B14F-4D97-AF65-F5344CB8AC3E}">
        <p14:creationId xmlns:p14="http://schemas.microsoft.com/office/powerpoint/2010/main" val="373221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155F4-D891-4620-A850-E44ED0BE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Paul when the snake bit him  (28:5-6)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99145-9FC6-442D-AB5D-AD9FF980D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 suffered no ill effects.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swelled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suddenly fell dead.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became like God.</a:t>
            </a:r>
          </a:p>
        </p:txBody>
      </p:sp>
    </p:spTree>
    <p:extLst>
      <p:ext uri="{BB962C8B-B14F-4D97-AF65-F5344CB8AC3E}">
        <p14:creationId xmlns:p14="http://schemas.microsoft.com/office/powerpoint/2010/main" val="494519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86B0-0626-4A56-90CA-EDE246AD7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</a:t>
            </a:r>
            <a:r>
              <a:rPr lang="en-US" dirty="0" err="1"/>
              <a:t>Publuis’s</a:t>
            </a:r>
            <a:r>
              <a:rPr lang="en-US" dirty="0"/>
              <a:t> father sick in bed and suffering from?  (28:8)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1FA3F-50C7-4931-A9AB-5226C3866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mumps and measles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Fever and dysentery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snake bite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unknown illness</a:t>
            </a:r>
          </a:p>
        </p:txBody>
      </p:sp>
    </p:spTree>
    <p:extLst>
      <p:ext uri="{BB962C8B-B14F-4D97-AF65-F5344CB8AC3E}">
        <p14:creationId xmlns:p14="http://schemas.microsoft.com/office/powerpoint/2010/main" val="417738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86B0-0626-4A56-90CA-EDE246AD7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</a:t>
            </a:r>
            <a:r>
              <a:rPr lang="en-US" dirty="0" err="1"/>
              <a:t>Publuis’s</a:t>
            </a:r>
            <a:r>
              <a:rPr lang="en-US" dirty="0"/>
              <a:t> father sick in bed and suffering from?  (28:8)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1FA3F-50C7-4931-A9AB-5226C3866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mumps and measles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Fever and dysentery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snake bite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unknown illness</a:t>
            </a:r>
          </a:p>
        </p:txBody>
      </p:sp>
    </p:spTree>
    <p:extLst>
      <p:ext uri="{BB962C8B-B14F-4D97-AF65-F5344CB8AC3E}">
        <p14:creationId xmlns:p14="http://schemas.microsoft.com/office/powerpoint/2010/main" val="35987824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1558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Acts Dig Site 20</vt:lpstr>
      <vt:lpstr>What did the islanders of Malta do for Paul and his companions?  (28:1-3)</vt:lpstr>
      <vt:lpstr>What did the islanders of Malta do for Paul and his companions?  (28:1-3)</vt:lpstr>
      <vt:lpstr>Why did the islanders say about Paul, “This man must be a murderer”?  (28:4)</vt:lpstr>
      <vt:lpstr>Why did the islanders say about Paul, “This man must be a murderer”?  (28:4)</vt:lpstr>
      <vt:lpstr>What happened to Paul when the snake bit him  (28:5-6)</vt:lpstr>
      <vt:lpstr>What happened to Paul when the snake bit him  (28:5-6)</vt:lpstr>
      <vt:lpstr>What was Publuis’s father sick in bed and suffering from?  (28:8)</vt:lpstr>
      <vt:lpstr>What was Publuis’s father sick in bed and suffering from?  (28:8)</vt:lpstr>
      <vt:lpstr>How was Publius’s father healed?  (28:8)</vt:lpstr>
      <vt:lpstr>How was Publius’s father healed?  (28:8)</vt:lpstr>
      <vt:lpstr>What did the people of Malta do when Paul and his companions were ready to sail?  (28:10)</vt:lpstr>
      <vt:lpstr>What did the people of Malta do when Paul and his companions were ready to sail?  (28:10)</vt:lpstr>
      <vt:lpstr>What was on the Alexandrian ship?  (28:11)</vt:lpstr>
      <vt:lpstr>What was on the Alexandrian ship?  (28:11)</vt:lpstr>
      <vt:lpstr>How long did Paul stay in Syracuse on his way to Rome?  (28:12)</vt:lpstr>
      <vt:lpstr>How long did Paul stay in Syracuse on his way to Rome?  (28:12)</vt:lpstr>
      <vt:lpstr>Where did the ship stop on the way from Malta to Rome?  (28:12-13)</vt:lpstr>
      <vt:lpstr>Where did the ship stop on the way from Malta to Rome?  (28:12-13)</vt:lpstr>
      <vt:lpstr>What did Paul do when some believers met him in the Forum of Appius and the Three Taverns?  (28:14-15)</vt:lpstr>
      <vt:lpstr>What did Paul do when some believers met him in the Forum of Appius and the Three Taverns?  (28:14-15)</vt:lpstr>
      <vt:lpstr>How was Paul allowed to live in Rome?  (28:16)</vt:lpstr>
      <vt:lpstr>How was Paul allowed to live in Rome?  (28:16)</vt:lpstr>
      <vt:lpstr>What reason did Paul give for the Romans wanting to release him?  (28:18)</vt:lpstr>
      <vt:lpstr>What reason did Paul give for the Romans wanting to release him?  (28:18)</vt:lpstr>
      <vt:lpstr>What reason did Paul give to the Roman Jewish leaders that he was bound with a chain?  (28:20)</vt:lpstr>
      <vt:lpstr>What reason did Paul give to the Roman Jewish leaders that he was bound with a chain?  (28:20)</vt:lpstr>
      <vt:lpstr>Why did the Roman Jewish leaders want to hear what Paul’s views were?  (28:22)</vt:lpstr>
      <vt:lpstr>Why did the Roman Jewish leaders want to hear what Paul’s views were?  (28:22)</vt:lpstr>
      <vt:lpstr>How did Paul try to persuade those in Rome about Jesus?  (28:23)</vt:lpstr>
      <vt:lpstr>How did Paul try to persuade those in Rome about Jesus?  (28:23)</vt:lpstr>
      <vt:lpstr>How did the Jews in Rome respond to what Paul said about Jesus?   (28:24-25)</vt:lpstr>
      <vt:lpstr>How did the Jews in Rome respond to what Paul said about Jesus?   (28:24-25)</vt:lpstr>
      <vt:lpstr>Which prophet did Paul quote in his final statement?  (28:25-27)</vt:lpstr>
      <vt:lpstr>Which prophet did Paul quote in his final statement?  (28:25-27)</vt:lpstr>
      <vt:lpstr>What did Paul say had been sent to the Gentiles?  (28:28)</vt:lpstr>
      <vt:lpstr>What did Paul say had been sent to the Gentiles?  (28:28)</vt:lpstr>
      <vt:lpstr>What did Paul say the Gentiles would do with the message of God’s salvation?  (28:28)</vt:lpstr>
      <vt:lpstr>What did Paul say the Gentiles would do with the message of God’s salvation?  (28:28)</vt:lpstr>
      <vt:lpstr>What did Paul do for two years while in Rome?  (28:30-31)</vt:lpstr>
      <vt:lpstr>What did Paul do for two years while in Rome?  (28:30-31)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2018-08-30T16:34:39Z</dcterms:modified>
</cp:coreProperties>
</file>