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8/29/2018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5389-905B-444A-AE47-06877822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majority on board hope to winter the ship?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458D-4AED-4B7E-8696-F5A7B1DFF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Phoenix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Macedonia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Fair Havens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Salmone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885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5389-905B-444A-AE47-06877822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majority on board hope to winter the ship?  (27:12)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458D-4AED-4B7E-8696-F5A7B1DFF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Phoenix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Macedonia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Fair Havens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Salmone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05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6E6D-4D17-4C6F-AA48-705BD385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wind of hurricane force called?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2B04-467B-48BA-9057-3AE953F76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typhoon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Northeaster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waterspout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Great Storm”</a:t>
            </a:r>
          </a:p>
        </p:txBody>
      </p:sp>
    </p:spTree>
    <p:extLst>
      <p:ext uri="{BB962C8B-B14F-4D97-AF65-F5344CB8AC3E}">
        <p14:creationId xmlns:p14="http://schemas.microsoft.com/office/powerpoint/2010/main" val="358363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6E6D-4D17-4C6F-AA48-705BD385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wind of hurricane force called?  (27:14)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2B04-467B-48BA-9057-3AE953F76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typhoon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Northeaster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waterspout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Great Storm”</a:t>
            </a:r>
          </a:p>
        </p:txBody>
      </p:sp>
    </p:spTree>
    <p:extLst>
      <p:ext uri="{BB962C8B-B14F-4D97-AF65-F5344CB8AC3E}">
        <p14:creationId xmlns:p14="http://schemas.microsoft.com/office/powerpoint/2010/main" val="343548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6E0-68B0-4EB0-822C-5E36D5D7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with the boat when it was caught in a storm?  (27:17-19)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7080-6F45-435C-B7F0-AC495E4E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passed ropes under the ship to hold it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lowered the sea anchor and let the ship be driven along.”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the cargo and tackle overboard.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8414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6E0-68B0-4EB0-822C-5E36D5D7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sailors do with the boat when it was caught in a storm?  (27:17-19)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7080-6F45-435C-B7F0-AC495E4E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passed ropes under the ship to hold it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lowered the sea anchor and let the ship be driven along.”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the cargo and tackle overboard.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6011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ABCD-4B8A-4F49-9E75-1F8B8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sailors give up all hope of being saved?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94294-7589-480E-8339-7DEE5F8DF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threw the ship’s tackle overboard.”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neither sun nor stars appeared for many days and the storm continued raging.”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an angel of death 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 ship broke into pieces.”</a:t>
            </a:r>
          </a:p>
        </p:txBody>
      </p:sp>
    </p:spTree>
    <p:extLst>
      <p:ext uri="{BB962C8B-B14F-4D97-AF65-F5344CB8AC3E}">
        <p14:creationId xmlns:p14="http://schemas.microsoft.com/office/powerpoint/2010/main" val="1097343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ABCD-4B8A-4F49-9E75-1F8B8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sailors give up all hope of being saved?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94294-7589-480E-8339-7DEE5F8DF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they threw the ship’s tackle overboard.”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“When neither sun nor stars appeared for many days and the storm continued raging.”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an angel of death 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the ship broke into pieces.”</a:t>
            </a:r>
          </a:p>
        </p:txBody>
      </p:sp>
    </p:spTree>
    <p:extLst>
      <p:ext uri="{BB962C8B-B14F-4D97-AF65-F5344CB8AC3E}">
        <p14:creationId xmlns:p14="http://schemas.microsoft.com/office/powerpoint/2010/main" val="387936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E429-BFD1-49C1-9CC8-68DE1B01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God tell Paul on the ship?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5586-32AE-44AD-AB49-9798E6B7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stand trial before Caesar.”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graciously given you the lives of all who sail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579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E429-BFD1-49C1-9CC8-68DE1B01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God tell Paul on the ship?  (27:23-24)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5586-32AE-44AD-AB49-9798E6B7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stand trial before Caesar.”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graciously given you the lives of all who sail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695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3AD2-7577-4334-8C34-078C11A8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Julius?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C410-08DF-47E2-9CA8-C3C47317D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that Paul and some other prisoners were handed over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member of the Imperial Regiment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8763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CAE9-ED2D-4FF9-80A8-87754436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have faith in?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A0FD5-9744-4A56-8288-DB241B01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their sailing 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surely parish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God that it would happen just as He told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something great was going to happen in Israel</a:t>
            </a:r>
          </a:p>
        </p:txBody>
      </p:sp>
    </p:spTree>
    <p:extLst>
      <p:ext uri="{BB962C8B-B14F-4D97-AF65-F5344CB8AC3E}">
        <p14:creationId xmlns:p14="http://schemas.microsoft.com/office/powerpoint/2010/main" val="79147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CAE9-ED2D-4FF9-80A8-87754436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have faith in?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A0FD5-9744-4A56-8288-DB241B01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their sailing 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surely parish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God that it would happen just as He told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something great was going to happen in Israel</a:t>
            </a:r>
          </a:p>
        </p:txBody>
      </p:sp>
    </p:spTree>
    <p:extLst>
      <p:ext uri="{BB962C8B-B14F-4D97-AF65-F5344CB8AC3E}">
        <p14:creationId xmlns:p14="http://schemas.microsoft.com/office/powerpoint/2010/main" val="4142614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E298-32BC-49B2-94E3-D19033C1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urge everyone on the ship to keep up their courage?  </a:t>
            </a:r>
            <a:br>
              <a:rPr lang="en-US" dirty="0"/>
            </a:br>
            <a:r>
              <a:rPr lang="en-US" dirty="0"/>
              <a:t>(27:22-25)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2A18-BF20-4002-A378-DDD42028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not one of them would be lost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an angel told him everyone on board would be saved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faith in God, that what He told him would come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72366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E298-32BC-49B2-94E3-D19033C1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Paul urge everyone on the ship to keep up their courage?  </a:t>
            </a:r>
            <a:br>
              <a:rPr lang="en-US" dirty="0"/>
            </a:br>
            <a:r>
              <a:rPr lang="en-US" dirty="0"/>
              <a:t>(27:22-25)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2A18-BF20-4002-A378-DDD42028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not one of them would be lost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an angel told him everyone on board would be saved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had faith in God, that what He told him would come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28248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B8E3-4973-4301-9A7C-5C1555F8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 urge everyone on board to eat?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F732D-1DFF-4D91-9ADF-1FDAD56BA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bedtime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sun was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before dawn</a:t>
            </a:r>
          </a:p>
        </p:txBody>
      </p:sp>
    </p:spTree>
    <p:extLst>
      <p:ext uri="{BB962C8B-B14F-4D97-AF65-F5344CB8AC3E}">
        <p14:creationId xmlns:p14="http://schemas.microsoft.com/office/powerpoint/2010/main" val="2803654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B8E3-4973-4301-9A7C-5C1555F8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 urge everyone on board to eat?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F732D-1DFF-4D91-9ADF-1FDAD56BA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Around noon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Before bedtime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sun was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Just before dawn</a:t>
            </a:r>
          </a:p>
        </p:txBody>
      </p:sp>
    </p:spTree>
    <p:extLst>
      <p:ext uri="{BB962C8B-B14F-4D97-AF65-F5344CB8AC3E}">
        <p14:creationId xmlns:p14="http://schemas.microsoft.com/office/powerpoint/2010/main" val="253435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AB79-566F-42A1-B8A0-E234963E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do with the bread?  (27:35)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B8B7-3E19-4063-B42F-77A7C07B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thanks to God in front of everyone.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broke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began to eat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00977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AB79-566F-42A1-B8A0-E234963E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ship, what did Paul do with the bread?  (27:35)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B8B7-3E19-4063-B42F-77A7C07B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thanks to God in front of everyone.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broke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began to eat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0897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1D1E-10D9-4838-9FF6-5C69A505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sailors throw the grain overboard?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BC762-7F6B-4C66-B55D-088AB102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first day of the journey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they had eaten as much as they wanted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 before they landed in Rome</a:t>
            </a:r>
          </a:p>
        </p:txBody>
      </p:sp>
    </p:spTree>
    <p:extLst>
      <p:ext uri="{BB962C8B-B14F-4D97-AF65-F5344CB8AC3E}">
        <p14:creationId xmlns:p14="http://schemas.microsoft.com/office/powerpoint/2010/main" val="1754942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1D1E-10D9-4838-9FF6-5C69A505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sailors throw the grain overboard?  (27:38)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BC762-7F6B-4C66-B55D-088AB102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first day of the journey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After they had eaten as much as they wanted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 before they landed in Rome</a:t>
            </a:r>
          </a:p>
        </p:txBody>
      </p:sp>
    </p:spTree>
    <p:extLst>
      <p:ext uri="{BB962C8B-B14F-4D97-AF65-F5344CB8AC3E}">
        <p14:creationId xmlns:p14="http://schemas.microsoft.com/office/powerpoint/2010/main" val="429140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3AD2-7577-4334-8C34-078C11A8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Julius?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C410-08DF-47E2-9CA8-C3C47317D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 that Paul and some other prisoners were handed over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member of the Imperial Regiment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42480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7485-C7EA-4281-B1CA-DC05298F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“they hoisted the foresail to the wind and made for the beach”?  (27:40-41)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6AFEB-01E5-4108-AC09-2E15C219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ship struck a sandbar and ran aground.”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bow stuck fast and would not move.”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stern was broken to pieces by the pounding of the surf.”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98869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7485-C7EA-4281-B1CA-DC05298F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“they hoisted the foresail to the wind and made for the beach”?  (27:40-41)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6AFEB-01E5-4108-AC09-2E15C219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ship struck a sandbar and ran aground.”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bow stuck fast and would not move.”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stern was broken to pieces by the pounding of the surf.”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883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A9F2-3B1C-41A2-9EC2-8EDB335C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soldiers plan to kill the prisoners?  (27:42)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3ECFC-C7B0-4CE4-9215-0DF4931C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keep them from rioting”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prevent any of them from swimming away and escaping”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lighten the load of the ship”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protect themselves from harm”</a:t>
            </a:r>
          </a:p>
        </p:txBody>
      </p:sp>
    </p:spTree>
    <p:extLst>
      <p:ext uri="{BB962C8B-B14F-4D97-AF65-F5344CB8AC3E}">
        <p14:creationId xmlns:p14="http://schemas.microsoft.com/office/powerpoint/2010/main" val="1638294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A9F2-3B1C-41A2-9EC2-8EDB335C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soldiers plan to kill the prisoners?  (27:42)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3ECFC-C7B0-4CE4-9215-0DF4931C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keep them from rioting”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prevent any of them from swimming away and escaping”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lighten the load of the ship”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protect themselves from harm”</a:t>
            </a:r>
          </a:p>
        </p:txBody>
      </p:sp>
    </p:spTree>
    <p:extLst>
      <p:ext uri="{BB962C8B-B14F-4D97-AF65-F5344CB8AC3E}">
        <p14:creationId xmlns:p14="http://schemas.microsoft.com/office/powerpoint/2010/main" val="4007994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D0EE-B6E8-4241-BD06-6E776A1F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kept the soldiers from carrying out their plan to kill the prisoners on board?  (27:42-43)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A0FB-C6C6-4F89-9E22-FB13DBFD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island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</p:txBody>
      </p:sp>
    </p:spTree>
    <p:extLst>
      <p:ext uri="{BB962C8B-B14F-4D97-AF65-F5344CB8AC3E}">
        <p14:creationId xmlns:p14="http://schemas.microsoft.com/office/powerpoint/2010/main" val="835048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D0EE-B6E8-4241-BD06-6E776A1F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kept the soldiers from carrying out their plan to kill the prisoners on board?  (27:42-43)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A0FB-C6C6-4F89-9E22-FB13DBFD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island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centurion</a:t>
            </a:r>
          </a:p>
        </p:txBody>
      </p:sp>
    </p:spTree>
    <p:extLst>
      <p:ext uri="{BB962C8B-B14F-4D97-AF65-F5344CB8AC3E}">
        <p14:creationId xmlns:p14="http://schemas.microsoft.com/office/powerpoint/2010/main" val="3098377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EF95-4E28-4502-9DC2-4D291D4D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everyone on board reach land?  (27:43-44)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2C88C-3CDE-45AD-A78B-9125C14E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swam and some held onto planks or other parts of the 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rode in the lifeboat.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boat landed safely; so they just walked off.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7311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EF95-4E28-4502-9DC2-4D291D4D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everyone on board reach land?  (27:43-44)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2C88C-3CDE-45AD-A78B-9125C14E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swam and some held onto planks or other parts of the 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rode in the lifeboat.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boat landed safely; so they just walked off.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8816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7455-9301-4E7D-B159-5016C1B7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“Let us hold unswervingly to the hope we </a:t>
            </a:r>
            <a:br>
              <a:rPr lang="en-US" dirty="0"/>
            </a:br>
            <a:r>
              <a:rPr lang="en-US" dirty="0"/>
              <a:t>profess, …”  (Hebrews 10:23)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11A8-0870-4951-8401-9DBD152A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life is short.”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you cannot put your hope in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he who promised is faithful.”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you never know what may happen tomorrow.”</a:t>
            </a:r>
          </a:p>
        </p:txBody>
      </p:sp>
    </p:spTree>
    <p:extLst>
      <p:ext uri="{BB962C8B-B14F-4D97-AF65-F5344CB8AC3E}">
        <p14:creationId xmlns:p14="http://schemas.microsoft.com/office/powerpoint/2010/main" val="3883777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7455-9301-4E7D-B159-5016C1B7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“Let us hold unswervingly to the hope we </a:t>
            </a:r>
            <a:br>
              <a:rPr lang="en-US" dirty="0"/>
            </a:br>
            <a:r>
              <a:rPr lang="en-US" dirty="0"/>
              <a:t>profess, …”  (Hebrews 10:23)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11A8-0870-4951-8401-9DBD152A3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life is short.”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you cannot put your hope in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for he who promised is faithful.”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for you never know what may happen tomorrow.”</a:t>
            </a:r>
          </a:p>
        </p:txBody>
      </p:sp>
    </p:spTree>
    <p:extLst>
      <p:ext uri="{BB962C8B-B14F-4D97-AF65-F5344CB8AC3E}">
        <p14:creationId xmlns:p14="http://schemas.microsoft.com/office/powerpoint/2010/main" val="391936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16BE-C8F4-4369-AD25-0D7B6AD5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Paul’s ship started out, why was it dangerous to sail?  (27:9)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67C5-788D-4134-8D18-D93397B0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it was after the Day of Atonement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it was too warm outside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it was too cold outside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there was no captain onboard</a:t>
            </a:r>
          </a:p>
        </p:txBody>
      </p:sp>
    </p:spTree>
    <p:extLst>
      <p:ext uri="{BB962C8B-B14F-4D97-AF65-F5344CB8AC3E}">
        <p14:creationId xmlns:p14="http://schemas.microsoft.com/office/powerpoint/2010/main" val="4728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16BE-C8F4-4369-AD25-0D7B6AD5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Paul’s ship started out, why was it dangerous to sail?  (27:9)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67C5-788D-4134-8D18-D93397B0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it was after the Day of Atonement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it was too warm outside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it was too cold outside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there was no captain onboard</a:t>
            </a:r>
          </a:p>
        </p:txBody>
      </p:sp>
    </p:spTree>
    <p:extLst>
      <p:ext uri="{BB962C8B-B14F-4D97-AF65-F5344CB8AC3E}">
        <p14:creationId xmlns:p14="http://schemas.microsoft.com/office/powerpoint/2010/main" val="46422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5BFA-C7AC-4E31-AD14-935EFBE5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warn the sailors?  </a:t>
            </a:r>
            <a:br>
              <a:rPr lang="en-US" dirty="0"/>
            </a:br>
            <a:r>
              <a:rPr lang="en-US" dirty="0"/>
              <a:t>(27:9-10)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9C3D8-49E0-48A8-B95B-757BFA48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was against this voyage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be sorry for taking on so many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voyage would be disastrous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all die</a:t>
            </a:r>
          </a:p>
        </p:txBody>
      </p:sp>
    </p:spTree>
    <p:extLst>
      <p:ext uri="{BB962C8B-B14F-4D97-AF65-F5344CB8AC3E}">
        <p14:creationId xmlns:p14="http://schemas.microsoft.com/office/powerpoint/2010/main" val="361896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5BFA-C7AC-4E31-AD14-935EFBE5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warn the sailors?  </a:t>
            </a:r>
            <a:br>
              <a:rPr lang="en-US" dirty="0"/>
            </a:br>
            <a:r>
              <a:rPr lang="en-US" dirty="0"/>
              <a:t>(27:9-10)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9C3D8-49E0-48A8-B95B-757BFA48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was against this voyage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be sorry for taking on so many prisoners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the voyage would be disastrous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all die</a:t>
            </a:r>
          </a:p>
        </p:txBody>
      </p:sp>
    </p:spTree>
    <p:extLst>
      <p:ext uri="{BB962C8B-B14F-4D97-AF65-F5344CB8AC3E}">
        <p14:creationId xmlns:p14="http://schemas.microsoft.com/office/powerpoint/2010/main" val="365838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6F75-36CB-49A0-B05D-D8D8F260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advice did the centurion follow?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C08B1-D415-4175-9F4F-AD464C706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advice of the pilot and 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advice of the centurion’s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advice of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advice</a:t>
            </a:r>
          </a:p>
        </p:txBody>
      </p:sp>
    </p:spTree>
    <p:extLst>
      <p:ext uri="{BB962C8B-B14F-4D97-AF65-F5344CB8AC3E}">
        <p14:creationId xmlns:p14="http://schemas.microsoft.com/office/powerpoint/2010/main" val="72571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96F75-36CB-49A0-B05D-D8D8F260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Whose advice did the centurion follow?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C08B1-D415-4175-9F4F-AD464C706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advice of the pilot and the owner of the 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advice of the centurion’s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advice of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advice</a:t>
            </a:r>
          </a:p>
        </p:txBody>
      </p:sp>
    </p:spTree>
    <p:extLst>
      <p:ext uri="{BB962C8B-B14F-4D97-AF65-F5344CB8AC3E}">
        <p14:creationId xmlns:p14="http://schemas.microsoft.com/office/powerpoint/2010/main" val="34826514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1546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19</vt:lpstr>
      <vt:lpstr>Who was Julius?  (27:1)</vt:lpstr>
      <vt:lpstr>Who was Julius?  (27:1)</vt:lpstr>
      <vt:lpstr>When Paul’s ship started out, why was it dangerous to sail?  (27:9)</vt:lpstr>
      <vt:lpstr>When Paul’s ship started out, why was it dangerous to sail?  (27:9)</vt:lpstr>
      <vt:lpstr>What did Paul warn the sailors?   (27:9-10)</vt:lpstr>
      <vt:lpstr>What did Paul warn the sailors?   (27:9-10)</vt:lpstr>
      <vt:lpstr>Whose advice did the centurion follow?  (27:11)</vt:lpstr>
      <vt:lpstr>Whose advice did the centurion follow?  (27:11)</vt:lpstr>
      <vt:lpstr>Where did the majority on board hope to winter the ship?  (27:12)</vt:lpstr>
      <vt:lpstr>Where did the majority on board hope to winter the ship?  (27:12)</vt:lpstr>
      <vt:lpstr>What was the wind of hurricane force called?  (27:14)</vt:lpstr>
      <vt:lpstr>What was the wind of hurricane force called?  (27:14)</vt:lpstr>
      <vt:lpstr>What did the sailors do with the boat when it was caught in a storm?  (27:17-19)</vt:lpstr>
      <vt:lpstr>What did the sailors do with the boat when it was caught in a storm?  (27:17-19)</vt:lpstr>
      <vt:lpstr>When did the sailors give up all hope of being saved?  (27:20)</vt:lpstr>
      <vt:lpstr>When did the sailors give up all hope of being saved?  (27:20)</vt:lpstr>
      <vt:lpstr>What did the angel of God tell Paul on the ship?  (27:23-24)</vt:lpstr>
      <vt:lpstr>What did the angel of God tell Paul on the ship?  (27:23-24)</vt:lpstr>
      <vt:lpstr>On the ship, what did Paul have faith in?  (27:25)</vt:lpstr>
      <vt:lpstr>On the ship, what did Paul have faith in?  (27:25)</vt:lpstr>
      <vt:lpstr>Why did Paul urge everyone on the ship to keep up their courage?   (27:22-25)</vt:lpstr>
      <vt:lpstr>Why did Paul urge everyone on the ship to keep up their courage?   (27:22-25)</vt:lpstr>
      <vt:lpstr>When did Paul urge everyone on board to eat?  (27:33)</vt:lpstr>
      <vt:lpstr>When did Paul urge everyone on board to eat?  (27:33)</vt:lpstr>
      <vt:lpstr>On the ship, what did Paul do with the bread?  (27:35)</vt:lpstr>
      <vt:lpstr>On the ship, what did Paul do with the bread?  (27:35)</vt:lpstr>
      <vt:lpstr>When did the sailors throw the grain overboard?  (27:38)</vt:lpstr>
      <vt:lpstr>When did the sailors throw the grain overboard?  (27:38)</vt:lpstr>
      <vt:lpstr>What happened when “they hoisted the foresail to the wind and made for the beach”?  (27:40-41)</vt:lpstr>
      <vt:lpstr>What happened when “they hoisted the foresail to the wind and made for the beach”?  (27:40-41)</vt:lpstr>
      <vt:lpstr>Why did the soldiers plan to kill the prisoners?  (27:42)</vt:lpstr>
      <vt:lpstr>Why did the soldiers plan to kill the prisoners?  (27:42)</vt:lpstr>
      <vt:lpstr>Who kept the soldiers from carrying out their plan to kill the prisoners on board?  (27:42-43)</vt:lpstr>
      <vt:lpstr>Who kept the soldiers from carrying out their plan to kill the prisoners on board?  (27:42-43)</vt:lpstr>
      <vt:lpstr>How did everyone on board reach land?  (27:43-44)</vt:lpstr>
      <vt:lpstr>How did everyone on board reach land?  (27:43-44)</vt:lpstr>
      <vt:lpstr>Finish this verse:  “Let us hold unswervingly to the hope we  profess, …”  (Hebrews 10:23)</vt:lpstr>
      <vt:lpstr>Finish this verse:  “Let us hold unswervingly to the hope we  profess, …”  (Hebrews 10:23)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2018-08-30T03:16:58Z</dcterms:modified>
</cp:coreProperties>
</file>