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0839-3D83-4AD7-BAD6-E64E05A1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was going to happen to him in Jerusalem?  (20:22)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C2977-EA00-4BCE-A7D9-BB64DD13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know.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put on trial.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welcomed.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die.</a:t>
            </a:r>
          </a:p>
        </p:txBody>
      </p:sp>
    </p:spTree>
    <p:extLst>
      <p:ext uri="{BB962C8B-B14F-4D97-AF65-F5344CB8AC3E}">
        <p14:creationId xmlns:p14="http://schemas.microsoft.com/office/powerpoint/2010/main" val="215672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0839-3D83-4AD7-BAD6-E64E05A1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was going to happen to him in Jerusalem?  (20:22)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C2977-EA00-4BCE-A7D9-BB64DD13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did not know.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put on trial.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welcomed.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die.</a:t>
            </a:r>
          </a:p>
        </p:txBody>
      </p:sp>
    </p:spTree>
    <p:extLst>
      <p:ext uri="{BB962C8B-B14F-4D97-AF65-F5344CB8AC3E}">
        <p14:creationId xmlns:p14="http://schemas.microsoft.com/office/powerpoint/2010/main" val="227984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0571-1610-4175-B0EE-72C961E4D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Holy Spirit warn Paul that prison and hardships were facing him?  (20:23)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18AD-B2B0-4E46-A66A-45059CA37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every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Jewish synagogues</a:t>
            </a:r>
          </a:p>
        </p:txBody>
      </p:sp>
    </p:spTree>
    <p:extLst>
      <p:ext uri="{BB962C8B-B14F-4D97-AF65-F5344CB8AC3E}">
        <p14:creationId xmlns:p14="http://schemas.microsoft.com/office/powerpoint/2010/main" val="417470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0571-1610-4175-B0EE-72C961E4D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Holy Spirit warn Paul that prison and hardships were facing him?  (20:23)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18AD-B2B0-4E46-A66A-45059CA37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every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Jewish synagogues</a:t>
            </a:r>
          </a:p>
        </p:txBody>
      </p:sp>
    </p:spTree>
    <p:extLst>
      <p:ext uri="{BB962C8B-B14F-4D97-AF65-F5344CB8AC3E}">
        <p14:creationId xmlns:p14="http://schemas.microsoft.com/office/powerpoint/2010/main" val="3259197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219F-E372-4FDE-98B7-91555630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task did the Lord give Paul to complete?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F174-EE45-40E3-B116-2F9CE1235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task of testifying to the good news of God’s grace”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task of preaching only to the Jews”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task of traveling the world”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task of building a temple”</a:t>
            </a:r>
          </a:p>
        </p:txBody>
      </p:sp>
    </p:spTree>
    <p:extLst>
      <p:ext uri="{BB962C8B-B14F-4D97-AF65-F5344CB8AC3E}">
        <p14:creationId xmlns:p14="http://schemas.microsoft.com/office/powerpoint/2010/main" val="3229337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219F-E372-4FDE-98B7-91555630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task did the Lord give Paul to complete?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F174-EE45-40E3-B116-2F9CE1235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task of testifying to the good news of God’s grace”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task of preaching only to the Jews”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task of traveling the world”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task of building a temple”</a:t>
            </a:r>
          </a:p>
        </p:txBody>
      </p:sp>
    </p:spTree>
    <p:extLst>
      <p:ext uri="{BB962C8B-B14F-4D97-AF65-F5344CB8AC3E}">
        <p14:creationId xmlns:p14="http://schemas.microsoft.com/office/powerpoint/2010/main" val="2682679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ADACA-24FA-4ED9-B370-25D6FD9F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what did Paul commit the elders of the church?  (20:32)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B687-A1F4-4348-94C1-78C28F2A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each other”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God and to the word of His grace”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leading of Silas and Timothy”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people of Ephesus”</a:t>
            </a:r>
          </a:p>
        </p:txBody>
      </p:sp>
    </p:spTree>
    <p:extLst>
      <p:ext uri="{BB962C8B-B14F-4D97-AF65-F5344CB8AC3E}">
        <p14:creationId xmlns:p14="http://schemas.microsoft.com/office/powerpoint/2010/main" val="1093698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ADACA-24FA-4ED9-B370-25D6FD9F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what did Paul commit the elders of the church?  (20:32)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B687-A1F4-4348-94C1-78C28F2A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each other”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God and to the word of His grace”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leading of Silas and Timothy”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people of Ephesus”</a:t>
            </a:r>
          </a:p>
        </p:txBody>
      </p:sp>
    </p:spTree>
    <p:extLst>
      <p:ext uri="{BB962C8B-B14F-4D97-AF65-F5344CB8AC3E}">
        <p14:creationId xmlns:p14="http://schemas.microsoft.com/office/powerpoint/2010/main" val="258945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1B113-70AF-4000-81E8-4114D787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silver, gold, and clothing did Paul covet?  (20:33)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216A-55CF-421C-BF1E-46F5701B5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apostles’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Jews’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Everyone’s</a:t>
            </a:r>
          </a:p>
        </p:txBody>
      </p:sp>
    </p:spTree>
    <p:extLst>
      <p:ext uri="{BB962C8B-B14F-4D97-AF65-F5344CB8AC3E}">
        <p14:creationId xmlns:p14="http://schemas.microsoft.com/office/powerpoint/2010/main" val="3645874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1B113-70AF-4000-81E8-4114D787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silver, gold, and clothing did Paul covet?  (20:33)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216A-55CF-421C-BF1E-46F5701B5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 one’s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apostles’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Jews’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Everyone’s</a:t>
            </a:r>
          </a:p>
        </p:txBody>
      </p:sp>
    </p:spTree>
    <p:extLst>
      <p:ext uri="{BB962C8B-B14F-4D97-AF65-F5344CB8AC3E}">
        <p14:creationId xmlns:p14="http://schemas.microsoft.com/office/powerpoint/2010/main" val="426809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B2B5-6590-45F1-A2C5-00AEDEBA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serve the Lord while he lived in Ephesus?  (20:17-19)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16C8E-8341-4CC9-B37E-812B774C4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fear and trembling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great humility and with tears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confidence and strength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uncertainty and insecurity</a:t>
            </a:r>
          </a:p>
        </p:txBody>
      </p:sp>
    </p:spTree>
    <p:extLst>
      <p:ext uri="{BB962C8B-B14F-4D97-AF65-F5344CB8AC3E}">
        <p14:creationId xmlns:p14="http://schemas.microsoft.com/office/powerpoint/2010/main" val="3973688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813E-00A9-4F3B-AD24-93432BC0D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hands supplied Paul’s needs?  (20:34)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13412-A81B-4241-8F47-AFAC718B6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companions’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disciples’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Gentiles’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hands</a:t>
            </a:r>
          </a:p>
        </p:txBody>
      </p:sp>
    </p:spTree>
    <p:extLst>
      <p:ext uri="{BB962C8B-B14F-4D97-AF65-F5344CB8AC3E}">
        <p14:creationId xmlns:p14="http://schemas.microsoft.com/office/powerpoint/2010/main" val="471714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813E-00A9-4F3B-AD24-93432BC0D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hands supplied Paul’s needs?  (20:34)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13412-A81B-4241-8F47-AFAC718B6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companions’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disciples’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Gentiles’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own hands</a:t>
            </a:r>
          </a:p>
        </p:txBody>
      </p:sp>
    </p:spTree>
    <p:extLst>
      <p:ext uri="{BB962C8B-B14F-4D97-AF65-F5344CB8AC3E}">
        <p14:creationId xmlns:p14="http://schemas.microsoft.com/office/powerpoint/2010/main" val="1671347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448B-FD7C-4275-AE31-17E6855D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“It is more blessed to give than to receive”?  (20:35)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A45BF-14B8-4257-83FC-B07461940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Ephesians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4064251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448B-FD7C-4275-AE31-17E6855D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“It is more blessed to give than to receive”?  (20:35)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A45BF-14B8-4257-83FC-B07461940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Ephesians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904426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26672-3228-4EBD-8648-0A234822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Paul had finished his farewell to the Ephesian elders?  (20:36-37)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7F44-FE93-49EF-A7F4-E9799F0F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knelt down and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all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embraced him and kissed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35840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26672-3228-4EBD-8648-0A234822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Paul had finished his farewell to the Ephesian elders?  (20:36-37)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7F44-FE93-49EF-A7F4-E9799F0F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knelt down and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all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embraced him and kissed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84152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1DFA-8EF6-4B33-966C-ABF49697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grieved the elders of the church in Ephesus the most?  (20:38)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7FA9A-4DE5-4B0F-B98F-CF3418A41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uncertainty about what would happen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very few had believed and been baptized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statement that they would never see his face again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Paul was leaving for an unknown amount of time</a:t>
            </a:r>
          </a:p>
        </p:txBody>
      </p:sp>
    </p:spTree>
    <p:extLst>
      <p:ext uri="{BB962C8B-B14F-4D97-AF65-F5344CB8AC3E}">
        <p14:creationId xmlns:p14="http://schemas.microsoft.com/office/powerpoint/2010/main" val="452828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1DFA-8EF6-4B33-966C-ABF49697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grieved the elders of the church in Ephesus the most?  (20:38)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7FA9A-4DE5-4B0F-B98F-CF3418A41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uncertainty about what would happen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very few had believed and been baptized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Paul’s statement that they would never see his face again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Paul was leaving for an unknown amount of time</a:t>
            </a:r>
          </a:p>
        </p:txBody>
      </p:sp>
    </p:spTree>
    <p:extLst>
      <p:ext uri="{BB962C8B-B14F-4D97-AF65-F5344CB8AC3E}">
        <p14:creationId xmlns:p14="http://schemas.microsoft.com/office/powerpoint/2010/main" val="1353825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31009-BBF0-4474-9F26-DDA5FEC46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received Paul and the others warmly when they arrived in Jerusalem?  (21:17)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A406-2131-4165-8027-AEA58B932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and sisters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 they saw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 apostles</a:t>
            </a:r>
          </a:p>
        </p:txBody>
      </p:sp>
    </p:spTree>
    <p:extLst>
      <p:ext uri="{BB962C8B-B14F-4D97-AF65-F5344CB8AC3E}">
        <p14:creationId xmlns:p14="http://schemas.microsoft.com/office/powerpoint/2010/main" val="1258491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31009-BBF0-4474-9F26-DDA5FEC46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received Paul and the others warmly when they arrived in Jerusalem?  (21:17)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A406-2131-4165-8027-AEA58B932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brothers and sisters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 they saw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 apostles</a:t>
            </a:r>
          </a:p>
        </p:txBody>
      </p:sp>
    </p:spTree>
    <p:extLst>
      <p:ext uri="{BB962C8B-B14F-4D97-AF65-F5344CB8AC3E}">
        <p14:creationId xmlns:p14="http://schemas.microsoft.com/office/powerpoint/2010/main" val="398730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B2B5-6590-45F1-A2C5-00AEDEBA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serve the Lord while he lived in Ephesus?  (20:17-19)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16C8E-8341-4CC9-B37E-812B774C4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fear and trembling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With great humility and with tears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confidence and strength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uncertainty and insecurity</a:t>
            </a:r>
          </a:p>
        </p:txBody>
      </p:sp>
    </p:spTree>
    <p:extLst>
      <p:ext uri="{BB962C8B-B14F-4D97-AF65-F5344CB8AC3E}">
        <p14:creationId xmlns:p14="http://schemas.microsoft.com/office/powerpoint/2010/main" val="3918583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4388-DCF6-467C-BF89-4840BC38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and his companions go to see in Jerusalem?  (21:17-18)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E8F67-6C0D-4833-A283-7A925C97D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and all the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32081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4388-DCF6-467C-BF89-4840BC38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and his companions go to see in Jerusalem?  (21:17-18)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E8F67-6C0D-4833-A283-7A925C97D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James and all the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61991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44A9-AED9-445B-AD19-F3C77F76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report in detail in Jerusalem?  (21:19)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6E4A-7495-436A-85FD-FF780E55E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the people of Ephesus did not believe”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“About the riots he had seen”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God had done among the Gentiles through his ministry”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20724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44A9-AED9-445B-AD19-F3C77F76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report in detail in Jerusalem?  (21:19)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6E4A-7495-436A-85FD-FF780E55E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the people of Ephesus did not believe”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“About the riots he had seen”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“What God had done among the Gentiles through his ministry”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99398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4966-EA23-4B45-A1E2-E527D89A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“However, I consider my life worth nothing to me; my only aim is to finish the race and complete the task the Lord Jesus has…”  (Acts 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B2741-7324-47C1-B8D3-62C15E388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05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given me, and win the gold medal.”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given me—the task of testifying to the good news of God’s grace.”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given, even though the task is very hard.”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given and live a life of eternity in heaven.”</a:t>
            </a:r>
          </a:p>
        </p:txBody>
      </p:sp>
    </p:spTree>
    <p:extLst>
      <p:ext uri="{BB962C8B-B14F-4D97-AF65-F5344CB8AC3E}">
        <p14:creationId xmlns:p14="http://schemas.microsoft.com/office/powerpoint/2010/main" val="2436077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4966-EA23-4B45-A1E2-E527D89A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“However, I consider my life worth nothing to me; my only aim is to finish the race and complete the task the Lord Jesus has…”  (Acts 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B2741-7324-47C1-B8D3-62C15E388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05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given me, and win the gold medal.”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“… given me—the task of testifying to the good news of God’s grace.”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given, even though the task is very hard.”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given and live a life of eternity in heaven.”</a:t>
            </a:r>
          </a:p>
        </p:txBody>
      </p:sp>
    </p:spTree>
    <p:extLst>
      <p:ext uri="{BB962C8B-B14F-4D97-AF65-F5344CB8AC3E}">
        <p14:creationId xmlns:p14="http://schemas.microsoft.com/office/powerpoint/2010/main" val="90987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3B878-9D84-4AE1-B3FD-FCDABA79B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he had not hesitated to preach?  (20:20)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A8E33-4710-427A-82C8-B5B8059B9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“Anything that would be helpful”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“Everything the people wanted to hear”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“Lies about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“Whatever came to his mind”</a:t>
            </a:r>
          </a:p>
        </p:txBody>
      </p:sp>
    </p:spTree>
    <p:extLst>
      <p:ext uri="{BB962C8B-B14F-4D97-AF65-F5344CB8AC3E}">
        <p14:creationId xmlns:p14="http://schemas.microsoft.com/office/powerpoint/2010/main" val="420166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3B878-9D84-4AE1-B3FD-FCDABA79B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he had not hesitated to preach?  (20:20)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A8E33-4710-427A-82C8-B5B8059B9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“Anything that would be helpful”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“Everything the people wanted to hear”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“Lies about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“Whatever came to his mind”</a:t>
            </a:r>
          </a:p>
        </p:txBody>
      </p:sp>
    </p:spTree>
    <p:extLst>
      <p:ext uri="{BB962C8B-B14F-4D97-AF65-F5344CB8AC3E}">
        <p14:creationId xmlns:p14="http://schemas.microsoft.com/office/powerpoint/2010/main" val="302233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2C58-C7FF-402E-B329-55ED180A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had Paul taught in Ephesus?  (20:20)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2577C-9683-4FFC-BEC7-B628B3AE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hesitation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Publicly and from house to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private to those who needed to hear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 select few</a:t>
            </a:r>
          </a:p>
        </p:txBody>
      </p:sp>
    </p:spTree>
    <p:extLst>
      <p:ext uri="{BB962C8B-B14F-4D97-AF65-F5344CB8AC3E}">
        <p14:creationId xmlns:p14="http://schemas.microsoft.com/office/powerpoint/2010/main" val="308864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2C58-C7FF-402E-B329-55ED180A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had Paul taught in Ephesus?  (20:20)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2577C-9683-4FFC-BEC7-B628B3AE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hesitation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Publicly and from house to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private to those who needed to hear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 select few</a:t>
            </a:r>
          </a:p>
        </p:txBody>
      </p:sp>
    </p:spTree>
    <p:extLst>
      <p:ext uri="{BB962C8B-B14F-4D97-AF65-F5344CB8AC3E}">
        <p14:creationId xmlns:p14="http://schemas.microsoft.com/office/powerpoint/2010/main" val="171709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2BC8-6CF7-480E-8B74-663F2C59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declare to both Jews and Greeks in Ephesus?  (20:21)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52CF9-00C7-4F80-9F58-BEF61362E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 gods of Ephesus were false gods”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he knew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must turn to God in repentance and have faith in our Lord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what they could handle</a:t>
            </a:r>
          </a:p>
        </p:txBody>
      </p:sp>
    </p:spTree>
    <p:extLst>
      <p:ext uri="{BB962C8B-B14F-4D97-AF65-F5344CB8AC3E}">
        <p14:creationId xmlns:p14="http://schemas.microsoft.com/office/powerpoint/2010/main" val="18739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2BC8-6CF7-480E-8B74-663F2C59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declare to both Jews and Greeks in Ephesus?  (20:21)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52CF9-00C7-4F80-9F58-BEF61362E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 gods of Ephesus were false gods”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he knew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“That they must turn to God in repentance and have faith in our Lord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what they could handle</a:t>
            </a:r>
          </a:p>
        </p:txBody>
      </p:sp>
    </p:spTree>
    <p:extLst>
      <p:ext uri="{BB962C8B-B14F-4D97-AF65-F5344CB8AC3E}">
        <p14:creationId xmlns:p14="http://schemas.microsoft.com/office/powerpoint/2010/main" val="41542640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1338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Acts Dig Site 15</vt:lpstr>
      <vt:lpstr>How did Paul serve the Lord while he lived in Ephesus?  (20:17-19)</vt:lpstr>
      <vt:lpstr>How did Paul serve the Lord while he lived in Ephesus?  (20:17-19)</vt:lpstr>
      <vt:lpstr>What did Paul say he had not hesitated to preach?  (20:20)</vt:lpstr>
      <vt:lpstr>What did Paul say he had not hesitated to preach?  (20:20)</vt:lpstr>
      <vt:lpstr>How had Paul taught in Ephesus?  (20:20)</vt:lpstr>
      <vt:lpstr>How had Paul taught in Ephesus?  (20:20)</vt:lpstr>
      <vt:lpstr>What did Paul declare to both Jews and Greeks in Ephesus?  (20:21)</vt:lpstr>
      <vt:lpstr>What did Paul declare to both Jews and Greeks in Ephesus?  (20:21)</vt:lpstr>
      <vt:lpstr>What did Paul say was going to happen to him in Jerusalem?  (20:22)</vt:lpstr>
      <vt:lpstr>What did Paul say was going to happen to him in Jerusalem?  (20:22)</vt:lpstr>
      <vt:lpstr>Where did the Holy Spirit warn Paul that prison and hardships were facing him?  (20:23)</vt:lpstr>
      <vt:lpstr>Where did the Holy Spirit warn Paul that prison and hardships were facing him?  (20:23)</vt:lpstr>
      <vt:lpstr>What task did the Lord give Paul to complete?  (20:24)</vt:lpstr>
      <vt:lpstr>What task did the Lord give Paul to complete?  (20:24)</vt:lpstr>
      <vt:lpstr>To what did Paul commit the elders of the church?  (20:32)</vt:lpstr>
      <vt:lpstr>To what did Paul commit the elders of the church?  (20:32)</vt:lpstr>
      <vt:lpstr>Whose silver, gold, and clothing did Paul covet?  (20:33)</vt:lpstr>
      <vt:lpstr>Whose silver, gold, and clothing did Paul covet?  (20:33)</vt:lpstr>
      <vt:lpstr>Whose hands supplied Paul’s needs?  (20:34)</vt:lpstr>
      <vt:lpstr>Whose hands supplied Paul’s needs?  (20:34)</vt:lpstr>
      <vt:lpstr>Who said, “It is more blessed to give than to receive”?  (20:35)</vt:lpstr>
      <vt:lpstr>Who said, “It is more blessed to give than to receive”?  (20:35)</vt:lpstr>
      <vt:lpstr>What happened after Paul had finished his farewell to the Ephesian elders?  (20:36-37)</vt:lpstr>
      <vt:lpstr>What happened after Paul had finished his farewell to the Ephesian elders?  (20:36-37)</vt:lpstr>
      <vt:lpstr>What grieved the elders of the church in Ephesus the most?  (20:38)</vt:lpstr>
      <vt:lpstr>What grieved the elders of the church in Ephesus the most?  (20:38)</vt:lpstr>
      <vt:lpstr>Who received Paul and the others warmly when they arrived in Jerusalem?  (21:17)</vt:lpstr>
      <vt:lpstr>Who received Paul and the others warmly when they arrived in Jerusalem?  (21:17)</vt:lpstr>
      <vt:lpstr>Who did Paul and his companions go to see in Jerusalem?  (21:17-18)</vt:lpstr>
      <vt:lpstr>Who did Paul and his companions go to see in Jerusalem?  (21:17-18)</vt:lpstr>
      <vt:lpstr>What did Paul report in detail in Jerusalem?  (21:19)</vt:lpstr>
      <vt:lpstr>What did Paul report in detail in Jerusalem?  (21:19)</vt:lpstr>
      <vt:lpstr>Finish this verse:  “However, I consider my life worth nothing to me; my only aim is to finish the race and complete the task the Lord Jesus has…”  (Acts 20:24)</vt:lpstr>
      <vt:lpstr>Finish this verse:  “However, I consider my life worth nothing to me; my only aim is to finish the race and complete the task the Lord Jesus has…”  (Acts 20:24)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16</cp:revision>
  <dcterms:created xsi:type="dcterms:W3CDTF">2016-04-21T15:09:06Z</dcterms:created>
  <dcterms:modified xsi:type="dcterms:W3CDTF">2018-08-23T20:53:16Z</dcterms:modified>
</cp:coreProperties>
</file>