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7AFC-FF2C-45E2-83F3-992ED7C9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DDE07-6A65-49D0-A542-60DFDC863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dealer in purple cloth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from Thyatira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1956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7AFC-FF2C-45E2-83F3-992ED7C9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DDE07-6A65-49D0-A542-60DFDC863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dealer in purple cloth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from Thyatira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worshiper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2284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34EB-BC98-43DE-A776-091EE6D4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to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21FAE-77F2-41BB-9063-40030AFB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her a vision.”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hardened her heart as a sign to Paul that they should not be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“opened her heart to respond to Paul’s message.”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the ability to tell the future.</a:t>
            </a:r>
          </a:p>
        </p:txBody>
      </p:sp>
    </p:spTree>
    <p:extLst>
      <p:ext uri="{BB962C8B-B14F-4D97-AF65-F5344CB8AC3E}">
        <p14:creationId xmlns:p14="http://schemas.microsoft.com/office/powerpoint/2010/main" val="1947265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34EB-BC98-43DE-A776-091EE6D4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do to Lydia?  (16:14)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21FAE-77F2-41BB-9063-40030AFB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her a vision.”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hardened her heart as a sign to Paul that they should not be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“opened her heart to respond to Paul’s message.”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her the ability to tell the future.</a:t>
            </a:r>
          </a:p>
        </p:txBody>
      </p:sp>
    </p:spTree>
    <p:extLst>
      <p:ext uri="{BB962C8B-B14F-4D97-AF65-F5344CB8AC3E}">
        <p14:creationId xmlns:p14="http://schemas.microsoft.com/office/powerpoint/2010/main" val="9939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0617-9090-4B9A-A4E8-02333F14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after Paul became annoyed and said to the spirit, “In the name of Jesus Christ I command you to come out of her”?  (16:18-20)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3862A-D22F-4527-8391-AED493F0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spirit left the slave.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owners of the slave seized Paul and Silas.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Paul and Silas were brought before the magistrates.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3202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A0617-9090-4B9A-A4E8-02333F14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after Paul became annoyed and said to the spirit, “In the name of Jesus Christ I command you to come out of her”?  (16:18-20)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3862A-D22F-4527-8391-AED493F0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spirit left the slave.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owners of the slave seized Paul and Silas.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Paul and Silas were brought before the magistrates.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1059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3215-08DF-4FD4-9AE2-78086357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dragged Paul and Silas into the marketplace when they realized that their hope of making money was gone?  (16:19)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81464-BB42-42FE-AFC0-6D6C6CF2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shopkeepers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high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owners of the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government leaders</a:t>
            </a:r>
          </a:p>
        </p:txBody>
      </p:sp>
    </p:spTree>
    <p:extLst>
      <p:ext uri="{BB962C8B-B14F-4D97-AF65-F5344CB8AC3E}">
        <p14:creationId xmlns:p14="http://schemas.microsoft.com/office/powerpoint/2010/main" val="2221900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3215-08DF-4FD4-9AE2-78086357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dragged Paul and Silas into the marketplace when they realized that their hope of making money was gone?  (16:19)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81464-BB42-42FE-AFC0-6D6C6CF2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shopkeepers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high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The owners of the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government leaders</a:t>
            </a:r>
          </a:p>
        </p:txBody>
      </p:sp>
    </p:spTree>
    <p:extLst>
      <p:ext uri="{BB962C8B-B14F-4D97-AF65-F5344CB8AC3E}">
        <p14:creationId xmlns:p14="http://schemas.microsoft.com/office/powerpoint/2010/main" val="4189762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18C2-30E1-4F69-AE44-0060D414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magistrates order to be done to Paul and Silas?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7E5F-9C76-4F36-A196-119790F19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stripped and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set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fined to pay for their damages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exiled from their country</a:t>
            </a:r>
          </a:p>
        </p:txBody>
      </p:sp>
    </p:spTree>
    <p:extLst>
      <p:ext uri="{BB962C8B-B14F-4D97-AF65-F5344CB8AC3E}">
        <p14:creationId xmlns:p14="http://schemas.microsoft.com/office/powerpoint/2010/main" val="964164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18C2-30E1-4F69-AE44-0060D414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magistrates order to be done to Paul and Silas?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7E5F-9C76-4F36-A196-119790F19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be stripped and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set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fined to pay for their damages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be exiled from their country</a:t>
            </a:r>
          </a:p>
        </p:txBody>
      </p:sp>
    </p:spTree>
    <p:extLst>
      <p:ext uri="{BB962C8B-B14F-4D97-AF65-F5344CB8AC3E}">
        <p14:creationId xmlns:p14="http://schemas.microsoft.com/office/powerpoint/2010/main" val="27036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B3D3-FA68-44AE-873E-D32A0BE2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and his companions tried to enter Bithynia?  (16:7)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4C291-C99D-413A-B075-D0BE628CF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passed easily through the border.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border guards questioned them heavily.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Jesus would not allow them to enter.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changed their minds and left.</a:t>
            </a:r>
          </a:p>
        </p:txBody>
      </p:sp>
    </p:spTree>
    <p:extLst>
      <p:ext uri="{BB962C8B-B14F-4D97-AF65-F5344CB8AC3E}">
        <p14:creationId xmlns:p14="http://schemas.microsoft.com/office/powerpoint/2010/main" val="1248111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EF3B-1E0F-48E5-A84D-329FE188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Paul and Silas after they were ordered to be stripped and beaten?  (16:22-24)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4218-9904-4F35-8936-CCB52B933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severely flogged.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thrown into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feet were fastened in the stocks.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463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EF3B-1E0F-48E5-A84D-329FE188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Paul and Silas after they were ordered to be stripped and beaten?  (16:22-24)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4218-9904-4F35-8936-CCB52B933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severely flogged.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thrown into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feet were fastened in the stocks.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86004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4E4-CCE8-45CC-9125-CF88EF2B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at about midnight in prison?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F471-8137-4488-A5BB-438D8495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Chanted, “Set us free!”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Begged the jailer to set them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and sang hymns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for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2805891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4E4-CCE8-45CC-9125-CF88EF2B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at about midnight in prison?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F471-8137-4488-A5BB-438D8495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Chanted, “Set us free!”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Begged the jailer to set them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Prayed and sang hymns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for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3282799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D887-CEB0-4596-886C-C4E62F517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 violent earthquake shook the foundations of the prison?  (16:26-27)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77DF-25FC-429B-BD18-2E189C22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 doors flew open.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Everyone’s chains came loose.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woke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83891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D887-CEB0-4596-886C-C4E62F517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 violent earthquake shook the foundations of the prison?  (16:26-27)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77DF-25FC-429B-BD18-2E189C22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prison doors flew open.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Everyone’s chains came loose.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woke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03408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85BE-5EEE-4B3D-841B-767C5433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shout, “Don’t harm yourself!  We are all here”?  (16:27-28)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EFAEF-41EB-46D4-93E3-5B528AF1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 thought Paul had abandoned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 was about to kill himself because he thought the prisoners had escaped.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prisoners began to fight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magistrate was about to beat the jailer for setting them free.</a:t>
            </a:r>
          </a:p>
        </p:txBody>
      </p:sp>
    </p:spTree>
    <p:extLst>
      <p:ext uri="{BB962C8B-B14F-4D97-AF65-F5344CB8AC3E}">
        <p14:creationId xmlns:p14="http://schemas.microsoft.com/office/powerpoint/2010/main" val="3390526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85BE-5EEE-4B3D-841B-767C5433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shout, “Don’t harm yourself!  We are all here”?  (16:27-28)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EFAEF-41EB-46D4-93E3-5B528AF1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 thought Paul had abandoned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jailer was about to kill himself because he thought the prisoners had escaped.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other prisoners began to fight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magistrate was about to beat the jailer for setting them free.</a:t>
            </a:r>
          </a:p>
        </p:txBody>
      </p:sp>
    </p:spTree>
    <p:extLst>
      <p:ext uri="{BB962C8B-B14F-4D97-AF65-F5344CB8AC3E}">
        <p14:creationId xmlns:p14="http://schemas.microsoft.com/office/powerpoint/2010/main" val="2391020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2B70-A789-476E-80E1-4875FF4E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jailer ask Paul and Silas?  (16:29-30)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3196-550C-4897-B0FD-B0C17D06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did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magicians?”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must I do to be saved?”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did you come from?”</a:t>
            </a:r>
          </a:p>
        </p:txBody>
      </p:sp>
    </p:spTree>
    <p:extLst>
      <p:ext uri="{BB962C8B-B14F-4D97-AF65-F5344CB8AC3E}">
        <p14:creationId xmlns:p14="http://schemas.microsoft.com/office/powerpoint/2010/main" val="95730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2B70-A789-476E-80E1-4875FF4E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jailer ask Paul and Silas?  (16:29-30)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3196-550C-4897-B0FD-B0C17D06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did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magicians?”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“What must I do to be saved?”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did you come from?”</a:t>
            </a:r>
          </a:p>
        </p:txBody>
      </p:sp>
    </p:spTree>
    <p:extLst>
      <p:ext uri="{BB962C8B-B14F-4D97-AF65-F5344CB8AC3E}">
        <p14:creationId xmlns:p14="http://schemas.microsoft.com/office/powerpoint/2010/main" val="245040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B3D3-FA68-44AE-873E-D32A0BE2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and his companions tried to enter Bithynia?  (16:7)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4C291-C99D-413A-B075-D0BE628CF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passed easily through the border.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border guards questioned them heavily.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 of Jesus would not allow them to enter.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changed their minds and left.</a:t>
            </a:r>
          </a:p>
        </p:txBody>
      </p:sp>
    </p:spTree>
    <p:extLst>
      <p:ext uri="{BB962C8B-B14F-4D97-AF65-F5344CB8AC3E}">
        <p14:creationId xmlns:p14="http://schemas.microsoft.com/office/powerpoint/2010/main" val="1421179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B880-F7A0-4BD3-98B2-0590BB25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washed Paul and Silas’s wounds?  (16:33)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D3FA4-ABF3-478C-9903-4E18EEC1B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Mark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2699578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B880-F7A0-4BD3-98B2-0590BB25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washed Paul and Silas’s wounds?  (16:33)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D3FA4-ABF3-478C-9903-4E18EEC1B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jailer’s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jailer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Mark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2451024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73F1-2C72-49AF-82F5-52A407E2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jailer filled with joy?  (16:34)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8E5F-D32C-4224-AAA8-82DFCD7C7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and his whole household had come to believe in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prisoners had not escaped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safe and had not been killed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and Silas were safe</a:t>
            </a:r>
          </a:p>
        </p:txBody>
      </p:sp>
    </p:spTree>
    <p:extLst>
      <p:ext uri="{BB962C8B-B14F-4D97-AF65-F5344CB8AC3E}">
        <p14:creationId xmlns:p14="http://schemas.microsoft.com/office/powerpoint/2010/main" val="478384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73F1-2C72-49AF-82F5-52A407E2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jailer filled with joy?  (16:34)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18E5F-D32C-4224-AAA8-82DFCD7C7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and his whole household had come to believe in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prisoners had not escaped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safe and had not been killed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and Silas were safe</a:t>
            </a:r>
          </a:p>
        </p:txBody>
      </p:sp>
    </p:spTree>
    <p:extLst>
      <p:ext uri="{BB962C8B-B14F-4D97-AF65-F5344CB8AC3E}">
        <p14:creationId xmlns:p14="http://schemas.microsoft.com/office/powerpoint/2010/main" val="1978788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12EC-C7E5-46C8-8528-F18B7318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magistrates order for Paul and Silas to be released?  (16:35)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BC468-1E2D-4FC7-9EA5-C0DC1A647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daylight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very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a fortnight</a:t>
            </a:r>
          </a:p>
        </p:txBody>
      </p:sp>
    </p:spTree>
    <p:extLst>
      <p:ext uri="{BB962C8B-B14F-4D97-AF65-F5344CB8AC3E}">
        <p14:creationId xmlns:p14="http://schemas.microsoft.com/office/powerpoint/2010/main" val="2181675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12EC-C7E5-46C8-8528-F18B7318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magistrates order for Paul and Silas to be released?  (16:35)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BC468-1E2D-4FC7-9EA5-C0DC1A647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daylight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very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week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a fortnight</a:t>
            </a:r>
          </a:p>
        </p:txBody>
      </p:sp>
    </p:spTree>
    <p:extLst>
      <p:ext uri="{BB962C8B-B14F-4D97-AF65-F5344CB8AC3E}">
        <p14:creationId xmlns:p14="http://schemas.microsoft.com/office/powerpoint/2010/main" val="3964859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0FE33-8BA4-4E1B-94B3-65BE84B7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want the magistrates to do?  (16:37)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7D46-19DF-4FF8-8B81-B728E4A2D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them sneak out of town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themselves and escort Paul and Silas out of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Publicly apologize for beating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24267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0FE33-8BA4-4E1B-94B3-65BE84B7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want the magistrates to do?  (16:37)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7D46-19DF-4FF8-8B81-B728E4A2D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 them sneak out of town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Come themselves and escort Paul and Silas out of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Publicly apologize for beating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17982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A826-84AE-4505-8F8A-E1DE200CA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“Peter replied, ‘Repent and be baptized, every one of you, in the name of Jesus Christ for the forgiveness of your sins.  And you will receive…’”  (Acts 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39FA-6992-4B1B-8B5C-16D21BD4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48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 … life everlasting.’”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the gift of the Holy Spirit.’”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riches of unknown measure.’”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everything the Lord has promised to you.’”</a:t>
            </a:r>
          </a:p>
        </p:txBody>
      </p:sp>
    </p:spTree>
    <p:extLst>
      <p:ext uri="{BB962C8B-B14F-4D97-AF65-F5344CB8AC3E}">
        <p14:creationId xmlns:p14="http://schemas.microsoft.com/office/powerpoint/2010/main" val="42444729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A826-84AE-4505-8F8A-E1DE200CA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“Peter replied, ‘Repent and be baptized, every one of you, in the name of Jesus Christ for the forgiveness of your sins.  And you will receive…’”  (Acts 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39FA-6992-4B1B-8B5C-16D21BD4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48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 … life everlasting.’”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“’… the gift of the Holy Spirit.’”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riches of unknown measure.’”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everything the Lord has promised to you.’”</a:t>
            </a:r>
          </a:p>
        </p:txBody>
      </p:sp>
    </p:spTree>
    <p:extLst>
      <p:ext uri="{BB962C8B-B14F-4D97-AF65-F5344CB8AC3E}">
        <p14:creationId xmlns:p14="http://schemas.microsoft.com/office/powerpoint/2010/main" val="29765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E527-52FA-48EE-ADBE-DCF5465F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“Come over to Macedonia and help us”?  (16:9)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88F3-4088-48D3-9384-5B4166EA2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Macedonian man in Paul’s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Macedonian beggar on the road to Troas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Macedonian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church in Macedonia</a:t>
            </a:r>
          </a:p>
        </p:txBody>
      </p:sp>
    </p:spTree>
    <p:extLst>
      <p:ext uri="{BB962C8B-B14F-4D97-AF65-F5344CB8AC3E}">
        <p14:creationId xmlns:p14="http://schemas.microsoft.com/office/powerpoint/2010/main" val="91312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E527-52FA-48EE-ADBE-DCF5465F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“Come over to Macedonia and help us”?  (16:9)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88F3-4088-48D3-9384-5B4166EA2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Macedonian man in Paul’s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Macedonian beggar on the road to Troas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Macedonian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church in Macedonia</a:t>
            </a:r>
          </a:p>
        </p:txBody>
      </p:sp>
    </p:spTree>
    <p:extLst>
      <p:ext uri="{BB962C8B-B14F-4D97-AF65-F5344CB8AC3E}">
        <p14:creationId xmlns:p14="http://schemas.microsoft.com/office/powerpoint/2010/main" val="19101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9F0E-C41F-4CD1-814F-9D1DB7B2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 and his companions get ready to leave for Macedonia?  (16:10)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CF1B-95DD-43CC-BD01-9096969AD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once after Paul had seen the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they preached in Bithynia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praying about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few days after Paul had seen the vision</a:t>
            </a:r>
          </a:p>
        </p:txBody>
      </p:sp>
    </p:spTree>
    <p:extLst>
      <p:ext uri="{BB962C8B-B14F-4D97-AF65-F5344CB8AC3E}">
        <p14:creationId xmlns:p14="http://schemas.microsoft.com/office/powerpoint/2010/main" val="369883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9F0E-C41F-4CD1-814F-9D1DB7B2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Paul and his companions get ready to leave for Macedonia?  (16:10)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CF1B-95DD-43CC-BD01-9096969AD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once after Paul had seen the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they preached in Bithynia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praying about 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few days after Paul had seen the vision</a:t>
            </a:r>
          </a:p>
        </p:txBody>
      </p:sp>
    </p:spTree>
    <p:extLst>
      <p:ext uri="{BB962C8B-B14F-4D97-AF65-F5344CB8AC3E}">
        <p14:creationId xmlns:p14="http://schemas.microsoft.com/office/powerpoint/2010/main" val="274312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422-A7CF-40FD-AACF-8012868C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his companions expect to find outside the city gate at the river?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F449-7063-4EFB-A22E-90E10887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to talk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place of 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3598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422-A7CF-40FD-AACF-8012868C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his companions expect to find outside the city gate at the river?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F449-7063-4EFB-A22E-90E10887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to talk 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place of prayer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Something to 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546914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1584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11</vt:lpstr>
      <vt:lpstr>What happened when Paul and his companions tried to enter Bithynia?  (16:7)</vt:lpstr>
      <vt:lpstr>What happened when Paul and his companions tried to enter Bithynia?  (16:7)</vt:lpstr>
      <vt:lpstr>Who said, “Come over to Macedonia and help us”?  (16:9)</vt:lpstr>
      <vt:lpstr>Who said, “Come over to Macedonia and help us”?  (16:9)</vt:lpstr>
      <vt:lpstr>When did Paul and his companions get ready to leave for Macedonia?  (16:10)</vt:lpstr>
      <vt:lpstr>When did Paul and his companions get ready to leave for Macedonia?  (16:10)</vt:lpstr>
      <vt:lpstr>What did Paul and his companions expect to find outside the city gate at the river?  (16:13)</vt:lpstr>
      <vt:lpstr>What did Paul and his companions expect to find outside the city gate at the river?  (16:13)</vt:lpstr>
      <vt:lpstr>Who was Lydia?  (16:14)</vt:lpstr>
      <vt:lpstr>Who was Lydia?  (16:14)</vt:lpstr>
      <vt:lpstr>What did the Lord do to Lydia?  (16:14)</vt:lpstr>
      <vt:lpstr>What did the Lord do to Lydia?  (16:14)</vt:lpstr>
      <vt:lpstr>What happened after Paul became annoyed and said to the spirit, “In the name of Jesus Christ I command you to come out of her”?  (16:18-20)</vt:lpstr>
      <vt:lpstr>What happened after Paul became annoyed and said to the spirit, “In the name of Jesus Christ I command you to come out of her”?  (16:18-20)</vt:lpstr>
      <vt:lpstr>Who dragged Paul and Silas into the marketplace when they realized that their hope of making money was gone?  (16:19)</vt:lpstr>
      <vt:lpstr>Who dragged Paul and Silas into the marketplace when they realized that their hope of making money was gone?  (16:19)</vt:lpstr>
      <vt:lpstr>What did the magistrates order to be done to Paul and Silas?  (16:22)</vt:lpstr>
      <vt:lpstr>What did the magistrates order to be done to Paul and Silas?  (16:22)</vt:lpstr>
      <vt:lpstr>What happened to Paul and Silas after they were ordered to be stripped and beaten?  (16:22-24)</vt:lpstr>
      <vt:lpstr>What happened to Paul and Silas after they were ordered to be stripped and beaten?  (16:22-24)</vt:lpstr>
      <vt:lpstr>What did Paul and Silas do at about midnight in prison?  (16:25)</vt:lpstr>
      <vt:lpstr>What did Paul and Silas do at about midnight in prison?  (16:25)</vt:lpstr>
      <vt:lpstr>What happened when a violent earthquake shook the foundations of the prison?  (16:26-27)</vt:lpstr>
      <vt:lpstr>What happened when a violent earthquake shook the foundations of the prison?  (16:26-27)</vt:lpstr>
      <vt:lpstr>Why did Paul shout, “Don’t harm yourself!  We are all here”?  (16:27-28)</vt:lpstr>
      <vt:lpstr>Why did Paul shout, “Don’t harm yourself!  We are all here”?  (16:27-28)</vt:lpstr>
      <vt:lpstr>What did the jailer ask Paul and Silas?  (16:29-30)</vt:lpstr>
      <vt:lpstr>What did the jailer ask Paul and Silas?  (16:29-30)</vt:lpstr>
      <vt:lpstr>Who washed Paul and Silas’s wounds?  (16:33)</vt:lpstr>
      <vt:lpstr>Who washed Paul and Silas’s wounds?  (16:33)</vt:lpstr>
      <vt:lpstr>Why was the jailer filled with joy?  (16:34)</vt:lpstr>
      <vt:lpstr>Why was the jailer filled with joy?  (16:34)</vt:lpstr>
      <vt:lpstr>When did the magistrates order for Paul and Silas to be released?  (16:35)</vt:lpstr>
      <vt:lpstr>When did the magistrates order for Paul and Silas to be released?  (16:35)</vt:lpstr>
      <vt:lpstr>What did Paul want the magistrates to do?  (16:37)</vt:lpstr>
      <vt:lpstr>What did Paul want the magistrates to do?  (16:37)</vt:lpstr>
      <vt:lpstr>Finish this verse:  “Peter replied, ‘Repent and be baptized, every one of you, in the name of Jesus Christ for the forgiveness of your sins.  And you will receive…’”  (Acts 2:38)</vt:lpstr>
      <vt:lpstr>Finish this verse:  “Peter replied, ‘Repent and be baptized, every one of you, in the name of Jesus Christ for the forgiveness of your sins.  And you will receive…’”  (Acts 2:38)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2018-08-20T11:25:59Z</dcterms:modified>
</cp:coreProperties>
</file>