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3E2E-DC1E-451E-980B-8A5EFE28E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sleeping between two soldiers, bound with two chains?  (12:6-7)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2F73E-9847-4A49-B7B3-84B4494D1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“Suddenly an angel of the Lord appeared.”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light shone in the cell.”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chains fell off Peter’s wrists.”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50489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3E2E-DC1E-451E-980B-8A5EFE28E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sleeping between two soldiers, bound with two chains?  (12:6-7)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2F73E-9847-4A49-B7B3-84B4494D1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“Suddenly an angel of the Lord appeared.”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light shone in the cell.”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chains fell off Peter’s wrists.”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42950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B5D4-6D66-42FD-A1F0-E91BFACA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prison what did the angel tell Peter to do?  (12:8-9)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01301-F63F-4607-8916-B28850E59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“Put on your clothes and sandals.”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“Wrap your cloak around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5141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B5D4-6D66-42FD-A1F0-E91BFACA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prison what did the angel tell Peter to do?  (12:8-9)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01301-F63F-4607-8916-B28850E59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“Put on your clothes and sandals.”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“Wrap your cloak around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68137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9174B-99FD-437A-9074-2A4F0B40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angel and Peter came to the iron gate leading to the city?  (12:10)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62206-04A1-4C37-94A9-998E62A55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opened by itself.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 appeared out of the shadows.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guards caught up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realized that he was dreaming.</a:t>
            </a:r>
          </a:p>
        </p:txBody>
      </p:sp>
    </p:spTree>
    <p:extLst>
      <p:ext uri="{BB962C8B-B14F-4D97-AF65-F5344CB8AC3E}">
        <p14:creationId xmlns:p14="http://schemas.microsoft.com/office/powerpoint/2010/main" val="773972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9174B-99FD-437A-9074-2A4F0B40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angel and Peter came to the iron gate leading to the city?  (12:10)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62206-04A1-4C37-94A9-998E62A55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opened by itself.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 appeared out of the shadows.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guards caught up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realized that he was dreaming.</a:t>
            </a:r>
          </a:p>
        </p:txBody>
      </p:sp>
    </p:spTree>
    <p:extLst>
      <p:ext uri="{BB962C8B-B14F-4D97-AF65-F5344CB8AC3E}">
        <p14:creationId xmlns:p14="http://schemas.microsoft.com/office/powerpoint/2010/main" val="3598104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02EA-E750-4BD1-B2A2-620D006F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the Lord had rescued him from?  (12:11)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3C989-3234-49C2-876B-64A16C7BC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pain”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a life in prison”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being sent to Rome to be killed”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Herod’s clutches and from everything the Jewish people were hoping would happen”</a:t>
            </a:r>
          </a:p>
        </p:txBody>
      </p:sp>
    </p:spTree>
    <p:extLst>
      <p:ext uri="{BB962C8B-B14F-4D97-AF65-F5344CB8AC3E}">
        <p14:creationId xmlns:p14="http://schemas.microsoft.com/office/powerpoint/2010/main" val="73205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02EA-E750-4BD1-B2A2-620D006F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the Lord had rescued him from?  (12:11)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3C989-3234-49C2-876B-64A16C7BC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pain”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a life in prison”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“From being sent to Rome to be killed”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“From Herod’s clutches and from everything the Jewish people were hoping would happen”</a:t>
            </a:r>
          </a:p>
        </p:txBody>
      </p:sp>
    </p:spTree>
    <p:extLst>
      <p:ext uri="{BB962C8B-B14F-4D97-AF65-F5344CB8AC3E}">
        <p14:creationId xmlns:p14="http://schemas.microsoft.com/office/powerpoint/2010/main" val="1086398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1B06-F291-4536-BE5A-241E5E21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Peter go when he realized he had been rescued from prison?  (12:12)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E6103-D7E3-43F4-9A10-ADA411A48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house of 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house of Mary the mother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synagogue to pray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his own house</a:t>
            </a:r>
          </a:p>
        </p:txBody>
      </p:sp>
    </p:spTree>
    <p:extLst>
      <p:ext uri="{BB962C8B-B14F-4D97-AF65-F5344CB8AC3E}">
        <p14:creationId xmlns:p14="http://schemas.microsoft.com/office/powerpoint/2010/main" val="1435289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1B06-F291-4536-BE5A-241E5E21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Peter go when he realized he had been rescued from prison?  (12:12)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E6103-D7E3-43F4-9A10-ADA411A48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house of Cornelius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the house of Mary the mother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synagogue to pray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his own house</a:t>
            </a:r>
          </a:p>
        </p:txBody>
      </p:sp>
    </p:spTree>
    <p:extLst>
      <p:ext uri="{BB962C8B-B14F-4D97-AF65-F5344CB8AC3E}">
        <p14:creationId xmlns:p14="http://schemas.microsoft.com/office/powerpoint/2010/main" val="251840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688E-9909-415F-9FAD-84CB9981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King Herod intend to do with those he arrested?  (12:1)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F94FD-810A-4FCC-8C38-B634C072A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them his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Persecute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them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Listen to them preach</a:t>
            </a:r>
          </a:p>
        </p:txBody>
      </p:sp>
    </p:spTree>
    <p:extLst>
      <p:ext uri="{BB962C8B-B14F-4D97-AF65-F5344CB8AC3E}">
        <p14:creationId xmlns:p14="http://schemas.microsoft.com/office/powerpoint/2010/main" val="815576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B407E-7327-4A5E-9515-E9482746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Rhoda do when she recognized Peter’s voice?  (12:13-14)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987B9-A066-4069-BC8E-36E39DD34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let Peter into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called for the guards to arrest Peter.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“exclaimed, ‘Peter is at the door!’”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fainted in disbelief.</a:t>
            </a:r>
          </a:p>
        </p:txBody>
      </p:sp>
    </p:spTree>
    <p:extLst>
      <p:ext uri="{BB962C8B-B14F-4D97-AF65-F5344CB8AC3E}">
        <p14:creationId xmlns:p14="http://schemas.microsoft.com/office/powerpoint/2010/main" val="1317535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B407E-7327-4A5E-9515-E9482746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Rhoda do when she recognized Peter’s voice?  (12:13-14)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987B9-A066-4069-BC8E-36E39DD34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let Peter into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called for the guards to arrest Peter.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“exclaimed, ‘Peter is at the door!’”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fainted in disbelief.</a:t>
            </a:r>
          </a:p>
        </p:txBody>
      </p:sp>
    </p:spTree>
    <p:extLst>
      <p:ext uri="{BB962C8B-B14F-4D97-AF65-F5344CB8AC3E}">
        <p14:creationId xmlns:p14="http://schemas.microsoft.com/office/powerpoint/2010/main" val="2180574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40A5-B861-400E-9F00-3689FFB15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people at Mary’s house think was at the door?  (12:15)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5CCCB-646A-4453-BB36-7B1A499E0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guard looking for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Peter’s angel</a:t>
            </a:r>
          </a:p>
        </p:txBody>
      </p:sp>
    </p:spTree>
    <p:extLst>
      <p:ext uri="{BB962C8B-B14F-4D97-AF65-F5344CB8AC3E}">
        <p14:creationId xmlns:p14="http://schemas.microsoft.com/office/powerpoint/2010/main" val="1089787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40A5-B861-400E-9F00-3689FFB15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people at Mary’s house think was at the door?  (12:15)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5CCCB-646A-4453-BB36-7B1A499E0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guard looking for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Peter’s angel</a:t>
            </a:r>
          </a:p>
        </p:txBody>
      </p:sp>
    </p:spTree>
    <p:extLst>
      <p:ext uri="{BB962C8B-B14F-4D97-AF65-F5344CB8AC3E}">
        <p14:creationId xmlns:p14="http://schemas.microsoft.com/office/powerpoint/2010/main" val="1950634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816A-8FBA-4744-B1D3-E0BF98B3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do when the people opened the door and saw him?  (12:16-17)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8ECE7-8526-4986-8C8E-F41FE7720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“motioned with his hand for them to be quiet.”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“described how the Lord had brought him out of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to tell James and the other brothers and sisters about his rescue.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02286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816A-8FBA-4744-B1D3-E0BF98B3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do when the people opened the door and saw him?  (12:16-17)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8ECE7-8526-4986-8C8E-F41FE7720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“motioned with his hand for them to be quiet.”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“described how the Lord had brought him out of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to tell James and the other brothers and sisters about his rescue.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30975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87F5-ECDF-4B53-B973-905728A64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 do to the soldiers after Peter escaped?  (12:19)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0CEEC-2E58-41AF-AD14-322C6C19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ordered that they be executed.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fired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them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nothing.</a:t>
            </a:r>
          </a:p>
        </p:txBody>
      </p:sp>
    </p:spTree>
    <p:extLst>
      <p:ext uri="{BB962C8B-B14F-4D97-AF65-F5344CB8AC3E}">
        <p14:creationId xmlns:p14="http://schemas.microsoft.com/office/powerpoint/2010/main" val="3501730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C87F5-ECDF-4B53-B973-905728A64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 do to the soldiers after Peter escaped?  (12:19)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0CEEC-2E58-41AF-AD14-322C6C19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ordered that they be executed.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fired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them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nothing.</a:t>
            </a:r>
          </a:p>
        </p:txBody>
      </p:sp>
    </p:spTree>
    <p:extLst>
      <p:ext uri="{BB962C8B-B14F-4D97-AF65-F5344CB8AC3E}">
        <p14:creationId xmlns:p14="http://schemas.microsoft.com/office/powerpoint/2010/main" val="2754508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91F9-F850-4D96-AC0D-921AE8BE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prophets and teachers in Antioch were worshiping the Lord and fasting?  (13:1-2)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40128-1890-412D-AF3E-151BEAE97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heard the news of Peter.”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said, ‘Set apart for me Barnabas and Saul.’”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filled with pain at the death of James.”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arrested and persecuted.”</a:t>
            </a:r>
          </a:p>
        </p:txBody>
      </p:sp>
    </p:spTree>
    <p:extLst>
      <p:ext uri="{BB962C8B-B14F-4D97-AF65-F5344CB8AC3E}">
        <p14:creationId xmlns:p14="http://schemas.microsoft.com/office/powerpoint/2010/main" val="3145334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91F9-F850-4D96-AC0D-921AE8BE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prophets and teachers in Antioch were worshiping the Lord and fasting?  (13:1-2)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40128-1890-412D-AF3E-151BEAE97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heard the news of Peter.”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Holy Spirit said, ‘Set apart for me Barnabas and Saul.’”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filled with pain at the death of James.”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arrested and persecuted.”</a:t>
            </a:r>
          </a:p>
        </p:txBody>
      </p:sp>
    </p:spTree>
    <p:extLst>
      <p:ext uri="{BB962C8B-B14F-4D97-AF65-F5344CB8AC3E}">
        <p14:creationId xmlns:p14="http://schemas.microsoft.com/office/powerpoint/2010/main" val="120969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688E-9909-415F-9FAD-84CB9981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King Herod intend to do with those he arrested?  (12:1)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F94FD-810A-4FCC-8C38-B634C072A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them his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Persecute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them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Listen to them preach</a:t>
            </a:r>
          </a:p>
        </p:txBody>
      </p:sp>
    </p:spTree>
    <p:extLst>
      <p:ext uri="{BB962C8B-B14F-4D97-AF65-F5344CB8AC3E}">
        <p14:creationId xmlns:p14="http://schemas.microsoft.com/office/powerpoint/2010/main" val="2824625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B8BA6-866B-465C-9068-88EFD339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down to Seleucia and sailed from there to Cyprus?  (13:4)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2987-DBCC-4915-9056-3F67E74D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prophets and teachers</a:t>
            </a:r>
          </a:p>
        </p:txBody>
      </p:sp>
    </p:spTree>
    <p:extLst>
      <p:ext uri="{BB962C8B-B14F-4D97-AF65-F5344CB8AC3E}">
        <p14:creationId xmlns:p14="http://schemas.microsoft.com/office/powerpoint/2010/main" val="3163564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B8BA6-866B-465C-9068-88EFD339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down to Seleucia and sailed from there to Cyprus?  (13:4)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2987-DBCC-4915-9056-3F67E74D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Barnabas and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prophets and teachers</a:t>
            </a:r>
          </a:p>
        </p:txBody>
      </p:sp>
    </p:spTree>
    <p:extLst>
      <p:ext uri="{BB962C8B-B14F-4D97-AF65-F5344CB8AC3E}">
        <p14:creationId xmlns:p14="http://schemas.microsoft.com/office/powerpoint/2010/main" val="1862034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1082-3FF6-4A2B-9C22-3B15CB0C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and Saul do when they arrived at Salamis?  (13:5)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73656-9A8E-4BD9-AD67-E6AB2A725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preached to the Gentiles.”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baptized both Jews and Gentiles alike.”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proclaimed the word of God in the Jewish synagogues.”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healed people and cast out demons.”</a:t>
            </a:r>
          </a:p>
        </p:txBody>
      </p:sp>
    </p:spTree>
    <p:extLst>
      <p:ext uri="{BB962C8B-B14F-4D97-AF65-F5344CB8AC3E}">
        <p14:creationId xmlns:p14="http://schemas.microsoft.com/office/powerpoint/2010/main" val="3636717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1082-3FF6-4A2B-9C22-3B15CB0C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and Saul do when they arrived at Salamis?  (13:5)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73656-9A8E-4BD9-AD67-E6AB2A725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preached to the Gentiles.”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baptized both Jews and Gentiles alike.”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proclaimed the word of God in the Jewish synagogues.”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healed people and cast out demons.”</a:t>
            </a:r>
          </a:p>
        </p:txBody>
      </p:sp>
    </p:spTree>
    <p:extLst>
      <p:ext uri="{BB962C8B-B14F-4D97-AF65-F5344CB8AC3E}">
        <p14:creationId xmlns:p14="http://schemas.microsoft.com/office/powerpoint/2010/main" val="38532914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4AB3-3E8B-4E31-97B6-B7F33D6C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the proconsul, </a:t>
            </a:r>
            <a:r>
              <a:rPr lang="en-US" dirty="0" err="1"/>
              <a:t>Sergius</a:t>
            </a:r>
            <a:r>
              <a:rPr lang="en-US" dirty="0"/>
              <a:t> Paulus, believe the word of the Lord?  (13:6-12)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0FE9-EDC7-4181-AB0F-2F3E5D197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soon as he met Barnabas and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</a:t>
            </a:r>
            <a:r>
              <a:rPr lang="en-US" sz="4000" dirty="0" err="1"/>
              <a:t>Elymas</a:t>
            </a:r>
            <a:r>
              <a:rPr lang="en-US" sz="4000" dirty="0"/>
              <a:t> became blind after Saul said he would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</a:t>
            </a:r>
            <a:r>
              <a:rPr lang="en-US" sz="4000" dirty="0" err="1"/>
              <a:t>Sergius</a:t>
            </a:r>
            <a:r>
              <a:rPr lang="en-US" sz="4000" dirty="0"/>
              <a:t> Paulus became blind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believe.</a:t>
            </a:r>
          </a:p>
        </p:txBody>
      </p:sp>
    </p:spTree>
    <p:extLst>
      <p:ext uri="{BB962C8B-B14F-4D97-AF65-F5344CB8AC3E}">
        <p14:creationId xmlns:p14="http://schemas.microsoft.com/office/powerpoint/2010/main" val="29669359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4AB3-3E8B-4E31-97B6-B7F33D6C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did the proconsul, </a:t>
            </a:r>
            <a:r>
              <a:rPr lang="en-US" dirty="0" err="1"/>
              <a:t>Sergius</a:t>
            </a:r>
            <a:r>
              <a:rPr lang="en-US" dirty="0"/>
              <a:t> Paulus, believe the word of the Lord?  (13:6-12)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0FE9-EDC7-4181-AB0F-2F3E5D197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As soon as he met Barnabas and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</a:t>
            </a:r>
            <a:r>
              <a:rPr lang="en-US" sz="4000" dirty="0" err="1">
                <a:solidFill>
                  <a:srgbClr val="FFFF00"/>
                </a:solidFill>
              </a:rPr>
              <a:t>Elymas</a:t>
            </a:r>
            <a:r>
              <a:rPr lang="en-US" sz="4000" dirty="0">
                <a:solidFill>
                  <a:srgbClr val="FFFF00"/>
                </a:solidFill>
              </a:rPr>
              <a:t> became blind after Saul said he would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</a:t>
            </a:r>
            <a:r>
              <a:rPr lang="en-US" sz="4000" dirty="0" err="1"/>
              <a:t>Sergius</a:t>
            </a:r>
            <a:r>
              <a:rPr lang="en-US" sz="4000" dirty="0"/>
              <a:t> Paulus became blind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believe.</a:t>
            </a:r>
          </a:p>
        </p:txBody>
      </p:sp>
    </p:spTree>
    <p:extLst>
      <p:ext uri="{BB962C8B-B14F-4D97-AF65-F5344CB8AC3E}">
        <p14:creationId xmlns:p14="http://schemas.microsoft.com/office/powerpoint/2010/main" val="660978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F5F6-D303-4B29-A9D8-185BCA63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story does Saul’s name change to Paul?  (13:9)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67407-80C3-4B1B-9F62-94D10B21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story about Stephen’s stoning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story about Saul’s conversion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story about Pentecost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story about </a:t>
            </a:r>
            <a:r>
              <a:rPr lang="en-US" sz="4000" dirty="0" err="1"/>
              <a:t>Sergius</a:t>
            </a:r>
            <a:r>
              <a:rPr lang="en-US" sz="4000" dirty="0"/>
              <a:t> Paulus and Bar-Jesus</a:t>
            </a:r>
          </a:p>
        </p:txBody>
      </p:sp>
    </p:spTree>
    <p:extLst>
      <p:ext uri="{BB962C8B-B14F-4D97-AF65-F5344CB8AC3E}">
        <p14:creationId xmlns:p14="http://schemas.microsoft.com/office/powerpoint/2010/main" val="2325986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F5F6-D303-4B29-A9D8-185BCA63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story does Saul’s name change to Paul?  (13:9)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67407-80C3-4B1B-9F62-94D10B21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story about Stephen’s stoning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story about Saul’s conversion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story about Pentecost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story about </a:t>
            </a:r>
            <a:r>
              <a:rPr lang="en-US" sz="4000" dirty="0" err="1">
                <a:solidFill>
                  <a:srgbClr val="FFFF00"/>
                </a:solidFill>
              </a:rPr>
              <a:t>Sergius</a:t>
            </a:r>
            <a:r>
              <a:rPr lang="en-US" sz="4000" dirty="0">
                <a:solidFill>
                  <a:srgbClr val="FFFF00"/>
                </a:solidFill>
              </a:rPr>
              <a:t> Paulus and Bar-Jesus</a:t>
            </a:r>
          </a:p>
        </p:txBody>
      </p:sp>
    </p:spTree>
    <p:extLst>
      <p:ext uri="{BB962C8B-B14F-4D97-AF65-F5344CB8AC3E}">
        <p14:creationId xmlns:p14="http://schemas.microsoft.com/office/powerpoint/2010/main" val="85100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D44C-D889-4A93-AB75-2D273A01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King Herod do when he saw that the Jews approved of James’s death?  (12:2-3)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2CB2-EA80-4A17-92E4-B3F17A95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killed James’s brother, John, as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many others to death.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seized Peter also.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 believed and was baptized.</a:t>
            </a:r>
          </a:p>
        </p:txBody>
      </p:sp>
    </p:spTree>
    <p:extLst>
      <p:ext uri="{BB962C8B-B14F-4D97-AF65-F5344CB8AC3E}">
        <p14:creationId xmlns:p14="http://schemas.microsoft.com/office/powerpoint/2010/main" val="15288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D44C-D889-4A93-AB75-2D273A01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King Herod do when he saw that the Jews approved of James’s death?  (12:2-3)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2CB2-EA80-4A17-92E4-B3F17A95C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killed James’s brother, John, as well.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many others to death.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seized Peter also.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 believed and was baptized.</a:t>
            </a:r>
          </a:p>
        </p:txBody>
      </p:sp>
    </p:spTree>
    <p:extLst>
      <p:ext uri="{BB962C8B-B14F-4D97-AF65-F5344CB8AC3E}">
        <p14:creationId xmlns:p14="http://schemas.microsoft.com/office/powerpoint/2010/main" val="171534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4C06-4AA7-4FF9-9860-2186EE62F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Peter guarded in Prison?  (12:4)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BB934-217D-43BB-A5EF-99A6AFBB3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four squads of four soldiers 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two soldiers outside the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a full squadron of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King Herod himself</a:t>
            </a:r>
          </a:p>
        </p:txBody>
      </p:sp>
    </p:spTree>
    <p:extLst>
      <p:ext uri="{BB962C8B-B14F-4D97-AF65-F5344CB8AC3E}">
        <p14:creationId xmlns:p14="http://schemas.microsoft.com/office/powerpoint/2010/main" val="95495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4C06-4AA7-4FF9-9860-2186EE62F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Peter guarded in Prison?  (12:4)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BB934-217D-43BB-A5EF-99A6AFBB3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four squads of four soldiers 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two soldiers outside the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a full squadron of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King Herod himself</a:t>
            </a:r>
          </a:p>
        </p:txBody>
      </p:sp>
    </p:spTree>
    <p:extLst>
      <p:ext uri="{BB962C8B-B14F-4D97-AF65-F5344CB8AC3E}">
        <p14:creationId xmlns:p14="http://schemas.microsoft.com/office/powerpoint/2010/main" val="137391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0A4F-4734-4F9E-9A60-A923DA0A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kept in prison?  (12:6-7)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5D215-5683-4E3A-B2BB-B1C3368A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church separated out of fear.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church was earnestly praying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 seized and killed many more Christians.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Saul raised money for his bail.</a:t>
            </a:r>
          </a:p>
        </p:txBody>
      </p:sp>
    </p:spTree>
    <p:extLst>
      <p:ext uri="{BB962C8B-B14F-4D97-AF65-F5344CB8AC3E}">
        <p14:creationId xmlns:p14="http://schemas.microsoft.com/office/powerpoint/2010/main" val="227196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0A4F-4734-4F9E-9A60-A923DA0A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Peter was kept in prison?  (12:6-7)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5D215-5683-4E3A-B2BB-B1C3368A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church separated out of fear.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church was earnestly praying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 Herod seized and killed many more Christians.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Saul raised money for his bail.</a:t>
            </a:r>
          </a:p>
        </p:txBody>
      </p:sp>
    </p:spTree>
    <p:extLst>
      <p:ext uri="{BB962C8B-B14F-4D97-AF65-F5344CB8AC3E}">
        <p14:creationId xmlns:p14="http://schemas.microsoft.com/office/powerpoint/2010/main" val="39050549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1534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9</vt:lpstr>
      <vt:lpstr>What did King Herod intend to do with those he arrested?  (12:1)</vt:lpstr>
      <vt:lpstr>What did King Herod intend to do with those he arrested?  (12:1)</vt:lpstr>
      <vt:lpstr>What did King Herod do when he saw that the Jews approved of James’s death?  (12:2-3)</vt:lpstr>
      <vt:lpstr>What did King Herod do when he saw that the Jews approved of James’s death?  (12:2-3)</vt:lpstr>
      <vt:lpstr>How was Peter guarded in Prison?  (12:4)</vt:lpstr>
      <vt:lpstr>How was Peter guarded in Prison?  (12:4)</vt:lpstr>
      <vt:lpstr>What happened while Peter was kept in prison?  (12:6-7)</vt:lpstr>
      <vt:lpstr>What happened while Peter was kept in prison?  (12:6-7)</vt:lpstr>
      <vt:lpstr>What happened while Peter was sleeping between two soldiers, bound with two chains?  (12:6-7)</vt:lpstr>
      <vt:lpstr>What happened while Peter was sleeping between two soldiers, bound with two chains?  (12:6-7)</vt:lpstr>
      <vt:lpstr>In prison what did the angel tell Peter to do?  (12:8-9)</vt:lpstr>
      <vt:lpstr>In prison what did the angel tell Peter to do?  (12:8-9)</vt:lpstr>
      <vt:lpstr>What happened when the angel and Peter came to the iron gate leading to the city?  (12:10)</vt:lpstr>
      <vt:lpstr>What happened when the angel and Peter came to the iron gate leading to the city?  (12:10)</vt:lpstr>
      <vt:lpstr>What did Peter say the Lord had rescued him from?  (12:11)</vt:lpstr>
      <vt:lpstr>What did Peter say the Lord had rescued him from?  (12:11)</vt:lpstr>
      <vt:lpstr>Where did Peter go when he realized he had been rescued from prison?  (12:12)</vt:lpstr>
      <vt:lpstr>Where did Peter go when he realized he had been rescued from prison?  (12:12)</vt:lpstr>
      <vt:lpstr>What did Rhoda do when she recognized Peter’s voice?  (12:13-14)</vt:lpstr>
      <vt:lpstr>What did Rhoda do when she recognized Peter’s voice?  (12:13-14)</vt:lpstr>
      <vt:lpstr>Who did the people at Mary’s house think was at the door?  (12:15)</vt:lpstr>
      <vt:lpstr>Who did the people at Mary’s house think was at the door?  (12:15)</vt:lpstr>
      <vt:lpstr>What did Peter do when the people opened the door and saw him?  (12:16-17)</vt:lpstr>
      <vt:lpstr>What did Peter do when the people opened the door and saw him?  (12:16-17)</vt:lpstr>
      <vt:lpstr>What did Herod do to the soldiers after Peter escaped?  (12:19)</vt:lpstr>
      <vt:lpstr>What did Herod do to the soldiers after Peter escaped?  (12:19)</vt:lpstr>
      <vt:lpstr>What happened while the prophets and teachers in Antioch were worshiping the Lord and fasting?  (13:1-2)</vt:lpstr>
      <vt:lpstr>What happened while the prophets and teachers in Antioch were worshiping the Lord and fasting?  (13:1-2)</vt:lpstr>
      <vt:lpstr>Who went down to Seleucia and sailed from there to Cyprus?  (13:4)</vt:lpstr>
      <vt:lpstr>Who went down to Seleucia and sailed from there to Cyprus?  (13:4)</vt:lpstr>
      <vt:lpstr>What did Barnabas and Saul do when they arrived at Salamis?  (13:5)</vt:lpstr>
      <vt:lpstr>What did Barnabas and Saul do when they arrived at Salamis?  (13:5)</vt:lpstr>
      <vt:lpstr>When did the proconsul, Sergius Paulus, believe the word of the Lord?  (13:6-12)</vt:lpstr>
      <vt:lpstr>When did the proconsul, Sergius Paulus, believe the word of the Lord?  (13:6-12)</vt:lpstr>
      <vt:lpstr>In what story does Saul’s name change to Paul?  (13:9)</vt:lpstr>
      <vt:lpstr>In what story does Saul’s name change to Paul?  (13:9)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16</cp:revision>
  <dcterms:created xsi:type="dcterms:W3CDTF">2016-04-21T15:09:06Z</dcterms:created>
  <dcterms:modified xsi:type="dcterms:W3CDTF">2018-08-16T04:57:51Z</dcterms:modified>
</cp:coreProperties>
</file>