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99EA-802A-4E7A-8713-DE2CBA79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house was by the sea?  (10:6)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FFC-2992-4543-9DC3-720A851AE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tanner’s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John’s house</a:t>
            </a:r>
          </a:p>
        </p:txBody>
      </p:sp>
    </p:spTree>
    <p:extLst>
      <p:ext uri="{BB962C8B-B14F-4D97-AF65-F5344CB8AC3E}">
        <p14:creationId xmlns:p14="http://schemas.microsoft.com/office/powerpoint/2010/main" val="176236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99EA-802A-4E7A-8713-DE2CBA79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house was by the sea?  (10:6)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FFC-2992-4543-9DC3-720A851AE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 the tanner’s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John’s house</a:t>
            </a:r>
          </a:p>
        </p:txBody>
      </p:sp>
    </p:spTree>
    <p:extLst>
      <p:ext uri="{BB962C8B-B14F-4D97-AF65-F5344CB8AC3E}">
        <p14:creationId xmlns:p14="http://schemas.microsoft.com/office/powerpoint/2010/main" val="120427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2C6C-8213-4DBC-A0C3-CF32777B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Cornelius tell two of his servants and a devout soldier?  </a:t>
            </a:r>
            <a:br>
              <a:rPr lang="en-US" dirty="0"/>
            </a:br>
            <a:r>
              <a:rPr lang="en-US" dirty="0"/>
              <a:t>(10:7-8)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5345-795A-4C10-98EB-4B544AC7D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that had happened in his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what was necessary for their trip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 at 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What Peter looked like</a:t>
            </a:r>
          </a:p>
        </p:txBody>
      </p:sp>
    </p:spTree>
    <p:extLst>
      <p:ext uri="{BB962C8B-B14F-4D97-AF65-F5344CB8AC3E}">
        <p14:creationId xmlns:p14="http://schemas.microsoft.com/office/powerpoint/2010/main" val="201488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2C6C-8213-4DBC-A0C3-CF32777B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Cornelius tell two of his servants and a devout soldier?  </a:t>
            </a:r>
            <a:br>
              <a:rPr lang="en-US" dirty="0"/>
            </a:br>
            <a:r>
              <a:rPr lang="en-US" dirty="0"/>
              <a:t>(10:7-8)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5345-795A-4C10-98EB-4B544AC7D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Everything that had happened in his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what was necessary for their trip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 at 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What Peter looked like</a:t>
            </a:r>
          </a:p>
        </p:txBody>
      </p:sp>
    </p:spTree>
    <p:extLst>
      <p:ext uri="{BB962C8B-B14F-4D97-AF65-F5344CB8AC3E}">
        <p14:creationId xmlns:p14="http://schemas.microsoft.com/office/powerpoint/2010/main" val="409025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A997-7123-412C-952D-FBB993323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praying?  (10:9-11)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1C4FB-850A-4C54-86E1-5CC2A7475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021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became hungry.”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fell into a trance.”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saw heaven opened and something like a large sheet being let down to earth by its four corners.”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62296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A997-7123-412C-952D-FBB993323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praying?  (10:9-11)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1C4FB-850A-4C54-86E1-5CC2A7475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021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became hungry.”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fell into a trance.”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saw heaven opened and something like a large sheet being let down to earth by its four corners.”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09493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0270-BA78-4B63-A575-CCFCCA8EB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animals did Peter see in the sheet?  (10:12)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2F7C8-3E63-4B78-A3B7-10C1CF92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kinds of four-footed animals.”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Reptiles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5658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0270-BA78-4B63-A575-CCFCCA8EB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animals did Peter see in the sheet?  (10:12)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2F7C8-3E63-4B78-A3B7-10C1CF92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kinds of four-footed animals.”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Reptiles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6281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1E129-7784-4CBB-829C-D6C79B9C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 voice say to Peter when he saw the sheet that contained different animals?  (10:12-13))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52783-CDB4-4AC6-AB24-D833FE78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up, Peter.  Kill and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“Share these animals with those who are coming to see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“Kill and sacrifice these animals in the synagogue”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“These animals are not clean enough for you to eat.”</a:t>
            </a:r>
          </a:p>
        </p:txBody>
      </p:sp>
    </p:spTree>
    <p:extLst>
      <p:ext uri="{BB962C8B-B14F-4D97-AF65-F5344CB8AC3E}">
        <p14:creationId xmlns:p14="http://schemas.microsoft.com/office/powerpoint/2010/main" val="3177257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1E129-7784-4CBB-829C-D6C79B9C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 voice say to Peter when he saw the sheet that contained different animals?  (10:12-13))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52783-CDB4-4AC6-AB24-D833FE78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“Get up, Peter.  Kill and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“Share these animals with those who are coming to see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“Kill and sacrifice these animals in the synagogue”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“These animals are not clean enough for you to eat.”</a:t>
            </a:r>
          </a:p>
        </p:txBody>
      </p:sp>
    </p:spTree>
    <p:extLst>
      <p:ext uri="{BB962C8B-B14F-4D97-AF65-F5344CB8AC3E}">
        <p14:creationId xmlns:p14="http://schemas.microsoft.com/office/powerpoint/2010/main" val="187954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38C2-05B3-4676-93CB-90B4D7E3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is Cornelius described?  (10:1-2)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34814-58FC-44D1-A744-174066C43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devout and God-fearing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generously to those in need.”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“prayed to God regularly.”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1343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5B0B6-D0B9-46F9-A9B4-AC3AD629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he had never eaten?  (10:14)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46FB-3270-4401-B617-288CB318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animal of any kind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kind of fruit or vegetable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Anything impure or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Anything with fat on it</a:t>
            </a:r>
          </a:p>
        </p:txBody>
      </p:sp>
    </p:spTree>
    <p:extLst>
      <p:ext uri="{BB962C8B-B14F-4D97-AF65-F5344CB8AC3E}">
        <p14:creationId xmlns:p14="http://schemas.microsoft.com/office/powerpoint/2010/main" val="3561715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5B0B6-D0B9-46F9-A9B4-AC3AD629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he had never eaten?  (10:14)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46FB-3270-4401-B617-288CB318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animal of any kind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kind of fruit or vegetable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Anything impure or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Anything with fat on it</a:t>
            </a:r>
          </a:p>
        </p:txBody>
      </p:sp>
    </p:spTree>
    <p:extLst>
      <p:ext uri="{BB962C8B-B14F-4D97-AF65-F5344CB8AC3E}">
        <p14:creationId xmlns:p14="http://schemas.microsoft.com/office/powerpoint/2010/main" val="1405543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B304-081F-43A2-BC73-AE2136D0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Peter saw the vision three times?  (10:16)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06A3-58B2-4F42-B957-EF069484C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“Peter believed and was baptized.”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“Immediately the sheet was taken back 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“Peter obeyed and ate the animals.”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“Simon the tanner explained the vision to him.”</a:t>
            </a:r>
          </a:p>
        </p:txBody>
      </p:sp>
    </p:spTree>
    <p:extLst>
      <p:ext uri="{BB962C8B-B14F-4D97-AF65-F5344CB8AC3E}">
        <p14:creationId xmlns:p14="http://schemas.microsoft.com/office/powerpoint/2010/main" val="3134427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B304-081F-43A2-BC73-AE2136D0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Peter saw the vision three times?  (10:16)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06A3-58B2-4F42-B957-EF069484C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“Peter believed and was baptized.”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“Immediately the sheet was taken back 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“Peter obeyed and ate the animals.”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“Simon the tanner explained the vision to him.”</a:t>
            </a:r>
          </a:p>
        </p:txBody>
      </p:sp>
    </p:spTree>
    <p:extLst>
      <p:ext uri="{BB962C8B-B14F-4D97-AF65-F5344CB8AC3E}">
        <p14:creationId xmlns:p14="http://schemas.microsoft.com/office/powerpoint/2010/main" val="2807973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83A6-AE46-468B-AF04-98758BC5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wondering about the meaning of the vision?  (10:17-18)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94ACC-97AF-4314-A9EC-D9728C112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men sent by Cornelius found out where Simon’s house was.”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“stopped at the gate.”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“called out, asking if Simon who was known as Peter was staying there.”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6717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83A6-AE46-468B-AF04-98758BC5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wondering about the meaning of the vision?  (10:17-18)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94ACC-97AF-4314-A9EC-D9728C112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men sent by Cornelius found out where Simon’s house was.”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“stopped at the gate.”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“called out, asking if Simon who was known as Peter was staying there.”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77055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B9F8-2E3D-4BB0-8BE0-1EFFC2A7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Spirit say to Peter while he was still thinking about the vision?  (10:19-20)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6B6E8-D55D-44FA-AC2B-8B0E5C40F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“Three men are looking for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up and go downstairs.”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hesitate to go with them, for I have sent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9726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B9F8-2E3D-4BB0-8BE0-1EFFC2A7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Spirit say to Peter while he was still thinking about the vision?  (10:19-20)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6B6E8-D55D-44FA-AC2B-8B0E5C40F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“Three men are looking for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up and go downstairs.”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hesitate to go with them, for I have sent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35056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94EAF-B518-42C7-8225-5DA7ED09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“I’m the one you’re looking for.  Why have you come?”  (10:21)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92D7E-12E3-4C3E-98D1-5C4D8487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Simon, the tanner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sent by 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</a:t>
            </a:r>
          </a:p>
        </p:txBody>
      </p:sp>
    </p:spTree>
    <p:extLst>
      <p:ext uri="{BB962C8B-B14F-4D97-AF65-F5344CB8AC3E}">
        <p14:creationId xmlns:p14="http://schemas.microsoft.com/office/powerpoint/2010/main" val="1536769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94EAF-B518-42C7-8225-5DA7ED09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“I’m the one you’re looking for.  Why have you come?”  (10:21)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92D7E-12E3-4C3E-98D1-5C4D8487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Simon, the tanner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sent by 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</a:t>
            </a:r>
          </a:p>
        </p:txBody>
      </p:sp>
    </p:spTree>
    <p:extLst>
      <p:ext uri="{BB962C8B-B14F-4D97-AF65-F5344CB8AC3E}">
        <p14:creationId xmlns:p14="http://schemas.microsoft.com/office/powerpoint/2010/main" val="82919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38C2-05B3-4676-93CB-90B4D7E3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is Cornelius described?  (10:1-2)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34814-58FC-44D1-A744-174066C43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devout and God-fearing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generously to those in need.”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“prayed to God regularly.”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14151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5BCB-74C3-44AA-BD44-497D9A73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men describe Cornelius?  (10:22)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79FA0-AB3A-4AB1-A1A2-D5233E0EE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righteous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God-fearing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“who is respected by all the Jewish people”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55153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5BCB-74C3-44AA-BD44-497D9A73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men describe Cornelius?  (10:22)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79FA0-AB3A-4AB1-A1A2-D5233E0EE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righteous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God-fearing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“who is respected by all the Jewish people”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84127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AC45-FFF5-4FFD-BC4B-EE4447CA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angel tell Cornelius to invite Peter to his house?  (10:22)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975B-7BD0-4CF0-BBDE-9E0BA641C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 Cornelius could hear what Peter had to 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Peter could prepare unclean animals for 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Cornelius could gain more respect from the Jewish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371456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AC45-FFF5-4FFD-BC4B-EE4447CA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angel tell Cornelius to invite Peter to his house?  (10:22)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975B-7BD0-4CF0-BBDE-9E0BA641C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 Cornelius could hear what Peter had to 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Peter could prepare unclean animals for 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Cornelius could gain more respect from the Jewish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56770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CBAB-537C-4510-9F1E-9576F065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along with Peter the next day?  (10:23)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37320-5399-41E5-B863-696501F9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tanner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 believers from Joppa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Peter’s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Peter’s servants</a:t>
            </a:r>
          </a:p>
        </p:txBody>
      </p:sp>
    </p:spTree>
    <p:extLst>
      <p:ext uri="{BB962C8B-B14F-4D97-AF65-F5344CB8AC3E}">
        <p14:creationId xmlns:p14="http://schemas.microsoft.com/office/powerpoint/2010/main" val="8548117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CBAB-537C-4510-9F1E-9576F065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along with Peter the next day?  (10:23)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37320-5399-41E5-B863-696501F9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tanner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Some of the believers from Joppa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Peter’s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Peter’s servants</a:t>
            </a:r>
          </a:p>
        </p:txBody>
      </p:sp>
    </p:spTree>
    <p:extLst>
      <p:ext uri="{BB962C8B-B14F-4D97-AF65-F5344CB8AC3E}">
        <p14:creationId xmlns:p14="http://schemas.microsoft.com/office/powerpoint/2010/main" val="243631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A1B16-83D0-4618-A201-E8320684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Cornelius react to the angel of God?  (10:3-4)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E6640-4A67-4C69-AFDB-915AD3763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to his knees.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stared at him in fear.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out of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9177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A1B16-83D0-4618-A201-E8320684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Cornelius react to the angel of God?  (10:3-4)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E6640-4A67-4C69-AFDB-915AD3763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to his knees.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stared at him in fear.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out of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0433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D0FE8-8C1F-4776-88D8-5BD61227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tell Cornelius?  (10:3-6)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904FE-9310-4B7D-814A-BEE0F0D6C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prayers and gifts to the poor have come up as a memorial offering before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“Send men to Joppa to bring back a man named Simon who is called Peter.”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is staying with Simon the tanner, whose house is by the sea.”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1473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D0FE8-8C1F-4776-88D8-5BD61227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tell Cornelius?  (10:3-6)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904FE-9310-4B7D-814A-BEE0F0D6C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prayers and gifts to the poor have come up as a memorial offering before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“Send men to Joppa to bring back a man named Simon who is called Peter.”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is staying with Simon the tanner, whose house is by the sea.”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1396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7B52-34F2-40B7-A16A-6EE1F7DC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angel of God tell Cornelius to bring back from Joppa?  (10:5)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46105-8E7B-4F8E-89B4-5E3633DF4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tanner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who is called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sorcerer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213831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7B52-34F2-40B7-A16A-6EE1F7DC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angel of God tell Cornelius to bring back from Joppa?  (10:5)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46105-8E7B-4F8E-89B4-5E3633DF4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tanner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 who is called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sorcerer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12256034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1380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Acts Dig Site 7</vt:lpstr>
      <vt:lpstr>How is Cornelius described?  (10:1-2)</vt:lpstr>
      <vt:lpstr>How is Cornelius described?  (10:1-2)</vt:lpstr>
      <vt:lpstr>How did Cornelius react to the angel of God?  (10:3-4)</vt:lpstr>
      <vt:lpstr>How did Cornelius react to the angel of God?  (10:3-4)</vt:lpstr>
      <vt:lpstr>What did the angel tell Cornelius?  (10:3-6)</vt:lpstr>
      <vt:lpstr>What did the angel tell Cornelius?  (10:3-6)</vt:lpstr>
      <vt:lpstr>Who did the angel of God tell Cornelius to bring back from Joppa?  (10:5)</vt:lpstr>
      <vt:lpstr>Who did the angel of God tell Cornelius to bring back from Joppa?  (10:5)</vt:lpstr>
      <vt:lpstr>Whose house was by the sea?  (10:6)</vt:lpstr>
      <vt:lpstr>Whose house was by the sea?  (10:6)</vt:lpstr>
      <vt:lpstr>What did Cornelius tell two of his servants and a devout soldier?   (10:7-8)</vt:lpstr>
      <vt:lpstr>What did Cornelius tell two of his servants and a devout soldier?   (10:7-8)</vt:lpstr>
      <vt:lpstr>What happened while Peter was praying?  (10:9-11)</vt:lpstr>
      <vt:lpstr>What happened while Peter was praying?  (10:9-11)</vt:lpstr>
      <vt:lpstr>What kind of animals did Peter see in the sheet?  (10:12)</vt:lpstr>
      <vt:lpstr>What kind of animals did Peter see in the sheet?  (10:12)</vt:lpstr>
      <vt:lpstr>What did a voice say to Peter when he saw the sheet that contained different animals?  (10:12-13))</vt:lpstr>
      <vt:lpstr>What did a voice say to Peter when he saw the sheet that contained different animals?  (10:12-13))</vt:lpstr>
      <vt:lpstr>What did Peter say he had never eaten?  (10:14)</vt:lpstr>
      <vt:lpstr>What did Peter say he had never eaten?  (10:14)</vt:lpstr>
      <vt:lpstr>What happened after Peter saw the vision three times?  (10:16)</vt:lpstr>
      <vt:lpstr>What happened after Peter saw the vision three times?  (10:16)</vt:lpstr>
      <vt:lpstr>What happened while Peter was wondering about the meaning of the vision?  (10:17-18)</vt:lpstr>
      <vt:lpstr>What happened while Peter was wondering about the meaning of the vision?  (10:17-18)</vt:lpstr>
      <vt:lpstr>What did the Spirit say to Peter while he was still thinking about the vision?  (10:19-20)</vt:lpstr>
      <vt:lpstr>What did the Spirit say to Peter while he was still thinking about the vision?  (10:19-20)</vt:lpstr>
      <vt:lpstr>Who said, “I’m the one you’re looking for.  Why have you come?”  (10:21)</vt:lpstr>
      <vt:lpstr>Who said, “I’m the one you’re looking for.  Why have you come?”  (10:21)</vt:lpstr>
      <vt:lpstr>How did the men describe Cornelius?  (10:22)</vt:lpstr>
      <vt:lpstr>How did the men describe Cornelius?  (10:22)</vt:lpstr>
      <vt:lpstr>Why did the angel tell Cornelius to invite Peter to his house?  (10:22)</vt:lpstr>
      <vt:lpstr>Why did the angel tell Cornelius to invite Peter to his house?  (10:22)</vt:lpstr>
      <vt:lpstr>Who went along with Peter the next day?  (10:23)</vt:lpstr>
      <vt:lpstr>Who went along with Peter the next day?  (10:23)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16</cp:revision>
  <dcterms:created xsi:type="dcterms:W3CDTF">2016-04-21T15:09:06Z</dcterms:created>
  <dcterms:modified xsi:type="dcterms:W3CDTF">2018-08-14T15:44:22Z</dcterms:modified>
</cp:coreProperties>
</file>