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8977E-D778-4684-84DC-F4E1E3E5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lame man do when he began to walk?  (3:8)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4AAE3-9159-4511-B511-CF7464AB7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with Peter and John into the temple courts.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walking and jumping.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praised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8840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8977E-D778-4684-84DC-F4E1E3E5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lame man do when he began to walk?  (3:8)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4AAE3-9159-4511-B511-CF7464AB7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with Peter and John into the temple courts.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walking and jumping.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praised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50862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E9CC-AEBA-438A-A372-BCCCD9DED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filled with wonder and amazement after the lame man was healed?  (3:9-10)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66D14-22A9-444B-A6D3-6C0B203B2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who saw him walking and praising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man’s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priests in the temple</a:t>
            </a:r>
          </a:p>
        </p:txBody>
      </p:sp>
    </p:spTree>
    <p:extLst>
      <p:ext uri="{BB962C8B-B14F-4D97-AF65-F5344CB8AC3E}">
        <p14:creationId xmlns:p14="http://schemas.microsoft.com/office/powerpoint/2010/main" val="3256087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E9CC-AEBA-438A-A372-BCCCD9DED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filled with wonder and amazement after the lame man was healed?  (3:9-10)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66D14-22A9-444B-A6D3-6C0B203B2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people who saw him walking and praising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man’s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priests in the temple</a:t>
            </a:r>
          </a:p>
        </p:txBody>
      </p:sp>
    </p:spTree>
    <p:extLst>
      <p:ext uri="{BB962C8B-B14F-4D97-AF65-F5344CB8AC3E}">
        <p14:creationId xmlns:p14="http://schemas.microsoft.com/office/powerpoint/2010/main" val="4165862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D1DF4-A03E-4E08-A30A-EB28083B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the people had done with Jesus?  (3:12-15)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142DE-CD29-41FC-AA53-26C876AB4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“Handed him over to be killed”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“Disowned him before Pilate”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“Killed the author of life”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30739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D1DF4-A03E-4E08-A30A-EB28083B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the people had done with Jesus?  (3:12-15)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142DE-CD29-41FC-AA53-26C876AB4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“Handed him over to be killed”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“Disowned him before Pilate”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“Killed the author of life”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2222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C18F-843D-4BCB-8AE6-B0CA2269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Peter and John witnesses of?  (3:15)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AE5A-E785-49B9-ADA6-7CF94267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 man was not really lame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 man was stealing money from 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God raised Jesus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65737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C18F-843D-4BCB-8AE6-B0CA2269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Peter and John witnesses of?  (3:15)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AE5A-E785-49B9-ADA6-7CF94267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 man was not really lame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 man was stealing money from 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God raised Jesus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70545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846A2-304F-4975-8B73-1A301090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made the man strong?  (3:16)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3312-886B-4AA4-879C-C0C112605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Magic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Medicine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Faith in the name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Peter’s own power</a:t>
            </a:r>
          </a:p>
        </p:txBody>
      </p:sp>
    </p:spTree>
    <p:extLst>
      <p:ext uri="{BB962C8B-B14F-4D97-AF65-F5344CB8AC3E}">
        <p14:creationId xmlns:p14="http://schemas.microsoft.com/office/powerpoint/2010/main" val="970092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846A2-304F-4975-8B73-1A301090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made the man strong?  (3:16)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3312-886B-4AA4-879C-C0C112605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Magic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Medicine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Faith in the name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Peter’s own power</a:t>
            </a:r>
          </a:p>
        </p:txBody>
      </p:sp>
    </p:spTree>
    <p:extLst>
      <p:ext uri="{BB962C8B-B14F-4D97-AF65-F5344CB8AC3E}">
        <p14:creationId xmlns:p14="http://schemas.microsoft.com/office/powerpoint/2010/main" val="375738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A0DB-F8E1-4196-872E-C9B7B561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who was lame do at the temple gate called Beautiful?  (3:2)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77F72-5AF6-4C18-93AF-7EBB6E308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ate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sold his goods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begged there every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rested there while others worshiped.</a:t>
            </a:r>
          </a:p>
        </p:txBody>
      </p:sp>
    </p:spTree>
    <p:extLst>
      <p:ext uri="{BB962C8B-B14F-4D97-AF65-F5344CB8AC3E}">
        <p14:creationId xmlns:p14="http://schemas.microsoft.com/office/powerpoint/2010/main" val="262034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6BBFB-5548-4240-B410-F9F00D52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Why were the priests and the captain of the temple guard and the Sadducees greatly disturbed?  (4:1-2)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65F56-9AA1-474C-A019-7BF8668AE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 man had been healed”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 apostles were teaching the people, proclaiming in Jesus the resurrection of the dead”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 apostles were creating a riot in the temple courts”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 man was jumping and praising God”</a:t>
            </a:r>
          </a:p>
        </p:txBody>
      </p:sp>
    </p:spTree>
    <p:extLst>
      <p:ext uri="{BB962C8B-B14F-4D97-AF65-F5344CB8AC3E}">
        <p14:creationId xmlns:p14="http://schemas.microsoft.com/office/powerpoint/2010/main" val="3564881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6BBFB-5548-4240-B410-F9F00D52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Why were the priests and the captain of the temple guard and the Sadducees greatly disturbed?  (4:1-2)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65F56-9AA1-474C-A019-7BF8668AE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 man had been healed”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“Because the apostles were teaching the people, proclaiming in Jesus the resurrection of the dead”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 apostles were creating a riot in the temple courts”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 man was jumping and praising God”</a:t>
            </a:r>
          </a:p>
        </p:txBody>
      </p:sp>
    </p:spTree>
    <p:extLst>
      <p:ext uri="{BB962C8B-B14F-4D97-AF65-F5344CB8AC3E}">
        <p14:creationId xmlns:p14="http://schemas.microsoft.com/office/powerpoint/2010/main" val="298191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6FB00-0E20-4FC9-80A7-18C4EFBB2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even though Peter and John were put in jail?  (4:3-4)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046DD-02F7-4847-89BB-EF432D1B7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people believed.  The number of believers grew to about 5,000.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who was healed went free.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 were able to escape.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68166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6FB00-0E20-4FC9-80A7-18C4EFBB2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even though Peter and John were put in jail?  (4:3-4)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046DD-02F7-4847-89BB-EF432D1B7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Many people believed.  The number of believers grew to about 5,000.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who was healed went free.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 were able to escape.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4437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D90-2500-4F6D-8E38-70A0125E4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rulers, elders, and teachers of the law ask Peter and John when they were first brought before them?  (4:5-7)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71A5-7EE0-496A-85D3-27C9E9235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“What do you think you are doing?”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“Where did you learn your magic?”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“By what power or what name did you do this?”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“Can you teach us about this man named Jesus?”</a:t>
            </a:r>
          </a:p>
        </p:txBody>
      </p:sp>
    </p:spTree>
    <p:extLst>
      <p:ext uri="{BB962C8B-B14F-4D97-AF65-F5344CB8AC3E}">
        <p14:creationId xmlns:p14="http://schemas.microsoft.com/office/powerpoint/2010/main" val="3661791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D90-2500-4F6D-8E38-70A0125E4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rulers, elders, and teachers of the law ask Peter and John when they were first brought before them?  (4:5-7)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71A5-7EE0-496A-85D3-27C9E9235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“What do you think you are doing?”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“Where did you learn your magic?”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“By what power or what name did you do this?”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“Can you teach us about this man named Jesus?”</a:t>
            </a:r>
          </a:p>
        </p:txBody>
      </p:sp>
    </p:spTree>
    <p:extLst>
      <p:ext uri="{BB962C8B-B14F-4D97-AF65-F5344CB8AC3E}">
        <p14:creationId xmlns:p14="http://schemas.microsoft.com/office/powerpoint/2010/main" val="1766458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6014-2CA0-4C2F-BA29-27A64E272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name did Peter say the man had been healed?  (4:9-10)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FF45-78B2-4EDC-B262-F53DCC59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Peter’s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John’s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the rulers and elders of the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Jesus Christ of Nazareth</a:t>
            </a:r>
          </a:p>
        </p:txBody>
      </p:sp>
    </p:spTree>
    <p:extLst>
      <p:ext uri="{BB962C8B-B14F-4D97-AF65-F5344CB8AC3E}">
        <p14:creationId xmlns:p14="http://schemas.microsoft.com/office/powerpoint/2010/main" val="2881990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6014-2CA0-4C2F-BA29-27A64E272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name did Peter say the man had been healed?  (4:9-10)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FF45-78B2-4EDC-B262-F53DCC59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Peter’s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John’s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the rulers and elders of the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the name of Jesus Christ of Nazareth</a:t>
            </a:r>
          </a:p>
        </p:txBody>
      </p:sp>
    </p:spTree>
    <p:extLst>
      <p:ext uri="{BB962C8B-B14F-4D97-AF65-F5344CB8AC3E}">
        <p14:creationId xmlns:p14="http://schemas.microsoft.com/office/powerpoint/2010/main" val="1109009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370EB-48EF-4CC9-B054-F5D0A7F5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did Peter say Jesus is?  (4:11)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4987A-7F01-4984-9100-4CCCE4F5E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Rock of 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stone you builders rejected, which has become the cornerstone.”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Firm Foundation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60585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370EB-48EF-4CC9-B054-F5D0A7F5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did Peter say Jesus is?  (4:11)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4987A-7F01-4984-9100-4CCCE4F5E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Rock of 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stone you builders rejected, which has become the cornerstone.”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Firm Foundation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5271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A0DB-F8E1-4196-872E-C9B7B561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who was lame do at the temple gate called Beautiful?  (3:2)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77F72-5AF6-4C18-93AF-7EBB6E308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ate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sold his goods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begged there every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rested there while others worshiped.</a:t>
            </a:r>
          </a:p>
        </p:txBody>
      </p:sp>
    </p:spTree>
    <p:extLst>
      <p:ext uri="{BB962C8B-B14F-4D97-AF65-F5344CB8AC3E}">
        <p14:creationId xmlns:p14="http://schemas.microsoft.com/office/powerpoint/2010/main" val="1869528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E9874-C2CC-4EAA-8155-A446990C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rulers and the elders of the people do to stop the gospel message from spreading any further?  (4:17-18)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4496F-58D0-434A-8A7F-EEF2BB0D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commanded Peter and John not to speak or teach in the name of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sentenced Peter and John to life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stoned Peter and John.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did nothing.</a:t>
            </a:r>
          </a:p>
        </p:txBody>
      </p:sp>
    </p:spTree>
    <p:extLst>
      <p:ext uri="{BB962C8B-B14F-4D97-AF65-F5344CB8AC3E}">
        <p14:creationId xmlns:p14="http://schemas.microsoft.com/office/powerpoint/2010/main" val="731114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E9874-C2CC-4EAA-8155-A446990C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rulers and the elders of the people do to stop the gospel message from spreading any further?  (4:17-18)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4496F-58D0-434A-8A7F-EEF2BB0D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They commanded Peter and John not to speak or teach in the name of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sentenced Peter and John to life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stoned Peter and John.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did nothing.</a:t>
            </a:r>
          </a:p>
        </p:txBody>
      </p:sp>
    </p:spTree>
    <p:extLst>
      <p:ext uri="{BB962C8B-B14F-4D97-AF65-F5344CB8AC3E}">
        <p14:creationId xmlns:p14="http://schemas.microsoft.com/office/powerpoint/2010/main" val="8659664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970B8-4D10-4526-8D65-13F8FF80B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and John say they could not help speaking about?  </a:t>
            </a:r>
            <a:br>
              <a:rPr lang="en-US" dirty="0"/>
            </a:br>
            <a:r>
              <a:rPr lang="en-US" dirty="0"/>
              <a:t>(4:19-20)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F34EC-AC11-486C-BEA6-BB583AB91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the man who had been healed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John’s baptism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What they had seen and heard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How they had been abused in jail</a:t>
            </a:r>
          </a:p>
        </p:txBody>
      </p:sp>
    </p:spTree>
    <p:extLst>
      <p:ext uri="{BB962C8B-B14F-4D97-AF65-F5344CB8AC3E}">
        <p14:creationId xmlns:p14="http://schemas.microsoft.com/office/powerpoint/2010/main" val="42272934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970B8-4D10-4526-8D65-13F8FF80B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and John say they could not help speaking about?  </a:t>
            </a:r>
            <a:br>
              <a:rPr lang="en-US" dirty="0"/>
            </a:br>
            <a:r>
              <a:rPr lang="en-US" dirty="0"/>
              <a:t>(4:19-20)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F34EC-AC11-486C-BEA6-BB583AB91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the man who had been healed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John’s baptism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What they had seen and heard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How they had been abused in jail</a:t>
            </a:r>
          </a:p>
        </p:txBody>
      </p:sp>
    </p:spTree>
    <p:extLst>
      <p:ext uri="{BB962C8B-B14F-4D97-AF65-F5344CB8AC3E}">
        <p14:creationId xmlns:p14="http://schemas.microsoft.com/office/powerpoint/2010/main" val="14045001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FE18-AF23-4A79-B572-216B1BD9B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rulers let Peter and John go?  (4:21)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F82AA-304F-40F0-83A4-BAD01071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Peter and John paid their bail”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all the people were praising God for what had happened”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 jail was full”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they needed more time to think of a worthy punishment.”</a:t>
            </a:r>
          </a:p>
        </p:txBody>
      </p:sp>
    </p:spTree>
    <p:extLst>
      <p:ext uri="{BB962C8B-B14F-4D97-AF65-F5344CB8AC3E}">
        <p14:creationId xmlns:p14="http://schemas.microsoft.com/office/powerpoint/2010/main" val="3217533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FE18-AF23-4A79-B572-216B1BD9B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rulers let Peter and John go?  (4:21)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F82AA-304F-40F0-83A4-BAD01071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Peter and John paid their bail”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“Because all the people were praising God for what had happened”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 jail was full”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they needed more time to think of a worthy punishment.”</a:t>
            </a:r>
          </a:p>
        </p:txBody>
      </p:sp>
    </p:spTree>
    <p:extLst>
      <p:ext uri="{BB962C8B-B14F-4D97-AF65-F5344CB8AC3E}">
        <p14:creationId xmlns:p14="http://schemas.microsoft.com/office/powerpoint/2010/main" val="22832629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570C8-411F-49D7-B1CA-226DBFD31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14631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“Salvation is found in no one else, for there is no other name under heaven given to mankind by which…”  (Acts 4:12)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51AD0-0128-4B81-AC1B-D4684B70D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“… we must revere.”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“… we must pray to.”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“… we must fear.”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“… we must be saved.”</a:t>
            </a:r>
          </a:p>
        </p:txBody>
      </p:sp>
    </p:spTree>
    <p:extLst>
      <p:ext uri="{BB962C8B-B14F-4D97-AF65-F5344CB8AC3E}">
        <p14:creationId xmlns:p14="http://schemas.microsoft.com/office/powerpoint/2010/main" val="3438347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570C8-411F-49D7-B1CA-226DBFD31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14631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“Salvation is found in no one else, for there is no other name under heaven given to mankind by which…”  (Acts 4:12)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51AD0-0128-4B81-AC1B-D4684B70D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“… we must revere.”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“… we must </a:t>
            </a:r>
            <a:r>
              <a:rPr lang="en-US" sz="3600"/>
              <a:t>pray to.”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“… we must fear.”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“… we must be saved.”</a:t>
            </a:r>
          </a:p>
        </p:txBody>
      </p:sp>
    </p:spTree>
    <p:extLst>
      <p:ext uri="{BB962C8B-B14F-4D97-AF65-F5344CB8AC3E}">
        <p14:creationId xmlns:p14="http://schemas.microsoft.com/office/powerpoint/2010/main" val="375405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131D-E2C4-4385-A77D-362F5352C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lame man give Peter and John his attention?  (3:4-5)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15F07-D37A-48AB-9461-F5847B3D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were walking past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expected to get something from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were dressed as if they had a lot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threw their trash at him</a:t>
            </a:r>
          </a:p>
        </p:txBody>
      </p:sp>
    </p:spTree>
    <p:extLst>
      <p:ext uri="{BB962C8B-B14F-4D97-AF65-F5344CB8AC3E}">
        <p14:creationId xmlns:p14="http://schemas.microsoft.com/office/powerpoint/2010/main" val="59605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131D-E2C4-4385-A77D-362F5352C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lame ma give Peter and John his attention?  (3:4-5)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15F07-D37A-48AB-9461-F5847B3D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were walking past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he expected to get something from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were dressed as if they had a lot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threw their trash at him</a:t>
            </a:r>
          </a:p>
        </p:txBody>
      </p:sp>
    </p:spTree>
    <p:extLst>
      <p:ext uri="{BB962C8B-B14F-4D97-AF65-F5344CB8AC3E}">
        <p14:creationId xmlns:p14="http://schemas.microsoft.com/office/powerpoint/2010/main" val="106030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0ABF1-D761-40B7-A4EF-744235FE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silver and gold did Peter give the lame man?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4C41B-52A8-41C1-B434-B3A66A7A0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 shekels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half—shekel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dollars</a:t>
            </a:r>
          </a:p>
        </p:txBody>
      </p:sp>
    </p:spTree>
    <p:extLst>
      <p:ext uri="{BB962C8B-B14F-4D97-AF65-F5344CB8AC3E}">
        <p14:creationId xmlns:p14="http://schemas.microsoft.com/office/powerpoint/2010/main" val="297318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0ABF1-D761-40B7-A4EF-744235FE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silver and gold did Peter give the lame man?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4C41B-52A8-41C1-B434-B3A66A7A0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 shekels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half—shekel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dollars</a:t>
            </a:r>
          </a:p>
        </p:txBody>
      </p:sp>
    </p:spTree>
    <p:extLst>
      <p:ext uri="{BB962C8B-B14F-4D97-AF65-F5344CB8AC3E}">
        <p14:creationId xmlns:p14="http://schemas.microsoft.com/office/powerpoint/2010/main" val="330142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7DDF-225C-4329-B730-36311AD62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Peter took the lame man by the hand  (3:7)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D860F-D737-493C-8339-9777CCB74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fell back to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shouted.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man’s feet and ankles became weaker than before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“Instantly the man’s feet and ankles become strong.”</a:t>
            </a:r>
          </a:p>
        </p:txBody>
      </p:sp>
    </p:spTree>
    <p:extLst>
      <p:ext uri="{BB962C8B-B14F-4D97-AF65-F5344CB8AC3E}">
        <p14:creationId xmlns:p14="http://schemas.microsoft.com/office/powerpoint/2010/main" val="120345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7DDF-225C-4329-B730-36311AD62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Peter took the lame man by the hand  (3:7)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D860F-D737-493C-8339-9777CCB74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fell back to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shouted.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man’s feet and ankles became weaker than before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“Instantly the man’s feet and ankles become strong.”</a:t>
            </a:r>
          </a:p>
        </p:txBody>
      </p:sp>
    </p:spTree>
    <p:extLst>
      <p:ext uri="{BB962C8B-B14F-4D97-AF65-F5344CB8AC3E}">
        <p14:creationId xmlns:p14="http://schemas.microsoft.com/office/powerpoint/2010/main" val="30169286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1594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Acts Dig Site 2</vt:lpstr>
      <vt:lpstr>What did the man who was lame do at the temple gate called Beautiful?  (3:2)</vt:lpstr>
      <vt:lpstr>What did the man who was lame do at the temple gate called Beautiful?  (3:2)</vt:lpstr>
      <vt:lpstr>Why did the lame man give Peter and John his attention?  (3:4-5)</vt:lpstr>
      <vt:lpstr>Why did the lame ma give Peter and John his attention?  (3:4-5)</vt:lpstr>
      <vt:lpstr>How much silver and gold did Peter give the lame man?  (3:6)</vt:lpstr>
      <vt:lpstr>How much silver and gold did Peter give the lame man?  (3:6)</vt:lpstr>
      <vt:lpstr>What happened when Peter took the lame man by the hand  (3:7)</vt:lpstr>
      <vt:lpstr>What happened when Peter took the lame man by the hand  (3:7)</vt:lpstr>
      <vt:lpstr>What did the lame man do when he began to walk?  (3:8)</vt:lpstr>
      <vt:lpstr>What did the lame man do when he began to walk?  (3:8)</vt:lpstr>
      <vt:lpstr>Who was filled with wonder and amazement after the lame man was healed?  (3:9-10)</vt:lpstr>
      <vt:lpstr>Who was filled with wonder and amazement after the lame man was healed?  (3:9-10)</vt:lpstr>
      <vt:lpstr>What did Peter say the people had done with Jesus?  (3:12-15)</vt:lpstr>
      <vt:lpstr>What did Peter say the people had done with Jesus?  (3:12-15)</vt:lpstr>
      <vt:lpstr>What were Peter and John witnesses of?  (3:15)</vt:lpstr>
      <vt:lpstr>What were Peter and John witnesses of?  (3:15)</vt:lpstr>
      <vt:lpstr>What made the man strong?  (3:16)</vt:lpstr>
      <vt:lpstr>What made the man strong?  (3:16)</vt:lpstr>
      <vt:lpstr>Why were the priests and the captain of the temple guard and the Sadducees greatly disturbed?  (4:1-2)</vt:lpstr>
      <vt:lpstr>Why were the priests and the captain of the temple guard and the Sadducees greatly disturbed?  (4:1-2)</vt:lpstr>
      <vt:lpstr>What happened even though Peter and John were put in jail?  (4:3-4)</vt:lpstr>
      <vt:lpstr>What happened even though Peter and John were put in jail?  (4:3-4)</vt:lpstr>
      <vt:lpstr>What did the rulers, elders, and teachers of the law ask Peter and John when they were first brought before them?  (4:5-7)</vt:lpstr>
      <vt:lpstr>What did the rulers, elders, and teachers of the law ask Peter and John when they were first brought before them?  (4:5-7)</vt:lpstr>
      <vt:lpstr>In whose name did Peter say the man had been healed?  (4:9-10)</vt:lpstr>
      <vt:lpstr>In whose name did Peter say the man had been healed?  (4:9-10)</vt:lpstr>
      <vt:lpstr>Who did Peter say Jesus is?  (4:11)</vt:lpstr>
      <vt:lpstr>Who did Peter say Jesus is?  (4:11)</vt:lpstr>
      <vt:lpstr>What did the rulers and the elders of the people do to stop the gospel message from spreading any further?  (4:17-18)</vt:lpstr>
      <vt:lpstr>What did the rulers and the elders of the people do to stop the gospel message from spreading any further?  (4:17-18)</vt:lpstr>
      <vt:lpstr>What did Peter and John say they could not help speaking about?   (4:19-20)</vt:lpstr>
      <vt:lpstr>What did Peter and John say they could not help speaking about?   (4:19-20)</vt:lpstr>
      <vt:lpstr>Why did the rulers let Peter and John go?  (4:21)</vt:lpstr>
      <vt:lpstr>Why did the rulers let Peter and John go?  (4:21)</vt:lpstr>
      <vt:lpstr>Finish this verse:  “Salvation is found in no one else, for there is no other name under heaven given to mankind by which…”  (Acts 4:12)</vt:lpstr>
      <vt:lpstr>Finish this verse:  “Salvation is found in no one else, for there is no other name under heaven given to mankind by which…”  (Acts 4:12)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19</cp:revision>
  <dcterms:created xsi:type="dcterms:W3CDTF">2016-04-21T15:09:06Z</dcterms:created>
  <dcterms:modified xsi:type="dcterms:W3CDTF">2018-07-30T20:10:16Z</dcterms:modified>
</cp:coreProperties>
</file>