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C4F1-4636-4822-81CA-2909461E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chief priests and Pharisees make sure the tomb was secure?  (27:66)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F337-346F-4D85-A045-AB7ED7183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a seal on the stone.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posted a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2039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C4F1-4636-4822-81CA-2909461E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chief priests and Pharisees make sure the tomb was secure?  (27:66)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F337-346F-4D85-A045-AB7ED7183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a seal on the stone.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posted a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8750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A696-1F0E-4999-9891-3DF6A34D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to look at the tomb at dawn on the first day of the week?  (28:1)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BF528-AA7E-4041-9AF9-3EFF4FC6F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Magdalene and the other 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273583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A696-1F0E-4999-9891-3DF6A34D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to look at the tomb at dawn on the first day of the week?  (28:1)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BF528-AA7E-4041-9AF9-3EFF4FC6F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Magdalene and the other 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323315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4BB5-C0FA-4D51-8D78-E6F3EF70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tomb?  (28:2)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5C3-A021-4F87-AD08-91AF9958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took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came down from heaven and rolled back the stone.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heavy rain fell.</a:t>
            </a:r>
          </a:p>
        </p:txBody>
      </p:sp>
    </p:spTree>
    <p:extLst>
      <p:ext uri="{BB962C8B-B14F-4D97-AF65-F5344CB8AC3E}">
        <p14:creationId xmlns:p14="http://schemas.microsoft.com/office/powerpoint/2010/main" val="290342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4BB5-C0FA-4D51-8D78-E6F3EF70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tomb?  (28:2)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5C3-A021-4F87-AD08-91AF9958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took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came down from heaven and rolled back the stone.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heavy rain fell.</a:t>
            </a:r>
          </a:p>
        </p:txBody>
      </p:sp>
    </p:spTree>
    <p:extLst>
      <p:ext uri="{BB962C8B-B14F-4D97-AF65-F5344CB8AC3E}">
        <p14:creationId xmlns:p14="http://schemas.microsoft.com/office/powerpoint/2010/main" val="252054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C0B1-F8FC-4C0F-B01C-FCEAAE44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guards at Jesus’ tomb when they saw the angel?  (28:4)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8C8D-1622-4E19-966B-88586FDB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bowed down to the angel.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so afraid of him that they shook and became like dead 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became angry.”</a:t>
            </a:r>
          </a:p>
        </p:txBody>
      </p:sp>
    </p:spTree>
    <p:extLst>
      <p:ext uri="{BB962C8B-B14F-4D97-AF65-F5344CB8AC3E}">
        <p14:creationId xmlns:p14="http://schemas.microsoft.com/office/powerpoint/2010/main" val="130678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C0B1-F8FC-4C0F-B01C-FCEAAE44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guards at Jesus’ tomb when they saw the angel?  (28:4)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8C8D-1622-4E19-966B-88586FDB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bowed down to the angel.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were so afraid of him that they shook and became like dead 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became angry.”</a:t>
            </a:r>
          </a:p>
        </p:txBody>
      </p:sp>
    </p:spTree>
    <p:extLst>
      <p:ext uri="{BB962C8B-B14F-4D97-AF65-F5344CB8AC3E}">
        <p14:creationId xmlns:p14="http://schemas.microsoft.com/office/powerpoint/2010/main" val="133618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C15E-A01A-46D3-9A41-EF17A7C7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at the tomb tell the women?  (28:5-6)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E0B6-4401-41CA-A4AE-A33D79280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not here; he has risen.”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bring you great news.”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you here?”</a:t>
            </a:r>
          </a:p>
        </p:txBody>
      </p:sp>
    </p:spTree>
    <p:extLst>
      <p:ext uri="{BB962C8B-B14F-4D97-AF65-F5344CB8AC3E}">
        <p14:creationId xmlns:p14="http://schemas.microsoft.com/office/powerpoint/2010/main" val="589774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C15E-A01A-46D3-9A41-EF17A7C7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at the tomb tell the women?  (28:5-6)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E0B6-4401-41CA-A4AE-A33D79280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is not here; he has risen.”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bring you great news.”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you here?”</a:t>
            </a:r>
          </a:p>
        </p:txBody>
      </p:sp>
    </p:spTree>
    <p:extLst>
      <p:ext uri="{BB962C8B-B14F-4D97-AF65-F5344CB8AC3E}">
        <p14:creationId xmlns:p14="http://schemas.microsoft.com/office/powerpoint/2010/main" val="345735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1A13-0D47-4FFD-865D-47079D3C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from Arimathea ask Pilate?  (27:58)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F99-DE82-454B-9637-3FF74CF3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for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for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to be released from prison.</a:t>
            </a:r>
          </a:p>
        </p:txBody>
      </p:sp>
    </p:spTree>
    <p:extLst>
      <p:ext uri="{BB962C8B-B14F-4D97-AF65-F5344CB8AC3E}">
        <p14:creationId xmlns:p14="http://schemas.microsoft.com/office/powerpoint/2010/main" val="1351787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321C-BCB6-40A5-A1FA-4C07482B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women to tell the disciples about Jesus?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9DAA-83C4-4175-B77D-39C8BC6B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has gone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has risen from the dead and is going ahead of you into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61425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321C-BCB6-40A5-A1FA-4C07482B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women to tell the disciples about Jesus?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9DAA-83C4-4175-B77D-39C8BC6B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has gone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has risen from the dead and is going ahead of you into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68223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D53A-D8D5-4A1D-99DE-47169A53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met the women as they were hurrying away from the tomb?  </a:t>
            </a:r>
            <a:br>
              <a:rPr lang="en-US" dirty="0"/>
            </a:br>
            <a:r>
              <a:rPr lang="en-US" dirty="0"/>
              <a:t>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BED3F-3706-441B-848B-90761730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James, and John</a:t>
            </a:r>
          </a:p>
        </p:txBody>
      </p:sp>
    </p:spTree>
    <p:extLst>
      <p:ext uri="{BB962C8B-B14F-4D97-AF65-F5344CB8AC3E}">
        <p14:creationId xmlns:p14="http://schemas.microsoft.com/office/powerpoint/2010/main" val="1415500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D53A-D8D5-4A1D-99DE-47169A53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met the women as they were hurrying away from the tomb?  </a:t>
            </a:r>
            <a:br>
              <a:rPr lang="en-US" dirty="0"/>
            </a:br>
            <a:r>
              <a:rPr lang="en-US" dirty="0"/>
              <a:t>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BED3F-3706-441B-848B-90761730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James, and John</a:t>
            </a:r>
          </a:p>
        </p:txBody>
      </p:sp>
    </p:spTree>
    <p:extLst>
      <p:ext uri="{BB962C8B-B14F-4D97-AF65-F5344CB8AC3E}">
        <p14:creationId xmlns:p14="http://schemas.microsoft.com/office/powerpoint/2010/main" val="92575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B93A-29FA-446B-BEE2-53E6FA63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do when Jesus spoke to them after He had risen?  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320F-493F-4B1B-842C-DD780865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“clasped his feet and worshiped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to go with him to Galilee.”</a:t>
            </a:r>
          </a:p>
        </p:txBody>
      </p:sp>
    </p:spTree>
    <p:extLst>
      <p:ext uri="{BB962C8B-B14F-4D97-AF65-F5344CB8AC3E}">
        <p14:creationId xmlns:p14="http://schemas.microsoft.com/office/powerpoint/2010/main" val="3624845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B93A-29FA-446B-BEE2-53E6FA63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do when Jesus spoke to them after He had risen?  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320F-493F-4B1B-842C-DD780865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“clasped his feet and worshiped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to go with him to Galilee.”</a:t>
            </a:r>
          </a:p>
        </p:txBody>
      </p:sp>
    </p:spTree>
    <p:extLst>
      <p:ext uri="{BB962C8B-B14F-4D97-AF65-F5344CB8AC3E}">
        <p14:creationId xmlns:p14="http://schemas.microsoft.com/office/powerpoint/2010/main" val="1275720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7B50-F892-4BC7-A87E-E4550369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women after He had risen?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0855-9D6E-40C0-9056-A9F8E77A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my brothers to go to Galilee; there they will see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69994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7B50-F892-4BC7-A87E-E4550369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women after He had risen?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0855-9D6E-40C0-9056-A9F8E77A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my brothers to go to Galilee; there they will see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20987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0A70-AE11-45A8-9C5B-4F29BA81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the chief priests everything that happened at the tomb?  (28:110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B8DE0-3C1F-4FF2-BD41-977DDE2F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</a:t>
            </a:r>
          </a:p>
        </p:txBody>
      </p:sp>
    </p:spTree>
    <p:extLst>
      <p:ext uri="{BB962C8B-B14F-4D97-AF65-F5344CB8AC3E}">
        <p14:creationId xmlns:p14="http://schemas.microsoft.com/office/powerpoint/2010/main" val="293983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0A70-AE11-45A8-9C5B-4F29BA81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the chief priests everything that happened at the tomb?  (28:110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B8DE0-3C1F-4FF2-BD41-977DDE2F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</a:t>
            </a:r>
          </a:p>
        </p:txBody>
      </p:sp>
    </p:spTree>
    <p:extLst>
      <p:ext uri="{BB962C8B-B14F-4D97-AF65-F5344CB8AC3E}">
        <p14:creationId xmlns:p14="http://schemas.microsoft.com/office/powerpoint/2010/main" val="366596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1A13-0D47-4FFD-865D-47079D3C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from Arimathea ask Pilate?  (27:58)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F99-DE82-454B-9637-3FF74CF3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for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asked for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to be released from prison.</a:t>
            </a:r>
          </a:p>
        </p:txBody>
      </p:sp>
    </p:spTree>
    <p:extLst>
      <p:ext uri="{BB962C8B-B14F-4D97-AF65-F5344CB8AC3E}">
        <p14:creationId xmlns:p14="http://schemas.microsoft.com/office/powerpoint/2010/main" val="1379820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BAFC-0B6F-45E8-B207-7F8ECFD9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when the guards told them that Jesus was not in the tomb?  (28:12-15)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F1A3-1BB5-4970-ABA9-5C25B2FFC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found Jesus in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planned to kill the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the guards to say the disciples stole Jesus’ body.</a:t>
            </a:r>
          </a:p>
        </p:txBody>
      </p:sp>
    </p:spTree>
    <p:extLst>
      <p:ext uri="{BB962C8B-B14F-4D97-AF65-F5344CB8AC3E}">
        <p14:creationId xmlns:p14="http://schemas.microsoft.com/office/powerpoint/2010/main" val="2936482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BAFC-0B6F-45E8-B207-7F8ECFD9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when the guards told them that Jesus was not in the tomb?  (28:12-15)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F1A3-1BB5-4970-ABA9-5C25B2FFC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found Jesus in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planned to kill the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paid the guards to say the disciples stole Jesus’ body.</a:t>
            </a:r>
          </a:p>
        </p:txBody>
      </p:sp>
    </p:spTree>
    <p:extLst>
      <p:ext uri="{BB962C8B-B14F-4D97-AF65-F5344CB8AC3E}">
        <p14:creationId xmlns:p14="http://schemas.microsoft.com/office/powerpoint/2010/main" val="177194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0C7E-CEFF-42BA-9636-FEBAB789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eleven disciples do when they went to Galilee and saw Jesus?  (28:16-17)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2992-F4DE-4957-A4B5-75C123C0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worshipped him; but some doubted.”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ran away in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05573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0C7E-CEFF-42BA-9636-FEBAB789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eleven disciples do when they went to Galilee and saw Jesus?  (28:16-17)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2992-F4DE-4957-A4B5-75C123C0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worshipped him; but some doubted.”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ran away in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10407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589A-7E0B-4EE1-9564-36CEF16B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Great Commission, what did Jesus tell His disciples to do?  </a:t>
            </a:r>
            <a:br>
              <a:rPr lang="en-US" dirty="0"/>
            </a:br>
            <a:r>
              <a:rPr lang="en-US" dirty="0"/>
              <a:t>(28:19-20)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9830F-F4F2-4C7D-A3F7-778401F5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disciples of all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teach and baptize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50328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589A-7E0B-4EE1-9564-36CEF16B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Great Commission, what did Jesus tell His disciples to do?  </a:t>
            </a:r>
            <a:br>
              <a:rPr lang="en-US" dirty="0"/>
            </a:br>
            <a:r>
              <a:rPr lang="en-US" dirty="0"/>
              <a:t>(28:19-20)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9830F-F4F2-4C7D-A3F7-778401F5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disciples of all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teach and baptize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3971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9783-FDD0-4A71-B218-9F95626B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with Jesus’ body?  (27:59-60)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EBF7-6C65-44B2-8CD2-15D42EB9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“wrapped it in a clean linen cloth.”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“placed it in his own new tomb.”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9684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9783-FDD0-4A71-B218-9F95626B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with Jesus’ body?  (27:59-60)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EBF7-6C65-44B2-8CD2-15D42EB9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“wrapped it in a clean linen cloth.”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“placed it in his own new tomb.”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3914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8E61-5244-415A-893D-53AC5270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at the entrance to the tomb?  (27:60)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AA42-5986-4063-A2D5-A55AF80A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rolled a big stone in front of the tomb.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flowers at the tomb.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wrote Jesus’ name on the outside of the tomb.</a:t>
            </a:r>
          </a:p>
        </p:txBody>
      </p:sp>
    </p:spTree>
    <p:extLst>
      <p:ext uri="{BB962C8B-B14F-4D97-AF65-F5344CB8AC3E}">
        <p14:creationId xmlns:p14="http://schemas.microsoft.com/office/powerpoint/2010/main" val="319767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8E61-5244-415A-893D-53AC5270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at the entrance to the tomb?  (27:60)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AA42-5986-4063-A2D5-A55AF80A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rolled a big stone in front of the tomb.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flowers at the tomb.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wrote Jesus’ name on the outside of the tomb.</a:t>
            </a:r>
          </a:p>
        </p:txBody>
      </p:sp>
    </p:spTree>
    <p:extLst>
      <p:ext uri="{BB962C8B-B14F-4D97-AF65-F5344CB8AC3E}">
        <p14:creationId xmlns:p14="http://schemas.microsoft.com/office/powerpoint/2010/main" val="65421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25FE-98E3-4010-BC3D-E6D35BDA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Pharisees think would happen to Jesus’ body?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8152-5242-4028-BC33-3926B30D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would steal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would tell people Jesus had risen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0974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25FE-98E3-4010-BC3D-E6D35BDA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Pharisees think would happen to Jesus’ body?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8152-5242-4028-BC33-3926B30D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would steal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would tell people Jesus had risen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350953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1244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20</vt:lpstr>
      <vt:lpstr>What did Joseph from Arimathea ask Pilate?  (27:58)</vt:lpstr>
      <vt:lpstr>What did Joseph from Arimathea ask Pilate?  (27:58)</vt:lpstr>
      <vt:lpstr>What did Joseph do with Jesus’ body?  (27:59-60)</vt:lpstr>
      <vt:lpstr>What did Joseph do with Jesus’ body?  (27:59-60)</vt:lpstr>
      <vt:lpstr>What did Joseph do at the entrance to the tomb?  (27:60)</vt:lpstr>
      <vt:lpstr>What did Joseph do at the entrance to the tomb?  (27:60)</vt:lpstr>
      <vt:lpstr>What did the chief priests and Pharisees think would happen to Jesus’ body?  (27:64)</vt:lpstr>
      <vt:lpstr>What did the chief priests and Pharisees think would happen to Jesus’ body?  (27:64)</vt:lpstr>
      <vt:lpstr>How did the chief priests and Pharisees make sure the tomb was secure?  (27:66)</vt:lpstr>
      <vt:lpstr>How did the chief priests and Pharisees make sure the tomb was secure?  (27:66)</vt:lpstr>
      <vt:lpstr>Who went to look at the tomb at dawn on the first day of the week?  (28:1)</vt:lpstr>
      <vt:lpstr>Who went to look at the tomb at dawn on the first day of the week?  (28:1)</vt:lpstr>
      <vt:lpstr>What happened at the tomb?  (28:2)</vt:lpstr>
      <vt:lpstr>What happened at the tomb?  (28:2)</vt:lpstr>
      <vt:lpstr>What happened to the guards at Jesus’ tomb when they saw the angel?  (28:4)</vt:lpstr>
      <vt:lpstr>What happened to the guards at Jesus’ tomb when they saw the angel?  (28:4)</vt:lpstr>
      <vt:lpstr>What did the angel at the tomb tell the women?  (28:5-6)</vt:lpstr>
      <vt:lpstr>What did the angel at the tomb tell the women?  (28:5-6)</vt:lpstr>
      <vt:lpstr>What were the women to tell the disciples about Jesus?  (28:7)</vt:lpstr>
      <vt:lpstr>What were the women to tell the disciples about Jesus?  (28:7)</vt:lpstr>
      <vt:lpstr>Who met the women as they were hurrying away from the tomb?   (28:8-9)</vt:lpstr>
      <vt:lpstr>Who met the women as they were hurrying away from the tomb?   (28:8-9)</vt:lpstr>
      <vt:lpstr>What did the women do when Jesus spoke to them after He had risen?  (28:8-9)</vt:lpstr>
      <vt:lpstr>What did the women do when Jesus spoke to them after He had risen?  (28:8-9)</vt:lpstr>
      <vt:lpstr>What did Jesus tell the women after He had risen?  (28:10)</vt:lpstr>
      <vt:lpstr>What did Jesus tell the women after He had risen?  (28:10)</vt:lpstr>
      <vt:lpstr>Who told the chief priests everything that happened at the tomb?  (28:110</vt:lpstr>
      <vt:lpstr>Who told the chief priests everything that happened at the tomb?  (28:110</vt:lpstr>
      <vt:lpstr>What did the chief priests and elders do when the guards told them that Jesus was not in the tomb?  (28:12-15)</vt:lpstr>
      <vt:lpstr>What did the chief priests and elders do when the guards told them that Jesus was not in the tomb?  (28:12-15)</vt:lpstr>
      <vt:lpstr>What did the eleven disciples do when they went to Galilee and saw Jesus?  (28:16-17)</vt:lpstr>
      <vt:lpstr>What did the eleven disciples do when they went to Galilee and saw Jesus?  (28:16-17)</vt:lpstr>
      <vt:lpstr>In the Great Commission, what did Jesus tell His disciples to do?   (28:19-20)</vt:lpstr>
      <vt:lpstr>In the Great Commission, what did Jesus tell His disciples to do?   (28:19-20)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2017-06-28T23:09:51Z</dcterms:modified>
</cp:coreProperties>
</file>