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</a:t>
            </a:r>
            <a:r>
              <a:rPr lang="en-US" sz="6000" b="1"/>
              <a:t>Site 14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1250-99FF-40C5-87B3-08767B9B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five of the virgins wise?  (25:4)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42A6-4B2C-4E3C-9AC3-DCDE5775F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lamps and oil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exactly when the bridegroom was going to come.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7934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1250-99FF-40C5-87B3-08767B9B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five of the virgins wise?  (25:4)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42A6-4B2C-4E3C-9AC3-DCDE5775F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took lamps and oil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exactly when the bridegroom was going to come.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5778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AA5A-4D75-4387-BAB1-2DDC66B0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virgins do when they heard the cry at midnight?  (25:7)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7739F-8CCB-429A-9412-6BFFBE47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woke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“trimmed their lamps.”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571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AA5A-4D75-4387-BAB1-2DDC66B0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virgins do when they heard the cry at midnight?  (25:7)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7739F-8CCB-429A-9412-6BFFBE47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woke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“trimmed their lamps.”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6753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ACCD-798E-4CDC-95E6-C359BA80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lamps of the foolish virgins?  (25:8)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F1AC-4727-4877-8B51-CE7C5E7F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lamps stayed lit.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lamps were going 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lamps were stolen.</a:t>
            </a:r>
          </a:p>
        </p:txBody>
      </p:sp>
    </p:spTree>
    <p:extLst>
      <p:ext uri="{BB962C8B-B14F-4D97-AF65-F5344CB8AC3E}">
        <p14:creationId xmlns:p14="http://schemas.microsoft.com/office/powerpoint/2010/main" val="3647983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ACCD-798E-4CDC-95E6-C359BA80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lamps of the foolish virgins?  (25:8)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F1AC-4727-4877-8B51-CE7C5E7F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lamps stayed lit.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Their lamps were going 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lamps were stolen.</a:t>
            </a:r>
          </a:p>
        </p:txBody>
      </p:sp>
    </p:spTree>
    <p:extLst>
      <p:ext uri="{BB962C8B-B14F-4D97-AF65-F5344CB8AC3E}">
        <p14:creationId xmlns:p14="http://schemas.microsoft.com/office/powerpoint/2010/main" val="77846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B64B-210D-4A82-90B8-122D96C71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wise virgins answer the foolish virgins when they asked for oil?  (25:9)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EFE8-9F2C-47E6-8488-AD8220A0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may not be enough for both us and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those who sell oil and buy some for yourselves.”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8226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B64B-210D-4A82-90B8-122D96C71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wise virgins answer the foolish virgins when they asked for oil?  (25:9)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EFE8-9F2C-47E6-8488-AD8220A0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may not be enough for both  us and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those who sell oil and buy some for yourselves.”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36987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2E00-D6FE-47D2-8A21-C796C2AE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foolish virgins were away buying oil?  (25:10)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7CB51-E297-4020-B573-C6A2C4D45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bridegroom came.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virgins ran out of 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virgins fell asleep.</a:t>
            </a:r>
          </a:p>
        </p:txBody>
      </p:sp>
    </p:spTree>
    <p:extLst>
      <p:ext uri="{BB962C8B-B14F-4D97-AF65-F5344CB8AC3E}">
        <p14:creationId xmlns:p14="http://schemas.microsoft.com/office/powerpoint/2010/main" val="126060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2E00-D6FE-47D2-8A21-C796C2AE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foolish virgins were away buying oil?  (25:10)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7CB51-E297-4020-B573-C6A2C4D45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bridegroom came.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virgins ran out of 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wise virgins fell asleep.</a:t>
            </a:r>
          </a:p>
        </p:txBody>
      </p:sp>
    </p:spTree>
    <p:extLst>
      <p:ext uri="{BB962C8B-B14F-4D97-AF65-F5344CB8AC3E}">
        <p14:creationId xmlns:p14="http://schemas.microsoft.com/office/powerpoint/2010/main" val="100233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E0D8-86E0-4BDA-9090-26EC026A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would happen to two men who “will be in the field”? (24:40)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B7AF-8DAE-47C9-B413-3B5209FCF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will both be ready for Jesus when He comes.”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“One will be taken and the other left.”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will work harder when Jesus comes.”</a:t>
            </a:r>
          </a:p>
        </p:txBody>
      </p:sp>
    </p:spTree>
    <p:extLst>
      <p:ext uri="{BB962C8B-B14F-4D97-AF65-F5344CB8AC3E}">
        <p14:creationId xmlns:p14="http://schemas.microsoft.com/office/powerpoint/2010/main" val="2332900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8307-AC1B-4341-B3A4-158020C2E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bridegroom tell the five foolish virgins when they arrived at the wedding banquet?  (25:12)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329C3-5DFB-469C-8A9C-086F380C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“Welcome to the wedding.”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wedding has begun, but I will let you in.”</a:t>
            </a:r>
          </a:p>
        </p:txBody>
      </p:sp>
    </p:spTree>
    <p:extLst>
      <p:ext uri="{BB962C8B-B14F-4D97-AF65-F5344CB8AC3E}">
        <p14:creationId xmlns:p14="http://schemas.microsoft.com/office/powerpoint/2010/main" val="846464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8307-AC1B-4341-B3A4-158020C2E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bridegroom tell the five foolish virgins when they arrived at the wedding banquet?  (25:12)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329C3-5DFB-469C-8A9C-086F380C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“Welcome to the wedding.”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don’t know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wedding has begun, but I will let you in.”</a:t>
            </a:r>
          </a:p>
        </p:txBody>
      </p:sp>
    </p:spTree>
    <p:extLst>
      <p:ext uri="{BB962C8B-B14F-4D97-AF65-F5344CB8AC3E}">
        <p14:creationId xmlns:p14="http://schemas.microsoft.com/office/powerpoint/2010/main" val="1541443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9B83-A2BE-4D69-8D6E-D7CD2469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with one bag of gold do with his money?  (25:18)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1F9B9-07F0-4E4A-805A-BEFCFB985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gained one more bag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his money in the bank.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dug a hole and buried his gold.</a:t>
            </a:r>
          </a:p>
        </p:txBody>
      </p:sp>
    </p:spTree>
    <p:extLst>
      <p:ext uri="{BB962C8B-B14F-4D97-AF65-F5344CB8AC3E}">
        <p14:creationId xmlns:p14="http://schemas.microsoft.com/office/powerpoint/2010/main" val="2301201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9B83-A2BE-4D69-8D6E-D7CD2469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with one bag of gold do with his money?  (25:18)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1F9B9-07F0-4E4A-805A-BEFCFB985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gained one more bag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his money in the bank.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dug a hole and buried his gold.</a:t>
            </a:r>
          </a:p>
        </p:txBody>
      </p:sp>
    </p:spTree>
    <p:extLst>
      <p:ext uri="{BB962C8B-B14F-4D97-AF65-F5344CB8AC3E}">
        <p14:creationId xmlns:p14="http://schemas.microsoft.com/office/powerpoint/2010/main" val="507510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6E3D-0F78-4FD6-A839-C31A4860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master returned, what did the man who had received five bags of gold say?  (25:20)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F00D2-E389-42BE-A84A-73AEC50C5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06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sorry.  I have wasted your money.”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“See, I have gained five more [bags of gold].”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put your money in the bank.”</a:t>
            </a:r>
          </a:p>
        </p:txBody>
      </p:sp>
    </p:spTree>
    <p:extLst>
      <p:ext uri="{BB962C8B-B14F-4D97-AF65-F5344CB8AC3E}">
        <p14:creationId xmlns:p14="http://schemas.microsoft.com/office/powerpoint/2010/main" val="3629887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6E3D-0F78-4FD6-A839-C31A4860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master returned, what did the man who had received five bags of gold say?  (25:20)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F00D2-E389-42BE-A84A-73AEC50C5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06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sorry.  I have wasted your money.”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“See, I have gained five more [bags of gold].”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put your money in the bank.”</a:t>
            </a:r>
          </a:p>
        </p:txBody>
      </p:sp>
    </p:spTree>
    <p:extLst>
      <p:ext uri="{BB962C8B-B14F-4D97-AF65-F5344CB8AC3E}">
        <p14:creationId xmlns:p14="http://schemas.microsoft.com/office/powerpoint/2010/main" val="337433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8E70-868A-470D-95EB-2B64FE7F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master reply to the man who had gained two more bags of gold?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E428-78E3-49C3-9E0F-98C4692F6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and share your master’s happiness!”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have given your gold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enjoy a banquet in your honor!”</a:t>
            </a:r>
          </a:p>
        </p:txBody>
      </p:sp>
    </p:spTree>
    <p:extLst>
      <p:ext uri="{BB962C8B-B14F-4D97-AF65-F5344CB8AC3E}">
        <p14:creationId xmlns:p14="http://schemas.microsoft.com/office/powerpoint/2010/main" val="2474125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8E70-868A-470D-95EB-2B64FE7F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master reply to the man who had gained two more bags of gold?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E428-78E3-49C3-9E0F-98C4692F6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“Come and share your master’s happiness!”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have given your gold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enjoy a banquet in your honor!”</a:t>
            </a:r>
          </a:p>
        </p:txBody>
      </p:sp>
    </p:spTree>
    <p:extLst>
      <p:ext uri="{BB962C8B-B14F-4D97-AF65-F5344CB8AC3E}">
        <p14:creationId xmlns:p14="http://schemas.microsoft.com/office/powerpoint/2010/main" val="1306043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E083-AAF8-48BA-B522-5F1328D4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master returned, what did the man who had received one bag of gold say?  (25:24-25)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563A-D792-47E3-AEFC-34FF34E0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knew that you are a hard man.”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was afraid and went out and hid your gold in the ground.”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5558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E083-AAF8-48BA-B522-5F1328D4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master returned, what did the man who had received one bag of gold say?  (25:24-25)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563A-D792-47E3-AEFC-34FF34E0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knew that you are a hard man.”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was afraid and went out and hid your gold in the ground.”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43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E0D8-86E0-4BDA-9090-26EC026A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would happen to two men who “will be in the field”? (24:40)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B7AF-8DAE-47C9-B413-3B5209FCF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will both be ready for Jesus when He comes.”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“One will be taken and the other left.”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will work harder when Jesus comes.”</a:t>
            </a:r>
          </a:p>
        </p:txBody>
      </p:sp>
    </p:spTree>
    <p:extLst>
      <p:ext uri="{BB962C8B-B14F-4D97-AF65-F5344CB8AC3E}">
        <p14:creationId xmlns:p14="http://schemas.microsoft.com/office/powerpoint/2010/main" val="3130925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53C4-C07F-426E-8C46-7067A430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master say to the man who hid his one bag of gold in the ground?  (25:26-27)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FC71-7035-4D1C-8C7D-D8889CFC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wicked, lazy servant!”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have put my money on deposit with the bankers.”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67998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53C4-C07F-426E-8C46-7067A430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master say to the man who hid his one bag of gold in the ground?  (25:26-27)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FC71-7035-4D1C-8C7D-D8889CFC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wicked, lazy servant!”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have put my money on deposit with the bankers.”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8290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5FA2-499A-4D84-9BB2-D0C6B39F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Lord will come when you don’t expect Him.  What should you do?  (24:42)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8A6B-5BE7-4815-84BF-5D9F9486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Keep watch.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 nothing but wait.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8575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5FA2-499A-4D84-9BB2-D0C6B39F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Lord will come when you don’t expect Him.  What should you do?  (24:42)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8A6B-5BE7-4815-84BF-5D9F9486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Keep watch.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 nothing but wait.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2463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389EE-33E8-40EE-81AB-CE3A65A0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10 virgins take their lamps and go out?  (24:42)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264FB-E8A7-42F2-8141-0D23E545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see what was happening”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meet the bridegroom”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meet the bridegroom’s family”</a:t>
            </a:r>
          </a:p>
        </p:txBody>
      </p:sp>
    </p:spTree>
    <p:extLst>
      <p:ext uri="{BB962C8B-B14F-4D97-AF65-F5344CB8AC3E}">
        <p14:creationId xmlns:p14="http://schemas.microsoft.com/office/powerpoint/2010/main" val="42102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389EE-33E8-40EE-81AB-CE3A65A0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10 virgins take their lamps and go out?  (24:42)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264FB-E8A7-42F2-8141-0D23E545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see what was happening”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meet the bridegroom”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meet the bridegroom’s family”</a:t>
            </a:r>
          </a:p>
        </p:txBody>
      </p:sp>
    </p:spTree>
    <p:extLst>
      <p:ext uri="{BB962C8B-B14F-4D97-AF65-F5344CB8AC3E}">
        <p14:creationId xmlns:p14="http://schemas.microsoft.com/office/powerpoint/2010/main" val="342403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39B0-DE3B-4266-A211-2117798C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virgins were wise and how many virgins were foolish?  (25:1-2)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7508-92B2-4911-8318-B6FA87E32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wise.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foolish.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 were wise and five were foolish.</a:t>
            </a:r>
          </a:p>
        </p:txBody>
      </p:sp>
    </p:spTree>
    <p:extLst>
      <p:ext uri="{BB962C8B-B14F-4D97-AF65-F5344CB8AC3E}">
        <p14:creationId xmlns:p14="http://schemas.microsoft.com/office/powerpoint/2010/main" val="374517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39B0-DE3B-4266-A211-2117798C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virgins were wise and how many virgins were foolish?  (25:1-2)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7508-92B2-4911-8318-B6FA87E32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wise.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foolish.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Five were wise and five were foolish.</a:t>
            </a:r>
          </a:p>
        </p:txBody>
      </p:sp>
    </p:spTree>
    <p:extLst>
      <p:ext uri="{BB962C8B-B14F-4D97-AF65-F5344CB8AC3E}">
        <p14:creationId xmlns:p14="http://schemas.microsoft.com/office/powerpoint/2010/main" val="32826002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1220</Words>
  <Application>Microsoft Office PowerPoint</Application>
  <PresentationFormat>On-screen Show (4:3)</PresentationFormat>
  <Paragraphs>122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Matthew Dig Site 14</vt:lpstr>
      <vt:lpstr>What did Jesus say would happen to two men who “will be in the field”? (24:40)</vt:lpstr>
      <vt:lpstr>What did Jesus say would happen to two men who “will be in the field”? (24:40)</vt:lpstr>
      <vt:lpstr>The Lord will come when you don’t expect Him.  What should you do?  (24:42)</vt:lpstr>
      <vt:lpstr>The Lord will come when you don’t expect Him.  What should you do?  (24:42)</vt:lpstr>
      <vt:lpstr>Why did the 10 virgins take their lamps and go out?  (24:42)</vt:lpstr>
      <vt:lpstr>Why did the 10 virgins take their lamps and go out?  (24:42)</vt:lpstr>
      <vt:lpstr>How many virgins were wise and how many virgins were foolish?  (25:1-2)</vt:lpstr>
      <vt:lpstr>How many virgins were wise and how many virgins were foolish?  (25:1-2)</vt:lpstr>
      <vt:lpstr>Why were five of the virgins wise?  (25:4)</vt:lpstr>
      <vt:lpstr>Why were five of the virgins wise?  (25:4)</vt:lpstr>
      <vt:lpstr>What did the virgins do when they heard the cry at midnight?  (25:7)</vt:lpstr>
      <vt:lpstr>What did the virgins do when they heard the cry at midnight?  (25:7)</vt:lpstr>
      <vt:lpstr>What happened to the lamps of the foolish virgins?  (25:8)</vt:lpstr>
      <vt:lpstr>What happened to the lamps of the foolish virgins?  (25:8)</vt:lpstr>
      <vt:lpstr>How did the wise virgins answer the foolish virgins when they asked for oil?  (25:9)</vt:lpstr>
      <vt:lpstr>How did the wise virgins answer the foolish virgins when they asked for oil?  (25:9)</vt:lpstr>
      <vt:lpstr>What happened while the foolish virgins were away buying oil?  (25:10)</vt:lpstr>
      <vt:lpstr>What happened while the foolish virgins were away buying oil?  (25:10)</vt:lpstr>
      <vt:lpstr>What did the bridegroom tell the five foolish virgins when they arrived at the wedding banquet?  (25:12)</vt:lpstr>
      <vt:lpstr>What did the bridegroom tell the five foolish virgins when they arrived at the wedding banquet?  (25:12)</vt:lpstr>
      <vt:lpstr>What did the man with one bag of gold do with his money?  (25:18)</vt:lpstr>
      <vt:lpstr>What did the man with one bag of gold do with his money?  (25:18)</vt:lpstr>
      <vt:lpstr>When the master returned, what did the man who had received five bags of gold say?  (25:20)</vt:lpstr>
      <vt:lpstr>When the master returned, what did the man who had received five bags of gold say?  (25:20)</vt:lpstr>
      <vt:lpstr>How did the master reply to the man who had gained two more bags of gold?  (25:23)</vt:lpstr>
      <vt:lpstr>How did the master reply to the man who had gained two more bags of gold?  (25:23)</vt:lpstr>
      <vt:lpstr>When the master returned, what did the man who had received one bag of gold say?  (25:24-25)</vt:lpstr>
      <vt:lpstr>When the master returned, what did the man who had received one bag of gold say?  (25:24-25)</vt:lpstr>
      <vt:lpstr>What did the master say to the man who hid his one bag of gold in the ground?  (25:26-27)</vt:lpstr>
      <vt:lpstr>What did the master say to the man who hid his one bag of gold in the ground?  (25:26-27)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2017-06-30T22:42:29Z</dcterms:modified>
</cp:coreProperties>
</file>