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0312-8AC8-41A7-A1E5-46D7C457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place on the donkey and the colt?  (21:7)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2B7E-9B6A-41AB-A967-A96EC788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Cloaks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Tunics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Palm branches</a:t>
            </a:r>
          </a:p>
        </p:txBody>
      </p:sp>
    </p:spTree>
    <p:extLst>
      <p:ext uri="{BB962C8B-B14F-4D97-AF65-F5344CB8AC3E}">
        <p14:creationId xmlns:p14="http://schemas.microsoft.com/office/powerpoint/2010/main" val="373987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0312-8AC8-41A7-A1E5-46D7C457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place on the donkey and the colt?  (21:7)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2B7E-9B6A-41AB-A967-A96EC788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Cloaks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Tunics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Palm branches</a:t>
            </a:r>
          </a:p>
        </p:txBody>
      </p:sp>
    </p:spTree>
    <p:extLst>
      <p:ext uri="{BB962C8B-B14F-4D97-AF65-F5344CB8AC3E}">
        <p14:creationId xmlns:p14="http://schemas.microsoft.com/office/powerpoint/2010/main" val="280988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76E9-9471-4D64-A265-C29B5DD2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do when Jesus rode into Jerusalem?  (21:8-9)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82FF6-D40A-42A6-9541-8B08E6CCC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spread cloaks and tree branches on the road.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shouted, “Hosanna to the Son of David!”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696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76E9-9471-4D64-A265-C29B5DD2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do when Jesus rode into Jerusalem?  (21:8-9)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82FF6-D40A-42A6-9541-8B08E6CCC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spread cloaks and tree branches on the road.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shouted, “Hosanna to the Son of David!”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5139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F69B-8F18-46B3-9EF4-A30A23D9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crowds say Jesus was when He entered Jerusalem?  </a:t>
            </a:r>
            <a:br>
              <a:rPr lang="en-US" dirty="0"/>
            </a:br>
            <a:r>
              <a:rPr lang="en-US" dirty="0"/>
              <a:t>(21:10-11)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580D-D888-42CA-8AA2-DF8527E3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is the new king of Jerusalem.”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 prophet from Nazareth in Galilee”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 high priest”</a:t>
            </a:r>
          </a:p>
        </p:txBody>
      </p:sp>
    </p:spTree>
    <p:extLst>
      <p:ext uri="{BB962C8B-B14F-4D97-AF65-F5344CB8AC3E}">
        <p14:creationId xmlns:p14="http://schemas.microsoft.com/office/powerpoint/2010/main" val="751902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F69B-8F18-46B3-9EF4-A30A23D9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crowds say Jesus was when He entered Jerusalem?  </a:t>
            </a:r>
            <a:br>
              <a:rPr lang="en-US" dirty="0"/>
            </a:br>
            <a:r>
              <a:rPr lang="en-US" dirty="0"/>
              <a:t>(21:10-11)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580D-D888-42CA-8AA2-DF8527E3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is the new king of Jerusalem.”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prophet from Nazareth in Galilee”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 high priest”</a:t>
            </a:r>
          </a:p>
        </p:txBody>
      </p:sp>
    </p:spTree>
    <p:extLst>
      <p:ext uri="{BB962C8B-B14F-4D97-AF65-F5344CB8AC3E}">
        <p14:creationId xmlns:p14="http://schemas.microsoft.com/office/powerpoint/2010/main" val="210578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FEFF-FA31-4888-ADDC-160C9806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people selling in the temple courts?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301D3-E702-4527-BAFC-2C3FB277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Incense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Scrolls</a:t>
            </a:r>
          </a:p>
        </p:txBody>
      </p:sp>
    </p:spTree>
    <p:extLst>
      <p:ext uri="{BB962C8B-B14F-4D97-AF65-F5344CB8AC3E}">
        <p14:creationId xmlns:p14="http://schemas.microsoft.com/office/powerpoint/2010/main" val="188440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FEFF-FA31-4888-ADDC-160C9806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people selling in the temple courts?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301D3-E702-4527-BAFC-2C3FB277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Doves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Incense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Scrolls</a:t>
            </a:r>
          </a:p>
        </p:txBody>
      </p:sp>
    </p:spTree>
    <p:extLst>
      <p:ext uri="{BB962C8B-B14F-4D97-AF65-F5344CB8AC3E}">
        <p14:creationId xmlns:p14="http://schemas.microsoft.com/office/powerpoint/2010/main" val="285330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8FFB-A1F4-4A5F-A63C-CCF94F6E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in the temple courts after He entered Jerusalem?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DDF5F-F168-4A19-9C7F-70B392D3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drove out those who were buying and selling.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over the tables of the money changers.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10029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8FFB-A1F4-4A5F-A63C-CCF94F6E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in the temple courts after He entered Jerusalem?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DDF5F-F168-4A19-9C7F-70B392D3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drove out those who were buying and selling.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over the tables of the money changers.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3069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6E9A-AF60-4DB3-9F8F-B0003B39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two disciples to do when they came to </a:t>
            </a:r>
            <a:r>
              <a:rPr lang="en-US" dirty="0" err="1"/>
              <a:t>Bethphage</a:t>
            </a:r>
            <a:r>
              <a:rPr lang="en-US" dirty="0"/>
              <a:t>?  </a:t>
            </a:r>
            <a:br>
              <a:rPr lang="en-US" dirty="0"/>
            </a:br>
            <a:r>
              <a:rPr lang="en-US" dirty="0"/>
              <a:t>(31:1-2)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8A50-4C98-46F5-9F61-085F3076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village, find a donkey and colt, and bring them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“Find a place for us to spend the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ahead of me to see if Herod will arrest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6593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3B22-15DD-4C1C-A476-7A2000C0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people were doing to the house of prayer?  (21:13)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E823-19CD-42BF-959E-0BC7F828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Making it a den of robbers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Making it a place of 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Making it a market</a:t>
            </a:r>
          </a:p>
        </p:txBody>
      </p:sp>
    </p:spTree>
    <p:extLst>
      <p:ext uri="{BB962C8B-B14F-4D97-AF65-F5344CB8AC3E}">
        <p14:creationId xmlns:p14="http://schemas.microsoft.com/office/powerpoint/2010/main" val="913529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3B22-15DD-4C1C-A476-7A2000C0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people were doing to the house of prayer?  (21:13)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E823-19CD-42BF-959E-0BC7F828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Making it a den of robbers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Making it a place of 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Making it a market</a:t>
            </a:r>
          </a:p>
        </p:txBody>
      </p:sp>
    </p:spTree>
    <p:extLst>
      <p:ext uri="{BB962C8B-B14F-4D97-AF65-F5344CB8AC3E}">
        <p14:creationId xmlns:p14="http://schemas.microsoft.com/office/powerpoint/2010/main" val="2286960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C18B-C963-4770-8EBA-6D89CAEE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after He drove out those who were buying and selling in the Temple?  (21:12,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38A9A-C238-40CD-BDAB-33AA23DA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an offering for the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healed those who came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Nazareth.</a:t>
            </a:r>
          </a:p>
        </p:txBody>
      </p:sp>
    </p:spTree>
    <p:extLst>
      <p:ext uri="{BB962C8B-B14F-4D97-AF65-F5344CB8AC3E}">
        <p14:creationId xmlns:p14="http://schemas.microsoft.com/office/powerpoint/2010/main" val="2550396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C18B-C963-4770-8EBA-6D89CAEE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after He drove out those who were buying and selling in the Temple?  (21:12,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38A9A-C238-40CD-BDAB-33AA23DA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an offering for the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healed those who came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Nazareth.</a:t>
            </a:r>
          </a:p>
        </p:txBody>
      </p:sp>
    </p:spTree>
    <p:extLst>
      <p:ext uri="{BB962C8B-B14F-4D97-AF65-F5344CB8AC3E}">
        <p14:creationId xmlns:p14="http://schemas.microsoft.com/office/powerpoint/2010/main" val="256452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98D9-8588-466D-8141-BD148F2E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children shout in the temple courts?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06BE-916D-4E1E-BDFF-FEF5C67D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to the Son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“Praise God for His one and only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 this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72072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98D9-8588-466D-8141-BD148F2E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children shout in the temple courts?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06BE-916D-4E1E-BDFF-FEF5C67D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“Hosanna to the Son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“Praise God for His one and only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“Is this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4169697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F8A-2D41-40D2-9414-B086A52F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when He left the temple courts?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2AB9-CD93-4A3A-95A6-132D20A5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home to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spent the night in an inn.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out to Bethany.</a:t>
            </a:r>
          </a:p>
        </p:txBody>
      </p:sp>
    </p:spTree>
    <p:extLst>
      <p:ext uri="{BB962C8B-B14F-4D97-AF65-F5344CB8AC3E}">
        <p14:creationId xmlns:p14="http://schemas.microsoft.com/office/powerpoint/2010/main" val="374028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F8A-2D41-40D2-9414-B086A52F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when He left the temple courts?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2AB9-CD93-4A3A-95A6-132D20A5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home to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spent the night in an inn.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went out to Bethany.</a:t>
            </a:r>
          </a:p>
        </p:txBody>
      </p:sp>
    </p:spTree>
    <p:extLst>
      <p:ext uri="{BB962C8B-B14F-4D97-AF65-F5344CB8AC3E}">
        <p14:creationId xmlns:p14="http://schemas.microsoft.com/office/powerpoint/2010/main" val="4025072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4315-CE05-42CF-9760-10B378D1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tested Jesus with a question about the greatest commandment?  (22:35-36)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32351-B03B-4EE8-BC21-F062DE20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expert in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</a:t>
            </a:r>
          </a:p>
        </p:txBody>
      </p:sp>
    </p:spTree>
    <p:extLst>
      <p:ext uri="{BB962C8B-B14F-4D97-AF65-F5344CB8AC3E}">
        <p14:creationId xmlns:p14="http://schemas.microsoft.com/office/powerpoint/2010/main" val="1481449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4315-CE05-42CF-9760-10B378D1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tested Jesus with a question about the greatest commandment?  (22:35-36)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32351-B03B-4EE8-BC21-F062DE20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expert in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</a:t>
            </a:r>
          </a:p>
        </p:txBody>
      </p:sp>
    </p:spTree>
    <p:extLst>
      <p:ext uri="{BB962C8B-B14F-4D97-AF65-F5344CB8AC3E}">
        <p14:creationId xmlns:p14="http://schemas.microsoft.com/office/powerpoint/2010/main" val="114422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6E9A-AF60-4DB3-9F8F-B0003B39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two disciples to do when they came to </a:t>
            </a:r>
            <a:r>
              <a:rPr lang="en-US" dirty="0" err="1"/>
              <a:t>Bethphage</a:t>
            </a:r>
            <a:r>
              <a:rPr lang="en-US" dirty="0"/>
              <a:t>?  </a:t>
            </a:r>
            <a:br>
              <a:rPr lang="en-US" dirty="0"/>
            </a:br>
            <a:r>
              <a:rPr lang="en-US" dirty="0"/>
              <a:t>(31:1-2)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8A50-4C98-46F5-9F61-085F3076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 to the village, find a donkey and colt, and bring them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“Find a place for us to spend the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ahead of me to see if Herod will arrest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3792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1EBC-F375-4194-9E75-FFBDF311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first and greatest commandment?  (22:37-38)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4E6CC-8A86-40CC-9890-85F11CD52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“Love the Lord your God with all your heart and with all your soul and with all your mind.”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“Remember to keep the Sabbath day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steal.”</a:t>
            </a:r>
          </a:p>
        </p:txBody>
      </p:sp>
    </p:spTree>
    <p:extLst>
      <p:ext uri="{BB962C8B-B14F-4D97-AF65-F5344CB8AC3E}">
        <p14:creationId xmlns:p14="http://schemas.microsoft.com/office/powerpoint/2010/main" val="1226036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1EBC-F375-4194-9E75-FFBDF311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first and greatest commandment?  (22:37-38)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4E6CC-8A86-40CC-9890-85F11CD52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“Love the Lord your God with all your heart and with all your soul and with all your mind.”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“Remember to keep the Sabbath day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steal.”</a:t>
            </a:r>
          </a:p>
        </p:txBody>
      </p:sp>
    </p:spTree>
    <p:extLst>
      <p:ext uri="{BB962C8B-B14F-4D97-AF65-F5344CB8AC3E}">
        <p14:creationId xmlns:p14="http://schemas.microsoft.com/office/powerpoint/2010/main" val="2359446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ED00C-68D2-450B-8EF5-22375F20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second greatest commandment?  (22:39)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6EB3-46A5-420A-8ABC-F17DDFB8F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 take the name of God in vain.”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“Love your neighbor as yourself.”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“Honor your father and your mother.”</a:t>
            </a:r>
          </a:p>
        </p:txBody>
      </p:sp>
    </p:spTree>
    <p:extLst>
      <p:ext uri="{BB962C8B-B14F-4D97-AF65-F5344CB8AC3E}">
        <p14:creationId xmlns:p14="http://schemas.microsoft.com/office/powerpoint/2010/main" val="812476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ED00C-68D2-450B-8EF5-22375F20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second greatest commandment?  (22:39)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6EB3-46A5-420A-8ABC-F17DDFB8F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 take the name of God in vain.”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“Love your neighbor as yourself.”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“Honor your father and your mother.”</a:t>
            </a:r>
          </a:p>
        </p:txBody>
      </p:sp>
    </p:spTree>
    <p:extLst>
      <p:ext uri="{BB962C8B-B14F-4D97-AF65-F5344CB8AC3E}">
        <p14:creationId xmlns:p14="http://schemas.microsoft.com/office/powerpoint/2010/main" val="92604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B32C-C7E7-494A-A972-90DA7E60D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say if someone said anything to them about taking a donkey and a colt?  (21:3)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3D6B-C4BB-43F1-A308-F352F4FA0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“These are our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needs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we please take your donkey?”</a:t>
            </a:r>
          </a:p>
        </p:txBody>
      </p:sp>
    </p:spTree>
    <p:extLst>
      <p:ext uri="{BB962C8B-B14F-4D97-AF65-F5344CB8AC3E}">
        <p14:creationId xmlns:p14="http://schemas.microsoft.com/office/powerpoint/2010/main" val="124152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B32C-C7E7-494A-A972-90DA7E60D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say if someone said anything to them about taking a donkey and a colt?  (21:3)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3D6B-C4BB-43F1-A308-F352F4FA0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“These are our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Lord needs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we please take your donkey?”</a:t>
            </a:r>
          </a:p>
        </p:txBody>
      </p:sp>
    </p:spTree>
    <p:extLst>
      <p:ext uri="{BB962C8B-B14F-4D97-AF65-F5344CB8AC3E}">
        <p14:creationId xmlns:p14="http://schemas.microsoft.com/office/powerpoint/2010/main" val="59383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C58F-187A-4788-93F3-11DC0CBC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prophecy say about Jesus’ disciples getting Him a colt and a donkey?  (21:2-5)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335E-0333-446E-B3AA-41F3BE254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 your king comes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is “gentle and riding on a donkey, and on a colt.”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213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C58F-187A-4788-93F3-11DC0CBC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prophecy say about Jesus’ disciples getting Him a colt and a donkey?  (21:2-5)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335E-0333-446E-B3AA-41F3BE254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 your king comes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is “gentle and riding on a donkey, and on a colt.”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0819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45AA-BC81-49C4-A427-6C3CAE181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after Jesus gave them instructions to get a donkey and a colt?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7708-4AED-4783-B801-093B6E1F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“went and did as Jesus had instructed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do something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about what to do.</a:t>
            </a:r>
          </a:p>
        </p:txBody>
      </p:sp>
    </p:spTree>
    <p:extLst>
      <p:ext uri="{BB962C8B-B14F-4D97-AF65-F5344CB8AC3E}">
        <p14:creationId xmlns:p14="http://schemas.microsoft.com/office/powerpoint/2010/main" val="57753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45AA-BC81-49C4-A427-6C3CAE181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after Jesus gave them instructions to get a donkey and a colt?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7708-4AED-4783-B801-093B6E1F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“went and did as Jesus had instructed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do something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about what to do.</a:t>
            </a:r>
          </a:p>
        </p:txBody>
      </p:sp>
    </p:spTree>
    <p:extLst>
      <p:ext uri="{BB962C8B-B14F-4D97-AF65-F5344CB8AC3E}">
        <p14:creationId xmlns:p14="http://schemas.microsoft.com/office/powerpoint/2010/main" val="33110232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1208</Words>
  <Application>Microsoft Office PowerPoint</Application>
  <PresentationFormat>On-screen Show (4:3)</PresentationFormat>
  <Paragraphs>130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13</vt:lpstr>
      <vt:lpstr>What did Jesus ask two disciples to do when they came to Bethphage?   (31:1-2)</vt:lpstr>
      <vt:lpstr>What did Jesus ask two disciples to do when they came to Bethphage?   (31:1-2)</vt:lpstr>
      <vt:lpstr>What were the disciples to say if someone said anything to them about taking a donkey and a colt?  (21:3)</vt:lpstr>
      <vt:lpstr>What were the disciples to say if someone said anything to them about taking a donkey and a colt?  (21:3)</vt:lpstr>
      <vt:lpstr>What did the prophecy say about Jesus’ disciples getting Him a colt and a donkey?  (21:2-5)</vt:lpstr>
      <vt:lpstr>What did the prophecy say about Jesus’ disciples getting Him a colt and a donkey?  (21:2-5)</vt:lpstr>
      <vt:lpstr>What did the disciples do after Jesus gave them instructions to get a donkey and a colt?  (21:6)</vt:lpstr>
      <vt:lpstr>What did the disciples do after Jesus gave them instructions to get a donkey and a colt?  (21:6)</vt:lpstr>
      <vt:lpstr>What did the disciples place on the donkey and the colt?  (21:7)</vt:lpstr>
      <vt:lpstr>What did the disciples place on the donkey and the colt?  (21:7)</vt:lpstr>
      <vt:lpstr>What did the crowd do when Jesus rode into Jerusalem?  (21:8-9)</vt:lpstr>
      <vt:lpstr>What did the crowd do when Jesus rode into Jerusalem?  (21:8-9)</vt:lpstr>
      <vt:lpstr>Who did the crowds say Jesus was when He entered Jerusalem?   (21:10-11)</vt:lpstr>
      <vt:lpstr>Who did the crowds say Jesus was when He entered Jerusalem?   (21:10-11)</vt:lpstr>
      <vt:lpstr>What were people selling in the temple courts?  (21:12)</vt:lpstr>
      <vt:lpstr>What were people selling in the temple courts?  (21:12)</vt:lpstr>
      <vt:lpstr>What did Jesus do in the temple courts after He entered Jerusalem?  (21:12)</vt:lpstr>
      <vt:lpstr>What did Jesus do in the temple courts after He entered Jerusalem?  (21:12)</vt:lpstr>
      <vt:lpstr>What did Jesus say people were doing to the house of prayer?  (21:13)</vt:lpstr>
      <vt:lpstr>What did Jesus say people were doing to the house of prayer?  (21:13)</vt:lpstr>
      <vt:lpstr>What did Jesus do after He drove out those who were buying and selling in the Temple?  (21:12, 14)</vt:lpstr>
      <vt:lpstr>What did Jesus do after He drove out those who were buying and selling in the Temple?  (21:12, 14)</vt:lpstr>
      <vt:lpstr>What did the children shout in the temple courts?  (21:15)</vt:lpstr>
      <vt:lpstr>What did the children shout in the temple courts?  (21:15)</vt:lpstr>
      <vt:lpstr>Where did Jesus go when He left the temple courts?  (21:17)</vt:lpstr>
      <vt:lpstr>Where did Jesus go when He left the temple courts?  (21:17)</vt:lpstr>
      <vt:lpstr>Who tested Jesus with a question about the greatest commandment?  (22:35-36)</vt:lpstr>
      <vt:lpstr>Who tested Jesus with a question about the greatest commandment?  (22:35-36)</vt:lpstr>
      <vt:lpstr>What did Jesus say is the first and greatest commandment?  (22:37-38)</vt:lpstr>
      <vt:lpstr>What did Jesus say is the first and greatest commandment?  (22:37-38)</vt:lpstr>
      <vt:lpstr>What did Jesus say is the second greatest commandment?  (22:39)</vt:lpstr>
      <vt:lpstr>What did Jesus say is the second greatest commandment?  (22:39)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2017-06-25T18:23:28Z</dcterms:modified>
</cp:coreProperties>
</file>