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184A9-7CF3-40C9-B792-A240E7A86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when He heard about John the Baptist’s death?  (14:13)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46A32-1C2C-4123-99CA-C2144C701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Wept for his friend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Went to the place John was buried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Went by boat to a place where He could be alone</a:t>
            </a:r>
          </a:p>
        </p:txBody>
      </p:sp>
    </p:spTree>
    <p:extLst>
      <p:ext uri="{BB962C8B-B14F-4D97-AF65-F5344CB8AC3E}">
        <p14:creationId xmlns:p14="http://schemas.microsoft.com/office/powerpoint/2010/main" val="3475096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184A9-7CF3-40C9-B792-A240E7A86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when He heard about John the Baptist’s death?  (14:13)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46A32-1C2C-4123-99CA-C2144C701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Wept for his friend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Went to the place John was buried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Went by boat to a place where He could be alone</a:t>
            </a:r>
          </a:p>
        </p:txBody>
      </p:sp>
    </p:spTree>
    <p:extLst>
      <p:ext uri="{BB962C8B-B14F-4D97-AF65-F5344CB8AC3E}">
        <p14:creationId xmlns:p14="http://schemas.microsoft.com/office/powerpoint/2010/main" val="449224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00724-820F-44C0-9559-4B7E40A1B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Jesus saw the large crowd that followed Him?  (14:14)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B41B9-613D-4A45-B6D0-8DE32652B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“He had compassion on them.”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“healed their sick.”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347851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00724-820F-44C0-9559-4B7E40A1B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Jesus saw the large crowd that followed Him?  (14:14)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B41B9-613D-4A45-B6D0-8DE32652B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“He had compassion on them.”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“healed their sick.”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630662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D356E-D275-431C-BA77-475E41DFF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evening came, what did Jesus’ disciples want Him to do about the crowd?  (14:15)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49865-0E44-4F6C-B3B5-E15BB6B0C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Send the crowd away to buy food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Feed the crowd with five loaves and two fish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122670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D356E-D275-431C-BA77-475E41DFF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evening came, what did Jesus’ disciples want Him to do about the crowd?  (14:15)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49865-0E44-4F6C-B3B5-E15BB6B0C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Send the crowd away to buy food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Feed the crowd with five loaves and two fish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306249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DD6C8-DA0C-4E34-95F3-0B1B6B055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when His disciples told Him to send the crowd away?  (14:16)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8DA29-71C7-45DD-9A12-41835BC36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“Feed them with this boy’s lunch.”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“Tell them where the nearest town is.”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give them something to eat.”</a:t>
            </a:r>
          </a:p>
        </p:txBody>
      </p:sp>
    </p:spTree>
    <p:extLst>
      <p:ext uri="{BB962C8B-B14F-4D97-AF65-F5344CB8AC3E}">
        <p14:creationId xmlns:p14="http://schemas.microsoft.com/office/powerpoint/2010/main" val="2443278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DD6C8-DA0C-4E34-95F3-0B1B6B055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when His disciples told Him to send the crowd away?  (14:16)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8DA29-71C7-45DD-9A12-41835BC36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“Feed them with this boy’s lunch.”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“Tell them where the nearest town is.”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“You give them something to eat.”</a:t>
            </a:r>
          </a:p>
        </p:txBody>
      </p:sp>
    </p:spTree>
    <p:extLst>
      <p:ext uri="{BB962C8B-B14F-4D97-AF65-F5344CB8AC3E}">
        <p14:creationId xmlns:p14="http://schemas.microsoft.com/office/powerpoint/2010/main" val="3607210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F4E8A-7608-44DD-9E22-18803421D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before He broke the five loaves?  (14:19)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A1E10-191D-4EB9-ACF8-61B778CF7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Showed them to the crowd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Looked up to heaven and gave thanks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505808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F4E8A-7608-44DD-9E22-18803421D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before He broke the five loaves?  (14:19)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A1E10-191D-4EB9-ACF8-61B778CF7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Showed them to the crowd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Looked up to heaven and gave thanks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65027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4DD6E-3554-42C0-B7AE-7D993F41A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Herod do to John the Baptist?  (14:1,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ED942-40A8-408F-83B3-50C51C0C7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Arrested him and had him beaten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Argued with him about Herodias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Arrested him and put him in prison</a:t>
            </a:r>
          </a:p>
        </p:txBody>
      </p:sp>
    </p:spTree>
    <p:extLst>
      <p:ext uri="{BB962C8B-B14F-4D97-AF65-F5344CB8AC3E}">
        <p14:creationId xmlns:p14="http://schemas.microsoft.com/office/powerpoint/2010/main" val="17224960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7B1DF-E55C-4B2F-B19A-5B49B3F2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well did the loaves and fish feed the people?  (14:20)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A89FB-4443-4980-AD5C-F82A545F7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all ate and were satisfied.”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all had too much to eat.”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all ate, but were still hungry.”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25563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7B1DF-E55C-4B2F-B19A-5B49B3F2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well did the loaves and fish feed the people?  (14:20)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A89FB-4443-4980-AD5C-F82A545F7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“They all ate and were satisfied.”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all had too much to eat.”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all ate, but were still hungry.”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45684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A13A0-DAA1-4BD0-A567-D7EFAF7B6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people ate the five loaves and two fish?  (14:21)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969DB-8930-4337-B31C-BB6FD4CF7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5,000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5,000 men plus women and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Jesus’ disciples plus women and children</a:t>
            </a:r>
          </a:p>
        </p:txBody>
      </p:sp>
    </p:spTree>
    <p:extLst>
      <p:ext uri="{BB962C8B-B14F-4D97-AF65-F5344CB8AC3E}">
        <p14:creationId xmlns:p14="http://schemas.microsoft.com/office/powerpoint/2010/main" val="27446640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A13A0-DAA1-4BD0-A567-D7EFAF7B6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people ate the five loaves and two fish?  (14:21)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969DB-8930-4337-B31C-BB6FD4CF7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5,000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5,000 men plus women and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Jesus’ disciples plus women and children</a:t>
            </a:r>
          </a:p>
        </p:txBody>
      </p:sp>
    </p:spTree>
    <p:extLst>
      <p:ext uri="{BB962C8B-B14F-4D97-AF65-F5344CB8AC3E}">
        <p14:creationId xmlns:p14="http://schemas.microsoft.com/office/powerpoint/2010/main" val="2942948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B254A-6157-4612-8AEF-DEC0CB34A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On the lake, what did Jesus’ disciples see that frightened them?  (14:26)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05043-1727-4422-AF93-662316D59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ghost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Giant waves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walking on the water</a:t>
            </a:r>
          </a:p>
        </p:txBody>
      </p:sp>
    </p:spTree>
    <p:extLst>
      <p:ext uri="{BB962C8B-B14F-4D97-AF65-F5344CB8AC3E}">
        <p14:creationId xmlns:p14="http://schemas.microsoft.com/office/powerpoint/2010/main" val="30063691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B254A-6157-4612-8AEF-DEC0CB34A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On the lake, what did Jesus’ disciples see that frightened them?  (14:26)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05043-1727-4422-AF93-662316D59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ghost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Giant waves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 walking on the water</a:t>
            </a:r>
          </a:p>
        </p:txBody>
      </p:sp>
    </p:spTree>
    <p:extLst>
      <p:ext uri="{BB962C8B-B14F-4D97-AF65-F5344CB8AC3E}">
        <p14:creationId xmlns:p14="http://schemas.microsoft.com/office/powerpoint/2010/main" val="2438345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1F581-7A4E-4A8B-B54C-0CC8CD18E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Jesus walked on water, what did Peter ask Jesus to do?  (14:28)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F1C31-1EE5-4765-9539-8AD504FE1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“Show me how to walk on water.”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“Tell me to come to you on the water.”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“Get into the boat and save us.”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89700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1F581-7A4E-4A8B-B54C-0CC8CD18E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Jesus walked on water, what did Peter ask Jesus to do?  (14:28)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F1C31-1EE5-4765-9539-8AD504FE1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“Show me how to walk on water.”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“Tell me to come to you on the water.”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“Get into the boat and save us.”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982495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91CAC-6B69-4E79-973C-2962955D8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Peter saw the wind, what happened?  (14:30)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418-2DEB-4A66-B6D8-2E9124B92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afraid and began to sink.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tried to fly through the wind.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cried out, “Lord, I’m drowning!”</a:t>
            </a:r>
          </a:p>
        </p:txBody>
      </p:sp>
    </p:spTree>
    <p:extLst>
      <p:ext uri="{BB962C8B-B14F-4D97-AF65-F5344CB8AC3E}">
        <p14:creationId xmlns:p14="http://schemas.microsoft.com/office/powerpoint/2010/main" val="20759139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91CAC-6B69-4E79-973C-2962955D8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Peter saw the wind, what happened?  (14:30)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418-2DEB-4A66-B6D8-2E9124B92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was afraid and began to sink.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tried to fly through the wind.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cried out, “Lord, I’m drowning!”</a:t>
            </a:r>
          </a:p>
        </p:txBody>
      </p:sp>
    </p:spTree>
    <p:extLst>
      <p:ext uri="{BB962C8B-B14F-4D97-AF65-F5344CB8AC3E}">
        <p14:creationId xmlns:p14="http://schemas.microsoft.com/office/powerpoint/2010/main" val="3527599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4DD6E-3554-42C0-B7AE-7D993F41A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Herod do to John the Baptist?  (14:1,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ED942-40A8-408F-83B3-50C51C0C7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Arrested him and had him beaten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Argued with him about Herodias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Arrested him and put him in prison</a:t>
            </a:r>
          </a:p>
        </p:txBody>
      </p:sp>
    </p:spTree>
    <p:extLst>
      <p:ext uri="{BB962C8B-B14F-4D97-AF65-F5344CB8AC3E}">
        <p14:creationId xmlns:p14="http://schemas.microsoft.com/office/powerpoint/2010/main" val="29021633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91162-B082-4ACE-838B-FFE413EBB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when He pulled Peter out of the water?  (14:31)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DFAED-F3AC-421D-B2B4-24986DD33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“Why didn’t you reach for my hand?”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“Why did you doubt?”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“Why did you want to walk on water?”</a:t>
            </a:r>
          </a:p>
        </p:txBody>
      </p:sp>
    </p:spTree>
    <p:extLst>
      <p:ext uri="{BB962C8B-B14F-4D97-AF65-F5344CB8AC3E}">
        <p14:creationId xmlns:p14="http://schemas.microsoft.com/office/powerpoint/2010/main" val="22553822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91162-B082-4ACE-838B-FFE413EBB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when He pulled Peter out of the water?  (14:31)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DFAED-F3AC-421D-B2B4-24986DD33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“Why didn’t you reach for my hand?”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“Why did you doubt?”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“Why did you want to walk on water?”</a:t>
            </a:r>
          </a:p>
        </p:txBody>
      </p:sp>
    </p:spTree>
    <p:extLst>
      <p:ext uri="{BB962C8B-B14F-4D97-AF65-F5344CB8AC3E}">
        <p14:creationId xmlns:p14="http://schemas.microsoft.com/office/powerpoint/2010/main" val="33041232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F53C1-34F2-4947-B755-E2F4F2336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disciples say as they worshiped Jesus on the boat?  (14:33)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9C3AD-3FE2-40AC-9C89-CCA7EC60C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“Truly you have power that we don’t have.”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“Truly you saved Peter’s life.”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“Truly you are the Son of God.”</a:t>
            </a:r>
          </a:p>
        </p:txBody>
      </p:sp>
    </p:spTree>
    <p:extLst>
      <p:ext uri="{BB962C8B-B14F-4D97-AF65-F5344CB8AC3E}">
        <p14:creationId xmlns:p14="http://schemas.microsoft.com/office/powerpoint/2010/main" val="26224752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F53C1-34F2-4947-B755-E2F4F2336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disciples say as they worshiped Jesus on the boat?  (14:33)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9C3AD-3FE2-40AC-9C89-CCA7EC60C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“Truly you have power that we don’t have.”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“Truly you saved Peter’s life.”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“Truly you are the Son of God.”</a:t>
            </a:r>
          </a:p>
        </p:txBody>
      </p:sp>
    </p:spTree>
    <p:extLst>
      <p:ext uri="{BB962C8B-B14F-4D97-AF65-F5344CB8AC3E}">
        <p14:creationId xmlns:p14="http://schemas.microsoft.com/office/powerpoint/2010/main" val="24684167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C86B0-0435-4ACF-8227-1D5E4FCB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Gennesaret, what did people do?  (14:35-36)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A3ACA-4BFA-45BF-8A4F-B32D48E20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Begged Jesus to let their sick touch the edge of His cloak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Brought their sick and left them with Jesus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0268978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C86B0-0435-4ACF-8227-1D5E4FCB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Gennesaret, what did people do?  (14:35-36)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A3ACA-4BFA-45BF-8A4F-B32D48E20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Begged Jesus to let their sick touch the edge of His cloak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Brought their sick and left them with Jesus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778611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065A5-D72A-41EB-BB5F-FAEDE06EB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Herodias’s daughter do for Herod on his birthday?  (14:6)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C1D75-EA10-4805-8090-642B76EB5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sang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danced for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cooked for him.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6261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065A5-D72A-41EB-BB5F-FAEDE06EB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Herodias’s daughter do for Herod on his birthday?  (14:6)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C1D75-EA10-4805-8090-642B76EB5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sang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She danced for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cooked for him.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87745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F803-0421-4B82-BC80-95B3CBDEE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Herodias tell her daughter to ask for from Herod?  (14:8)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3FBB2-AB5B-4076-9E0E-EFB29010C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his gold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 the Baptist for her slave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 the Baptist’s head on a platter</a:t>
            </a:r>
          </a:p>
        </p:txBody>
      </p:sp>
    </p:spTree>
    <p:extLst>
      <p:ext uri="{BB962C8B-B14F-4D97-AF65-F5344CB8AC3E}">
        <p14:creationId xmlns:p14="http://schemas.microsoft.com/office/powerpoint/2010/main" val="3386407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F803-0421-4B82-BC80-95B3CBDEE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Herodias tell her daughter to ask for from Herod?  (14:8)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3FBB2-AB5B-4076-9E0E-EFB29010C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his gold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 the Baptist for her slave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John the Baptist’s head on a platter</a:t>
            </a:r>
          </a:p>
        </p:txBody>
      </p:sp>
    </p:spTree>
    <p:extLst>
      <p:ext uri="{BB962C8B-B14F-4D97-AF65-F5344CB8AC3E}">
        <p14:creationId xmlns:p14="http://schemas.microsoft.com/office/powerpoint/2010/main" val="4258913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C6355-4598-4B0D-BEAA-F6D9C55A8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Herod agree to give Herodias’s daughter the head of John the Baptist on a platter?  (14:9)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AE6C0-9803-4351-85CA-0C1C9F201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of his oaths and his dinner guests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was glad to get rid of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loved Herodias’s daughter</a:t>
            </a:r>
          </a:p>
        </p:txBody>
      </p:sp>
    </p:spTree>
    <p:extLst>
      <p:ext uri="{BB962C8B-B14F-4D97-AF65-F5344CB8AC3E}">
        <p14:creationId xmlns:p14="http://schemas.microsoft.com/office/powerpoint/2010/main" val="2439424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C6355-4598-4B0D-BEAA-F6D9C55A8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Herod agree to give Herodias’s daughter the head of John the Baptist on a platter?  (14:9)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AE6C0-9803-4351-85CA-0C1C9F201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of his oaths and his dinner guests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was glad to get rid of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loved Herodias’s daughter</a:t>
            </a:r>
          </a:p>
        </p:txBody>
      </p:sp>
    </p:spTree>
    <p:extLst>
      <p:ext uri="{BB962C8B-B14F-4D97-AF65-F5344CB8AC3E}">
        <p14:creationId xmlns:p14="http://schemas.microsoft.com/office/powerpoint/2010/main" val="22992618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1244</Words>
  <Application>Microsoft Office PowerPoint</Application>
  <PresentationFormat>On-screen Show (4:3)</PresentationFormat>
  <Paragraphs>138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Matthew Dig Site 10</vt:lpstr>
      <vt:lpstr>What did Herod do to John the Baptist?  (14:1, 3)</vt:lpstr>
      <vt:lpstr>What did Herod do to John the Baptist?  (14:1, 3)</vt:lpstr>
      <vt:lpstr>What did Herodias’s daughter do for Herod on his birthday?  (14:6)</vt:lpstr>
      <vt:lpstr>What did Herodias’s daughter do for Herod on his birthday?  (14:6)</vt:lpstr>
      <vt:lpstr>What did Herodias tell her daughter to ask for from Herod?  (14:8)</vt:lpstr>
      <vt:lpstr>What did Herodias tell her daughter to ask for from Herod?  (14:8)</vt:lpstr>
      <vt:lpstr>Why did Herod agree to give Herodias’s daughter the head of John the Baptist on a platter?  (14:9)</vt:lpstr>
      <vt:lpstr>Why did Herod agree to give Herodias’s daughter the head of John the Baptist on a platter?  (14:9)</vt:lpstr>
      <vt:lpstr>What did Jesus do when He heard about John the Baptist’s death?  (14:13)</vt:lpstr>
      <vt:lpstr>What did Jesus do when He heard about John the Baptist’s death?  (14:13)</vt:lpstr>
      <vt:lpstr>What happened when Jesus saw the large crowd that followed Him?  (14:14)</vt:lpstr>
      <vt:lpstr>What happened when Jesus saw the large crowd that followed Him?  (14:14)</vt:lpstr>
      <vt:lpstr>When evening came, what did Jesus’ disciples want Him to do about the crowd?  (14:15)</vt:lpstr>
      <vt:lpstr>When evening came, what did Jesus’ disciples want Him to do about the crowd?  (14:15)</vt:lpstr>
      <vt:lpstr>What did Jesus say when His disciples told Him to send the crowd away?  (14:16)</vt:lpstr>
      <vt:lpstr>What did Jesus say when His disciples told Him to send the crowd away?  (14:16)</vt:lpstr>
      <vt:lpstr>What did Jesus do before He broke the five loaves?  (14:19)</vt:lpstr>
      <vt:lpstr>What did Jesus do before He broke the five loaves?  (14:19)</vt:lpstr>
      <vt:lpstr>How well did the loaves and fish feed the people?  (14:20)</vt:lpstr>
      <vt:lpstr>How well did the loaves and fish feed the people?  (14:20)</vt:lpstr>
      <vt:lpstr>How many people ate the five loaves and two fish?  (14:21)</vt:lpstr>
      <vt:lpstr>How many people ate the five loaves and two fish?  (14:21)</vt:lpstr>
      <vt:lpstr>On the lake, what did Jesus’ disciples see that frightened them?  (14:26)</vt:lpstr>
      <vt:lpstr>On the lake, what did Jesus’ disciples see that frightened them?  (14:26)</vt:lpstr>
      <vt:lpstr>When Jesus walked on water, what did Peter ask Jesus to do?  (14:28)</vt:lpstr>
      <vt:lpstr>When Jesus walked on water, what did Peter ask Jesus to do?  (14:28)</vt:lpstr>
      <vt:lpstr>When Peter saw the wind, what happened?  (14:30)</vt:lpstr>
      <vt:lpstr>When Peter saw the wind, what happened?  (14:30)</vt:lpstr>
      <vt:lpstr>What did Jesus say when He pulled Peter out of the water?  (14:31)</vt:lpstr>
      <vt:lpstr>What did Jesus say when He pulled Peter out of the water?  (14:31)</vt:lpstr>
      <vt:lpstr>What did the disciples say as they worshiped Jesus on the boat?  (14:33)</vt:lpstr>
      <vt:lpstr>What did the disciples say as they worshiped Jesus on the boat?  (14:33)</vt:lpstr>
      <vt:lpstr>In Gennesaret, what did people do?  (14:35-36)</vt:lpstr>
      <vt:lpstr>In Gennesaret, what did people do?  (14:35-36)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12</cp:revision>
  <dcterms:created xsi:type="dcterms:W3CDTF">2016-04-16T17:22:52Z</dcterms:created>
  <dcterms:modified xsi:type="dcterms:W3CDTF">2017-06-30T22:22:17Z</dcterms:modified>
</cp:coreProperties>
</file>