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What question did Jesus ask the crowd about John the Baptist?  (11:7)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419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200" dirty="0"/>
              <a:t>“What did you go out into the wilderness to see?”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200" dirty="0"/>
              <a:t>“How can we get John out of prison?”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200" dirty="0"/>
              <a:t>“Which of you has faith like John the Baptist?</a:t>
            </a:r>
          </a:p>
        </p:txBody>
      </p:sp>
    </p:spTree>
    <p:extLst>
      <p:ext uri="{BB962C8B-B14F-4D97-AF65-F5344CB8AC3E}">
        <p14:creationId xmlns:p14="http://schemas.microsoft.com/office/powerpoint/2010/main" val="4219053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What question did Jesus ask the crowd about John the Baptist?  (11:7)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419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200" dirty="0">
                <a:solidFill>
                  <a:srgbClr val="FFFF00"/>
                </a:solidFill>
              </a:rPr>
              <a:t>“What did you go out into the wilderness to see?”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200" dirty="0"/>
              <a:t>“How can we get John out of prison?”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200" dirty="0"/>
              <a:t>“Which of you has faith like John the Baptist?</a:t>
            </a:r>
          </a:p>
        </p:txBody>
      </p:sp>
    </p:spTree>
    <p:extLst>
      <p:ext uri="{BB962C8B-B14F-4D97-AF65-F5344CB8AC3E}">
        <p14:creationId xmlns:p14="http://schemas.microsoft.com/office/powerpoint/2010/main" val="180621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4200" dirty="0"/>
              <a:t>What did Jesus say had been written about John the Baptist?  (11:10)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 will make him a great prophet.”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 will send my messenger ahead of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“Someday he will wear fine clothes.”</a:t>
            </a:r>
          </a:p>
        </p:txBody>
      </p:sp>
    </p:spTree>
    <p:extLst>
      <p:ext uri="{BB962C8B-B14F-4D97-AF65-F5344CB8AC3E}">
        <p14:creationId xmlns:p14="http://schemas.microsoft.com/office/powerpoint/2010/main" val="2893054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4200" dirty="0"/>
              <a:t>What did Jesus say had been written about John the Baptist?  (11:10)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 will make him a great prophet.”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“I will send my messenger ahead of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“Someday he will wear fine clothes.”</a:t>
            </a:r>
          </a:p>
        </p:txBody>
      </p:sp>
    </p:spTree>
    <p:extLst>
      <p:ext uri="{BB962C8B-B14F-4D97-AF65-F5344CB8AC3E}">
        <p14:creationId xmlns:p14="http://schemas.microsoft.com/office/powerpoint/2010/main" val="1689247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What did Jesus say about John the Baptist?  (11:28)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“Among the prophets, he is the greatest ever.”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“Among my followers, he is the most faithful.”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“Among those born of women there has not risen anyone greater than John the Baptist.”</a:t>
            </a:r>
          </a:p>
        </p:txBody>
      </p:sp>
    </p:spTree>
    <p:extLst>
      <p:ext uri="{BB962C8B-B14F-4D97-AF65-F5344CB8AC3E}">
        <p14:creationId xmlns:p14="http://schemas.microsoft.com/office/powerpoint/2010/main" val="3125072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What did Jesus say about John the Baptist?  (11:28)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“Among the prophets, he is the greatest ever.”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“Among my followers, he is the most faithful.”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“Among those born of women there has not risen anyone greater than John the Baptist.”</a:t>
            </a:r>
          </a:p>
        </p:txBody>
      </p:sp>
    </p:spTree>
    <p:extLst>
      <p:ext uri="{BB962C8B-B14F-4D97-AF65-F5344CB8AC3E}">
        <p14:creationId xmlns:p14="http://schemas.microsoft.com/office/powerpoint/2010/main" val="3951442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What invitation did Jesus give to people?  (11:28)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“Come to me, all you who are weary and burdened, and I will give you rest.”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“Come to me, all you who are hungry, and I will feed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“Come to me all you who are poor, and I will supply your needs.”</a:t>
            </a:r>
          </a:p>
        </p:txBody>
      </p:sp>
    </p:spTree>
    <p:extLst>
      <p:ext uri="{BB962C8B-B14F-4D97-AF65-F5344CB8AC3E}">
        <p14:creationId xmlns:p14="http://schemas.microsoft.com/office/powerpoint/2010/main" val="2680644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What invitation did Jesus give to people?  (11:28)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“Come to me, all you who are weary and burdened, and I will give you rest.”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“Come to me, all you who are hungry, and I will feed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“Come to me all you who are poor, and I will supply your needs.”</a:t>
            </a:r>
          </a:p>
        </p:txBody>
      </p:sp>
    </p:spTree>
    <p:extLst>
      <p:ext uri="{BB962C8B-B14F-4D97-AF65-F5344CB8AC3E}">
        <p14:creationId xmlns:p14="http://schemas.microsoft.com/office/powerpoint/2010/main" val="2960262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What did Jesus say about His yoke and burden?  (11:30)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“My yoke and burden fit everyone perfectly.”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“My yoke is easy and my burden is light.”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“My yoke and burden make you strong.”</a:t>
            </a:r>
          </a:p>
        </p:txBody>
      </p:sp>
    </p:spTree>
    <p:extLst>
      <p:ext uri="{BB962C8B-B14F-4D97-AF65-F5344CB8AC3E}">
        <p14:creationId xmlns:p14="http://schemas.microsoft.com/office/powerpoint/2010/main" val="1345823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What did Jesus say about His yoke and burden?  (11:30)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“My yoke and burden fit everyone perfectly.”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“My yoke is easy and my burden is light.”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“My yoke and burden make you strong.”</a:t>
            </a:r>
          </a:p>
        </p:txBody>
      </p:sp>
    </p:spTree>
    <p:extLst>
      <p:ext uri="{BB962C8B-B14F-4D97-AF65-F5344CB8AC3E}">
        <p14:creationId xmlns:p14="http://schemas.microsoft.com/office/powerpoint/2010/main" val="1812706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Who heard in prison what Jesus was doing?  (11:2)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Peter and James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James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John the Baptist</a:t>
            </a:r>
          </a:p>
        </p:txBody>
      </p:sp>
    </p:spTree>
    <p:extLst>
      <p:ext uri="{BB962C8B-B14F-4D97-AF65-F5344CB8AC3E}">
        <p14:creationId xmlns:p14="http://schemas.microsoft.com/office/powerpoint/2010/main" val="1324451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What did Jesus’ hungry disciples do one Sabbath?  (12:1)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Picked heads of grain and ate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Turned stones into bread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Went out to fish</a:t>
            </a:r>
          </a:p>
        </p:txBody>
      </p:sp>
    </p:spTree>
    <p:extLst>
      <p:ext uri="{BB962C8B-B14F-4D97-AF65-F5344CB8AC3E}">
        <p14:creationId xmlns:p14="http://schemas.microsoft.com/office/powerpoint/2010/main" val="27135988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What did Jesus’ hungry disciples do one Sabbath?  (12:1)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Picked heads of grain and ate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Turned stones into bread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Went out to fish</a:t>
            </a:r>
          </a:p>
        </p:txBody>
      </p:sp>
    </p:spTree>
    <p:extLst>
      <p:ext uri="{BB962C8B-B14F-4D97-AF65-F5344CB8AC3E}">
        <p14:creationId xmlns:p14="http://schemas.microsoft.com/office/powerpoint/2010/main" val="990756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How did Jesus reply when the Pharisees said it was not lawful to pick and eat grain on the sabbath?  (12:2-7)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276600"/>
            <a:ext cx="8229600" cy="3154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“You are right. They did wrong.”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 desire mercy, not sacrifice.”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4836360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How did Jesus reply when the Pharisees said it was not lawful to pick and eat grain on the sabbath?  (12:2-7)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276600"/>
            <a:ext cx="8229600" cy="3154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“You are right. They did wrong.”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“I desire mercy, not sacrifice.”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3013247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pPr algn="l"/>
            <a:r>
              <a:rPr lang="en-US" dirty="0"/>
              <a:t>Who did Jesus say is Lord of the Sabbath?  (12:8)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God the Father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angels in heaven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Son of Man</a:t>
            </a:r>
          </a:p>
        </p:txBody>
      </p:sp>
    </p:spTree>
    <p:extLst>
      <p:ext uri="{BB962C8B-B14F-4D97-AF65-F5344CB8AC3E}">
        <p14:creationId xmlns:p14="http://schemas.microsoft.com/office/powerpoint/2010/main" val="6224885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pPr algn="l"/>
            <a:r>
              <a:rPr lang="en-US" dirty="0"/>
              <a:t>Who did Jesus say is Lord of the Sabbath?  (12:8)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God the Father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angels in heaven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The Son of Man</a:t>
            </a:r>
          </a:p>
        </p:txBody>
      </p:sp>
    </p:spTree>
    <p:extLst>
      <p:ext uri="{BB962C8B-B14F-4D97-AF65-F5344CB8AC3E}">
        <p14:creationId xmlns:p14="http://schemas.microsoft.com/office/powerpoint/2010/main" val="38614047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When Jesus went to a synagogue, what special person was there?  </a:t>
            </a:r>
            <a:br>
              <a:rPr lang="en-US" dirty="0"/>
            </a:br>
            <a:r>
              <a:rPr lang="en-US" dirty="0"/>
              <a:t>(12:9-10)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 high priest from Jerusalem”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 man with a shriveled hand”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 woman who had been blind for 12 years”</a:t>
            </a:r>
          </a:p>
        </p:txBody>
      </p:sp>
    </p:spTree>
    <p:extLst>
      <p:ext uri="{BB962C8B-B14F-4D97-AF65-F5344CB8AC3E}">
        <p14:creationId xmlns:p14="http://schemas.microsoft.com/office/powerpoint/2010/main" val="12645045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When Jesus went to a synagogue, what special person was there?  </a:t>
            </a:r>
            <a:br>
              <a:rPr lang="en-US" dirty="0"/>
            </a:br>
            <a:r>
              <a:rPr lang="en-US" dirty="0"/>
              <a:t>(12:9-10)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 high priest from Jerusalem”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“A man with a shriveled hand”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 woman who had been blind for 12 years”</a:t>
            </a:r>
          </a:p>
        </p:txBody>
      </p:sp>
    </p:spTree>
    <p:extLst>
      <p:ext uri="{BB962C8B-B14F-4D97-AF65-F5344CB8AC3E}">
        <p14:creationId xmlns:p14="http://schemas.microsoft.com/office/powerpoint/2010/main" val="15588715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the synagogue, what questions did the Pharisees ask Jesus in order to bring charges against Him?  (12:10)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038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“Is it lawful for sick people to be in the synagogue?”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“Is it lawful to heal on the Sabbath?”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“Will you heal this man on the Sabbath?”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779992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the synagogue, what questions did the Pharisees ask Jesus in order to bring charges against Him?  (12:10)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038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“Is it lawful for sick people to be in the synagogue?”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“Is it lawful to heal on the Sabbath?”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“Will you heal this man on the Sabbath?”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67568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Who heard in prison what Jesus was doing?  (11:2)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Peter and James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James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John the Baptist</a:t>
            </a:r>
          </a:p>
        </p:txBody>
      </p:sp>
    </p:spTree>
    <p:extLst>
      <p:ext uri="{BB962C8B-B14F-4D97-AF65-F5344CB8AC3E}">
        <p14:creationId xmlns:p14="http://schemas.microsoft.com/office/powerpoint/2010/main" val="39899746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Jesus answer the Pharisees’ question about healing on the Sabbath?  (12:10, 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0407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never heal on the Sabbath.”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“Sometimes it is right to heal on the Sabbath.”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“It is lawful to do good on the Sabbath.”</a:t>
            </a:r>
          </a:p>
        </p:txBody>
      </p:sp>
    </p:spTree>
    <p:extLst>
      <p:ext uri="{BB962C8B-B14F-4D97-AF65-F5344CB8AC3E}">
        <p14:creationId xmlns:p14="http://schemas.microsoft.com/office/powerpoint/2010/main" val="7869398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Jesus answer the Pharisees’ question about healing on the Sabbath?  (12:10, 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0407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never heal on the Sabbath.”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“Sometimes it is right to heal on the Sabbath.”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“It is lawful to do good on the Sabbath.”</a:t>
            </a:r>
          </a:p>
        </p:txBody>
      </p:sp>
    </p:spTree>
    <p:extLst>
      <p:ext uri="{BB962C8B-B14F-4D97-AF65-F5344CB8AC3E}">
        <p14:creationId xmlns:p14="http://schemas.microsoft.com/office/powerpoint/2010/main" val="2758444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What did John the Baptist do when he heard what Jesus was doing?  (11:2-3)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14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He escaped from jail to see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He sent his disciples to talk to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He praised God for all Jesus was doing.</a:t>
            </a:r>
          </a:p>
        </p:txBody>
      </p:sp>
    </p:spTree>
    <p:extLst>
      <p:ext uri="{BB962C8B-B14F-4D97-AF65-F5344CB8AC3E}">
        <p14:creationId xmlns:p14="http://schemas.microsoft.com/office/powerpoint/2010/main" val="3869110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What did John the Baptist do when he heard what Jesus was doing?  (11:2-3)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14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He escaped from jail to see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He sent his disciples to talk to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He praised God for all Jesus was doing.</a:t>
            </a:r>
          </a:p>
        </p:txBody>
      </p:sp>
    </p:spTree>
    <p:extLst>
      <p:ext uri="{BB962C8B-B14F-4D97-AF65-F5344CB8AC3E}">
        <p14:creationId xmlns:p14="http://schemas.microsoft.com/office/powerpoint/2010/main" val="1948192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What questions did John’s disciples ask Jesus?  (11:3)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“When will you die on the Cross for us?”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“Are you the one who is to come, or should we expect someone else?”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533803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What questions did John’s disciples ask Jesus?  (11:3)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“When will you die on the Cross for us?”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“Are you the one who is to come, or should we expect someone else?”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401181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answer did Jesus give to John’s disciples?  (11:5)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 blind receive sight, the lame walk, those who have leprosy are cleansed.”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“People everywhere have all they need.”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581372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answer did Jesus give to John’s disciples?  (11:5)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“The blind receive sight, the lame walk, those who have leprosy are cleansed.”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“People everywhere have all they need.”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18510185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1282</Words>
  <Application>Microsoft Office PowerPoint</Application>
  <PresentationFormat>On-screen Show (4:3)</PresentationFormat>
  <Paragraphs>122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1_Office Theme</vt:lpstr>
      <vt:lpstr>Matthew Dig Site 8</vt:lpstr>
      <vt:lpstr>Who heard in prison what Jesus was doing?  (11:2)</vt:lpstr>
      <vt:lpstr>Who heard in prison what Jesus was doing?  (11:2)</vt:lpstr>
      <vt:lpstr>What did John the Baptist do when he heard what Jesus was doing?  (11:2-3)</vt:lpstr>
      <vt:lpstr>What did John the Baptist do when he heard what Jesus was doing?  (11:2-3)</vt:lpstr>
      <vt:lpstr>What questions did John’s disciples ask Jesus?  (11:3)</vt:lpstr>
      <vt:lpstr>What questions did John’s disciples ask Jesus?  (11:3)</vt:lpstr>
      <vt:lpstr>What answer did Jesus give to John’s disciples?  (11:5)</vt:lpstr>
      <vt:lpstr>What answer did Jesus give to John’s disciples?  (11:5)</vt:lpstr>
      <vt:lpstr>What question did Jesus ask the crowd about John the Baptist?  (11:7)</vt:lpstr>
      <vt:lpstr>What question did Jesus ask the crowd about John the Baptist?  (11:7)</vt:lpstr>
      <vt:lpstr>What did Jesus say had been written about John the Baptist?  (11:10)</vt:lpstr>
      <vt:lpstr>What did Jesus say had been written about John the Baptist?  (11:10)</vt:lpstr>
      <vt:lpstr>What did Jesus say about John the Baptist?  (11:28)</vt:lpstr>
      <vt:lpstr>What did Jesus say about John the Baptist?  (11:28)</vt:lpstr>
      <vt:lpstr>What invitation did Jesus give to people?  (11:28)</vt:lpstr>
      <vt:lpstr>What invitation did Jesus give to people?  (11:28)</vt:lpstr>
      <vt:lpstr>What did Jesus say about His yoke and burden?  (11:30)</vt:lpstr>
      <vt:lpstr>What did Jesus say about His yoke and burden?  (11:30)</vt:lpstr>
      <vt:lpstr>What did Jesus’ hungry disciples do one Sabbath?  (12:1)</vt:lpstr>
      <vt:lpstr>What did Jesus’ hungry disciples do one Sabbath?  (12:1)</vt:lpstr>
      <vt:lpstr>How did Jesus reply when the Pharisees said it was not lawful to pick and eat grain on the sabbath?  (12:2-7)</vt:lpstr>
      <vt:lpstr>How did Jesus reply when the Pharisees said it was not lawful to pick and eat grain on the sabbath?  (12:2-7)</vt:lpstr>
      <vt:lpstr>Who did Jesus say is Lord of the Sabbath?  (12:8)</vt:lpstr>
      <vt:lpstr>Who did Jesus say is Lord of the Sabbath?  (12:8)</vt:lpstr>
      <vt:lpstr>When Jesus went to a synagogue, what special person was there?   (12:9-10)</vt:lpstr>
      <vt:lpstr>When Jesus went to a synagogue, what special person was there?   (12:9-10)</vt:lpstr>
      <vt:lpstr>In the synagogue, what questions did the Pharisees ask Jesus in order to bring charges against Him?  (12:10)</vt:lpstr>
      <vt:lpstr>In the synagogue, what questions did the Pharisees ask Jesus in order to bring charges against Him?  (12:10)</vt:lpstr>
      <vt:lpstr>How did Jesus answer the Pharisees’ question about healing on the Sabbath?  (12:10, 12)</vt:lpstr>
      <vt:lpstr>How did Jesus answer the Pharisees’ question about healing on the Sabbath?  (12:10, 12)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10</cp:revision>
  <dcterms:created xsi:type="dcterms:W3CDTF">2016-04-16T17:22:52Z</dcterms:created>
  <dcterms:modified xsi:type="dcterms:W3CDTF">2017-05-17T21:48:35Z</dcterms:modified>
</cp:coreProperties>
</file>