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Jesus say about the centurion’s faith?  (8:10)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“His faith healed his servant.”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“No one in the world has faith like this.”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 have not found anyone in Israel with such great faith.”</a:t>
            </a:r>
          </a:p>
        </p:txBody>
      </p:sp>
    </p:spTree>
    <p:extLst>
      <p:ext uri="{BB962C8B-B14F-4D97-AF65-F5344CB8AC3E}">
        <p14:creationId xmlns:p14="http://schemas.microsoft.com/office/powerpoint/2010/main" val="3156247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Jesus say about the centurion’s faith?  (8:10)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“His faith healed his servant.”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“No one in the world has faith like this.”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“I have not found anyone in Israel with such great faith.”</a:t>
            </a:r>
          </a:p>
        </p:txBody>
      </p:sp>
    </p:spTree>
    <p:extLst>
      <p:ext uri="{BB962C8B-B14F-4D97-AF65-F5344CB8AC3E}">
        <p14:creationId xmlns:p14="http://schemas.microsoft.com/office/powerpoint/2010/main" val="2753107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When was the centurion’s servant healed?  (8:13)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moment Jesus said, “Go!  Let it be done just as you believed it would.”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moment Jesus touched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very hour the servant showed faith in Jesus.”</a:t>
            </a:r>
          </a:p>
        </p:txBody>
      </p:sp>
    </p:spTree>
    <p:extLst>
      <p:ext uri="{BB962C8B-B14F-4D97-AF65-F5344CB8AC3E}">
        <p14:creationId xmlns:p14="http://schemas.microsoft.com/office/powerpoint/2010/main" val="2075671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When was the centurion’s servant healed?  (8:13)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moment Jesus said, “Go!  Let it be done just as you believed it would.”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moment Jesus touched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very hour the servant showed faith in Jesus.”</a:t>
            </a:r>
          </a:p>
        </p:txBody>
      </p:sp>
    </p:spTree>
    <p:extLst>
      <p:ext uri="{BB962C8B-B14F-4D97-AF65-F5344CB8AC3E}">
        <p14:creationId xmlns:p14="http://schemas.microsoft.com/office/powerpoint/2010/main" val="1045198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How did Jesus heal Peter’s </a:t>
            </a:r>
            <a:br>
              <a:rPr lang="en-US" dirty="0"/>
            </a:br>
            <a:r>
              <a:rPr lang="en-US" dirty="0"/>
              <a:t>mother-in-law? (8:15)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He touched her forehead.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He touched her hand.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He commanded her fever to go.</a:t>
            </a:r>
          </a:p>
        </p:txBody>
      </p:sp>
    </p:spTree>
    <p:extLst>
      <p:ext uri="{BB962C8B-B14F-4D97-AF65-F5344CB8AC3E}">
        <p14:creationId xmlns:p14="http://schemas.microsoft.com/office/powerpoint/2010/main" val="216505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How did Jesus heal Peter’s </a:t>
            </a:r>
            <a:br>
              <a:rPr lang="en-US" dirty="0"/>
            </a:br>
            <a:r>
              <a:rPr lang="en-US" dirty="0"/>
              <a:t>mother-in-law? (8:15)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He touched her forehead.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He touched her hand.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He commanded her fever to go.</a:t>
            </a:r>
          </a:p>
        </p:txBody>
      </p:sp>
    </p:spTree>
    <p:extLst>
      <p:ext uri="{BB962C8B-B14F-4D97-AF65-F5344CB8AC3E}">
        <p14:creationId xmlns:p14="http://schemas.microsoft.com/office/powerpoint/2010/main" val="2214677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happened after Jesus and His disciples got into a boat?  (8:23-24)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 furious storm came up on the lake.”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“Waves swept over the boat.”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2553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happened after Jesus and His disciples got into a boat?  (8:23-24)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 furious storm came up on the lake.”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“Waves swept over the boat.”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34933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was Jesus doing during a storm on the lake?  (8:24)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Eating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Sleeping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Teaching</a:t>
            </a:r>
          </a:p>
        </p:txBody>
      </p:sp>
    </p:spTree>
    <p:extLst>
      <p:ext uri="{BB962C8B-B14F-4D97-AF65-F5344CB8AC3E}">
        <p14:creationId xmlns:p14="http://schemas.microsoft.com/office/powerpoint/2010/main" val="719712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was Jesus doing during a storm on the lake?  (8:24)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Eating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Sleeping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Teaching</a:t>
            </a:r>
          </a:p>
        </p:txBody>
      </p:sp>
    </p:spTree>
    <p:extLst>
      <p:ext uri="{BB962C8B-B14F-4D97-AF65-F5344CB8AC3E}">
        <p14:creationId xmlns:p14="http://schemas.microsoft.com/office/powerpoint/2010/main" val="365341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did a man with leprosy say to Jesus?  (8:2)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“Keep away.  I am unclean.”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“Lord, if you are willing, you can make me clean.”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“Lord, why did this happen?”</a:t>
            </a:r>
          </a:p>
        </p:txBody>
      </p:sp>
    </p:spTree>
    <p:extLst>
      <p:ext uri="{BB962C8B-B14F-4D97-AF65-F5344CB8AC3E}">
        <p14:creationId xmlns:p14="http://schemas.microsoft.com/office/powerpoint/2010/main" val="283092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did Jesus’ disciples say after He stopped the storm?  (8:27)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“Lord, how did you do that?”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“Lord, You are the Son of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“Even the winds and the waves obey him!”</a:t>
            </a:r>
          </a:p>
        </p:txBody>
      </p:sp>
    </p:spTree>
    <p:extLst>
      <p:ext uri="{BB962C8B-B14F-4D97-AF65-F5344CB8AC3E}">
        <p14:creationId xmlns:p14="http://schemas.microsoft.com/office/powerpoint/2010/main" val="2017266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did Jesus’ disciples say after He stopped the storm?  (8:27)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“Lord, how did you do that?”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“Lord, You are the Son of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“Even the winds and the waves obey him!”</a:t>
            </a:r>
          </a:p>
        </p:txBody>
      </p:sp>
    </p:spTree>
    <p:extLst>
      <p:ext uri="{BB962C8B-B14F-4D97-AF65-F5344CB8AC3E}">
        <p14:creationId xmlns:p14="http://schemas.microsoft.com/office/powerpoint/2010/main" val="774537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Where did the two demon-possessed men come from to meet Jesus?  (8:28)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tombs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synagogue</a:t>
            </a:r>
          </a:p>
        </p:txBody>
      </p:sp>
    </p:spTree>
    <p:extLst>
      <p:ext uri="{BB962C8B-B14F-4D97-AF65-F5344CB8AC3E}">
        <p14:creationId xmlns:p14="http://schemas.microsoft.com/office/powerpoint/2010/main" val="2156437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Where did the two demon-possessed men come from to meet Jesus?  (8:28)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tombs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synagogue</a:t>
            </a:r>
          </a:p>
        </p:txBody>
      </p:sp>
    </p:spTree>
    <p:extLst>
      <p:ext uri="{BB962C8B-B14F-4D97-AF65-F5344CB8AC3E}">
        <p14:creationId xmlns:p14="http://schemas.microsoft.com/office/powerpoint/2010/main" val="1978981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How did the two demon-possessed men act?  (8:28)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“They screamed day and night.”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“They killed people who came near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“They were so violent that no one could pass that way.”</a:t>
            </a:r>
          </a:p>
        </p:txBody>
      </p:sp>
    </p:spTree>
    <p:extLst>
      <p:ext uri="{BB962C8B-B14F-4D97-AF65-F5344CB8AC3E}">
        <p14:creationId xmlns:p14="http://schemas.microsoft.com/office/powerpoint/2010/main" val="1509078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How did the two demon-possessed men act?  (8:28)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“They screamed day and night.”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“They killed people who came near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“They were so violent that no one could pass that way.”</a:t>
            </a:r>
          </a:p>
        </p:txBody>
      </p:sp>
    </p:spTree>
    <p:extLst>
      <p:ext uri="{BB962C8B-B14F-4D97-AF65-F5344CB8AC3E}">
        <p14:creationId xmlns:p14="http://schemas.microsoft.com/office/powerpoint/2010/main" val="30886209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the demons in the two men beg Jesus to do?  (8:31)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Send them into another person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Send them into a herd of pigs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Send them into the tombs</a:t>
            </a:r>
          </a:p>
        </p:txBody>
      </p:sp>
    </p:spTree>
    <p:extLst>
      <p:ext uri="{BB962C8B-B14F-4D97-AF65-F5344CB8AC3E}">
        <p14:creationId xmlns:p14="http://schemas.microsoft.com/office/powerpoint/2010/main" val="3319999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the demons in the two men beg Jesus to do?  (8:31)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Send them into another person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Send them into a herd of pigs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Send them into the tombs</a:t>
            </a:r>
          </a:p>
        </p:txBody>
      </p:sp>
    </p:spTree>
    <p:extLst>
      <p:ext uri="{BB962C8B-B14F-4D97-AF65-F5344CB8AC3E}">
        <p14:creationId xmlns:p14="http://schemas.microsoft.com/office/powerpoint/2010/main" val="2521891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of the town do after Jesus healed the demon-possessed men?  (8:34)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28194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Asked Him to leave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Thanked Him for helping the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Had a feast for Jesus</a:t>
            </a:r>
          </a:p>
        </p:txBody>
      </p:sp>
    </p:spTree>
    <p:extLst>
      <p:ext uri="{BB962C8B-B14F-4D97-AF65-F5344CB8AC3E}">
        <p14:creationId xmlns:p14="http://schemas.microsoft.com/office/powerpoint/2010/main" val="34129021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of the town do after Jesus healed the demon-possessed men?  (8:34)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28194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Asked Him to leave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Thanked Him for helping the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Had a feast for Jesus</a:t>
            </a:r>
          </a:p>
        </p:txBody>
      </p:sp>
    </p:spTree>
    <p:extLst>
      <p:ext uri="{BB962C8B-B14F-4D97-AF65-F5344CB8AC3E}">
        <p14:creationId xmlns:p14="http://schemas.microsoft.com/office/powerpoint/2010/main" val="53959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did a man with leprosy say to Jesus?  (8:2)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“Keep away.  I am unclean.”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“Lord, if you are willing, you can make me clean.”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“Lord, why did this happen?”</a:t>
            </a:r>
          </a:p>
        </p:txBody>
      </p:sp>
    </p:spTree>
    <p:extLst>
      <p:ext uri="{BB962C8B-B14F-4D97-AF65-F5344CB8AC3E}">
        <p14:creationId xmlns:p14="http://schemas.microsoft.com/office/powerpoint/2010/main" val="13907673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In Jesus’ own town, who did some men bring to Him?  (9:1-2)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 paralyzed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 leper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 demon-possessed man</a:t>
            </a:r>
          </a:p>
        </p:txBody>
      </p:sp>
    </p:spTree>
    <p:extLst>
      <p:ext uri="{BB962C8B-B14F-4D97-AF65-F5344CB8AC3E}">
        <p14:creationId xmlns:p14="http://schemas.microsoft.com/office/powerpoint/2010/main" val="28156592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In Jesus’ own town, who did some men bring to Him?  (9:1-2)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 paralyzed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 leper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 demon-possessed man</a:t>
            </a:r>
          </a:p>
        </p:txBody>
      </p:sp>
    </p:spTree>
    <p:extLst>
      <p:ext uri="{BB962C8B-B14F-4D97-AF65-F5344CB8AC3E}">
        <p14:creationId xmlns:p14="http://schemas.microsoft.com/office/powerpoint/2010/main" val="28293116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Jesus tell the paralyzed man to do?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“Take heart, son; I will heal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“Take heart, son; your faith has healed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“Take heart, son; your sins are forgiven.”</a:t>
            </a:r>
          </a:p>
        </p:txBody>
      </p:sp>
    </p:spTree>
    <p:extLst>
      <p:ext uri="{BB962C8B-B14F-4D97-AF65-F5344CB8AC3E}">
        <p14:creationId xmlns:p14="http://schemas.microsoft.com/office/powerpoint/2010/main" val="2547708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Jesus tell the paralyzed man to do?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“Take heart, son; I will heal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“Take heart, son; your faith has healed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“Take heart, son; your sins are forgiven.”</a:t>
            </a:r>
          </a:p>
        </p:txBody>
      </p:sp>
    </p:spTree>
    <p:extLst>
      <p:ext uri="{BB962C8B-B14F-4D97-AF65-F5344CB8AC3E}">
        <p14:creationId xmlns:p14="http://schemas.microsoft.com/office/powerpoint/2010/main" val="12738295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Jesus tell the paralyzed man to do?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Have great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Take up his mat and go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Ask to have his sins forgiven</a:t>
            </a:r>
          </a:p>
        </p:txBody>
      </p:sp>
    </p:spTree>
    <p:extLst>
      <p:ext uri="{BB962C8B-B14F-4D97-AF65-F5344CB8AC3E}">
        <p14:creationId xmlns:p14="http://schemas.microsoft.com/office/powerpoint/2010/main" val="18542980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Jesus tell the paralyzed man to do?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Have great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Take up his mat and go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Ask to have his sins forgiven</a:t>
            </a:r>
          </a:p>
        </p:txBody>
      </p:sp>
    </p:spTree>
    <p:extLst>
      <p:ext uri="{BB962C8B-B14F-4D97-AF65-F5344CB8AC3E}">
        <p14:creationId xmlns:p14="http://schemas.microsoft.com/office/powerpoint/2010/main" val="14675645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the crowd do when Jesus healed the paralyzed man?  (9:8)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helped him carry his mat home.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praised God.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708054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the crowd do when Jesus healed the paralyzed man?  (9:8)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helped him carry his mat home.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They praised God.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11872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How did Jesus help the man with leprosy?  (8:2-3)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 “reached out his hand and touched the man.”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Jesus said, “I am willing . . . Be clean!”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1926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How did Jesus help the man with leprosy?  (8:2-3)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 “reached out his hand and touched the man.”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Jesus said, “I am willing . . . Be clean!”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8494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was wrong with the centurion’s servant?  (8:6)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 was demon-possessed.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was paralyzed.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had leprosy.</a:t>
            </a:r>
          </a:p>
        </p:txBody>
      </p:sp>
    </p:spTree>
    <p:extLst>
      <p:ext uri="{BB962C8B-B14F-4D97-AF65-F5344CB8AC3E}">
        <p14:creationId xmlns:p14="http://schemas.microsoft.com/office/powerpoint/2010/main" val="168774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was wrong with the centurion’s servant?  (8:6)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 was demon-possessed.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He was paralyzed.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had leprosy.</a:t>
            </a:r>
          </a:p>
        </p:txBody>
      </p:sp>
    </p:spTree>
    <p:extLst>
      <p:ext uri="{BB962C8B-B14F-4D97-AF65-F5344CB8AC3E}">
        <p14:creationId xmlns:p14="http://schemas.microsoft.com/office/powerpoint/2010/main" val="98879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74" y="457200"/>
            <a:ext cx="8229600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centurion reply when Jesus asked, “Shall I come and heal him?”  (8:8)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“Just say the word, and my servant will be healed.”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“Thank you.  My servant is very valuable.”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“Please come into my house.”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52139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74" y="457200"/>
            <a:ext cx="8229600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centurion reply when Jesus asked, “Shall I come and heal him?”  (8:8)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“Just say the word, and my servant will be healed.”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“Thank you.  My servant is very valuable.”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“Please come into my house.”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903294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1258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Matthew Dig Site 6</vt:lpstr>
      <vt:lpstr>What did a man with leprosy say to Jesus?  (8:2)</vt:lpstr>
      <vt:lpstr>What did a man with leprosy say to Jesus?  (8:2)</vt:lpstr>
      <vt:lpstr>How did Jesus help the man with leprosy?  (8:2-3)</vt:lpstr>
      <vt:lpstr>How did Jesus help the man with leprosy?  (8:2-3)</vt:lpstr>
      <vt:lpstr>What was wrong with the centurion’s servant?  (8:6)</vt:lpstr>
      <vt:lpstr>What was wrong with the centurion’s servant?  (8:6)</vt:lpstr>
      <vt:lpstr>How did the centurion reply when Jesus asked, “Shall I come and heal him?”  (8:8)</vt:lpstr>
      <vt:lpstr>How did the centurion reply when Jesus asked, “Shall I come and heal him?”  (8:8)</vt:lpstr>
      <vt:lpstr>What did Jesus say about the centurion’s faith?  (8:10)</vt:lpstr>
      <vt:lpstr>What did Jesus say about the centurion’s faith?  (8:10)</vt:lpstr>
      <vt:lpstr>When was the centurion’s servant healed?  (8:13)</vt:lpstr>
      <vt:lpstr>When was the centurion’s servant healed?  (8:13)</vt:lpstr>
      <vt:lpstr>How did Jesus heal Peter’s  mother-in-law? (8:15)</vt:lpstr>
      <vt:lpstr>How did Jesus heal Peter’s  mother-in-law? (8:15)</vt:lpstr>
      <vt:lpstr>What happened after Jesus and His disciples got into a boat?  (8:23-24)</vt:lpstr>
      <vt:lpstr>What happened after Jesus and His disciples got into a boat?  (8:23-24)</vt:lpstr>
      <vt:lpstr>What was Jesus doing during a storm on the lake?  (8:24)</vt:lpstr>
      <vt:lpstr>What was Jesus doing during a storm on the lake?  (8:24)</vt:lpstr>
      <vt:lpstr>What did Jesus’ disciples say after He stopped the storm?  (8:27)</vt:lpstr>
      <vt:lpstr>What did Jesus’ disciples say after He stopped the storm?  (8:27)</vt:lpstr>
      <vt:lpstr>Where did the two demon-possessed men come from to meet Jesus?  (8:28)</vt:lpstr>
      <vt:lpstr>Where did the two demon-possessed men come from to meet Jesus?  (8:28)</vt:lpstr>
      <vt:lpstr>How did the two demon-possessed men act?  (8:28)</vt:lpstr>
      <vt:lpstr>How did the two demon-possessed men act?  (8:28)</vt:lpstr>
      <vt:lpstr>What did the demons in the two men beg Jesus to do?  (8:31)</vt:lpstr>
      <vt:lpstr>What did the demons in the two men beg Jesus to do?  (8:31)</vt:lpstr>
      <vt:lpstr>What did the people of the town do after Jesus healed the demon-possessed men?  (8:34)</vt:lpstr>
      <vt:lpstr>What did the people of the town do after Jesus healed the demon-possessed men?  (8:34)</vt:lpstr>
      <vt:lpstr>In Jesus’ own town, who did some men bring to Him?  (9:1-2)</vt:lpstr>
      <vt:lpstr>In Jesus’ own town, who did some men bring to Him?  (9:1-2)</vt:lpstr>
      <vt:lpstr>What did Jesus tell the paralyzed man to do?  (9:6)</vt:lpstr>
      <vt:lpstr>What did Jesus tell the paralyzed man to do?  (9:6)</vt:lpstr>
      <vt:lpstr>What did Jesus tell the paralyzed man to do?  (9:6)</vt:lpstr>
      <vt:lpstr>What did Jesus tell the paralyzed man to do?  (9:6)</vt:lpstr>
      <vt:lpstr>What did the crowd do when Jesus healed the paralyzed man?  (9:8)</vt:lpstr>
      <vt:lpstr>What did the crowd do when Jesus healed the paralyzed man?  (9:8)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11</cp:revision>
  <dcterms:created xsi:type="dcterms:W3CDTF">2016-04-16T17:22:52Z</dcterms:created>
  <dcterms:modified xsi:type="dcterms:W3CDTF">2017-06-30T20:51:28Z</dcterms:modified>
</cp:coreProperties>
</file>