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98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With what did John the Baptist say Jesus would baptize people?  (3:11)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Water and fire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Fire and wind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 Holy Spirit and fire</a:t>
            </a:r>
          </a:p>
        </p:txBody>
      </p:sp>
    </p:spTree>
    <p:extLst>
      <p:ext uri="{BB962C8B-B14F-4D97-AF65-F5344CB8AC3E}">
        <p14:creationId xmlns:p14="http://schemas.microsoft.com/office/powerpoint/2010/main" val="260319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With what did John the Baptist say Jesus would baptize people?  (3:11)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Water and fire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Fire and wind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Holy Spirit and fire</a:t>
            </a:r>
          </a:p>
        </p:txBody>
      </p:sp>
    </p:spTree>
    <p:extLst>
      <p:ext uri="{BB962C8B-B14F-4D97-AF65-F5344CB8AC3E}">
        <p14:creationId xmlns:p14="http://schemas.microsoft.com/office/powerpoint/2010/main" val="1615005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from Galilee to be baptized by John?  (3:13)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brood of vipers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John’s relatives</a:t>
            </a:r>
          </a:p>
        </p:txBody>
      </p:sp>
    </p:spTree>
    <p:extLst>
      <p:ext uri="{BB962C8B-B14F-4D97-AF65-F5344CB8AC3E}">
        <p14:creationId xmlns:p14="http://schemas.microsoft.com/office/powerpoint/2010/main" val="169463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from Galilee to be baptized by John?  (3:13)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brood of vipers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John’s relatives</a:t>
            </a:r>
          </a:p>
        </p:txBody>
      </p:sp>
    </p:spTree>
    <p:extLst>
      <p:ext uri="{BB962C8B-B14F-4D97-AF65-F5344CB8AC3E}">
        <p14:creationId xmlns:p14="http://schemas.microsoft.com/office/powerpoint/2010/main" val="3569675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As soon as John baptized Jesus, what happened?  (3:16)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Heaven opened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“saw the Spirit of God descending like a dove.”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18289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As soon as John baptized Jesus, what happened?  (3:16)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Heaven opened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“saw the Spirit of God descending like a dove.”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79217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voice from heaven say about Jesus after His baptism?  (3:17)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my Son, whom I love.”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Jesus, the Savior.”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God speaking.”</a:t>
            </a:r>
          </a:p>
        </p:txBody>
      </p:sp>
    </p:spTree>
    <p:extLst>
      <p:ext uri="{BB962C8B-B14F-4D97-AF65-F5344CB8AC3E}">
        <p14:creationId xmlns:p14="http://schemas.microsoft.com/office/powerpoint/2010/main" val="2220930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did the voice from heaven say about Jesus after His baptism?  (3:17)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“This is my Son, whom I love.”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Jesus, the Savior.”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God speaking.”</a:t>
            </a:r>
          </a:p>
        </p:txBody>
      </p:sp>
    </p:spTree>
    <p:extLst>
      <p:ext uri="{BB962C8B-B14F-4D97-AF65-F5344CB8AC3E}">
        <p14:creationId xmlns:p14="http://schemas.microsoft.com/office/powerpoint/2010/main" val="2075886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Before His temptation, how long did Jesus fast?  (4:2)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30 days and 30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40 days and 40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40 days and 30 nights</a:t>
            </a:r>
          </a:p>
        </p:txBody>
      </p:sp>
    </p:spTree>
    <p:extLst>
      <p:ext uri="{BB962C8B-B14F-4D97-AF65-F5344CB8AC3E}">
        <p14:creationId xmlns:p14="http://schemas.microsoft.com/office/powerpoint/2010/main" val="1835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Before His temptation, how long did Jesus fast?  (4:2)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30 days and 30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40 days and 40 nights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40 days and 30 nights</a:t>
            </a:r>
          </a:p>
        </p:txBody>
      </p:sp>
    </p:spTree>
    <p:extLst>
      <p:ext uri="{BB962C8B-B14F-4D97-AF65-F5344CB8AC3E}">
        <p14:creationId xmlns:p14="http://schemas.microsoft.com/office/powerpoint/2010/main" val="390459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“preaching in the wilderness of Judea”? 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James, the brother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376519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was the first thing the tempter tempted Jesus to do?  (4:3)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stones into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sand into soup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stones into bread</a:t>
            </a:r>
          </a:p>
        </p:txBody>
      </p:sp>
    </p:spTree>
    <p:extLst>
      <p:ext uri="{BB962C8B-B14F-4D97-AF65-F5344CB8AC3E}">
        <p14:creationId xmlns:p14="http://schemas.microsoft.com/office/powerpoint/2010/main" val="675264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What was the first thing the tempter tempted Jesus to do?  (4:3)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stones into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Turn sand into soup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Turn stones into bread</a:t>
            </a:r>
          </a:p>
        </p:txBody>
      </p:sp>
    </p:spTree>
    <p:extLst>
      <p:ext uri="{BB962C8B-B14F-4D97-AF65-F5344CB8AC3E}">
        <p14:creationId xmlns:p14="http://schemas.microsoft.com/office/powerpoint/2010/main" val="203778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did Jesus answer the tempter’s first temptation?  (4:4)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made from stones taste bad.”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“Man shall not live on bread alone.”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doesn’t tempt me.”</a:t>
            </a:r>
          </a:p>
        </p:txBody>
      </p:sp>
    </p:spTree>
    <p:extLst>
      <p:ext uri="{BB962C8B-B14F-4D97-AF65-F5344CB8AC3E}">
        <p14:creationId xmlns:p14="http://schemas.microsoft.com/office/powerpoint/2010/main" val="1297897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did Jesus answer the tempter’s first temptation?  (4:4)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made from stones taste bad.”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“Man shall not live on bread alone.”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“Bread doesn’t tempt me.”</a:t>
            </a:r>
          </a:p>
        </p:txBody>
      </p:sp>
    </p:spTree>
    <p:extLst>
      <p:ext uri="{BB962C8B-B14F-4D97-AF65-F5344CB8AC3E}">
        <p14:creationId xmlns:p14="http://schemas.microsoft.com/office/powerpoint/2010/main" val="241488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From what building did the devil tempt Jesus to throw himself down?  (4:5)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Pilate’s Court</a:t>
            </a:r>
          </a:p>
        </p:txBody>
      </p:sp>
    </p:spTree>
    <p:extLst>
      <p:ext uri="{BB962C8B-B14F-4D97-AF65-F5344CB8AC3E}">
        <p14:creationId xmlns:p14="http://schemas.microsoft.com/office/powerpoint/2010/main" val="3932858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From what building did the devil tempt Jesus to throw himself down?  (4:5)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Pilate’s Court</a:t>
            </a:r>
          </a:p>
        </p:txBody>
      </p:sp>
    </p:spTree>
    <p:extLst>
      <p:ext uri="{BB962C8B-B14F-4D97-AF65-F5344CB8AC3E}">
        <p14:creationId xmlns:p14="http://schemas.microsoft.com/office/powerpoint/2010/main" val="1352082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l"/>
            <a:r>
              <a:rPr lang="en-US" sz="4200" dirty="0"/>
              <a:t>When the devil tempted Jesus to throw himself off the Temple, what did Jesus say?  (4:7)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put the Lord your God to the test.”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“I’m afraid of heights.”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 I can’t be tempted.”</a:t>
            </a:r>
          </a:p>
        </p:txBody>
      </p:sp>
    </p:spTree>
    <p:extLst>
      <p:ext uri="{BB962C8B-B14F-4D97-AF65-F5344CB8AC3E}">
        <p14:creationId xmlns:p14="http://schemas.microsoft.com/office/powerpoint/2010/main" val="348327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l"/>
            <a:r>
              <a:rPr lang="en-US" sz="4200" dirty="0"/>
              <a:t>When the devil tempted Jesus to throw himself off the Temple, what did Jesus say?  (4:7)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“Do not put the Lord your God to the test.”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“I’m afraid of heights.”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 I can’t be tempted.”</a:t>
            </a:r>
          </a:p>
        </p:txBody>
      </p:sp>
    </p:spTree>
    <p:extLst>
      <p:ext uri="{BB962C8B-B14F-4D97-AF65-F5344CB8AC3E}">
        <p14:creationId xmlns:p14="http://schemas.microsoft.com/office/powerpoint/2010/main" val="1339492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the devil show Jesus from a very high mountain?  (4:8)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stars in the sky”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colorful fish in the sea”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kingdoms of the world”</a:t>
            </a:r>
          </a:p>
        </p:txBody>
      </p:sp>
    </p:spTree>
    <p:extLst>
      <p:ext uri="{BB962C8B-B14F-4D97-AF65-F5344CB8AC3E}">
        <p14:creationId xmlns:p14="http://schemas.microsoft.com/office/powerpoint/2010/main" val="1712700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the devil show Jesus from a very high mountain?  (4:8)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stars in the sky”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the colorful fish in the sea”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“All the kingdoms of the world”</a:t>
            </a:r>
          </a:p>
        </p:txBody>
      </p:sp>
    </p:spTree>
    <p:extLst>
      <p:ext uri="{BB962C8B-B14F-4D97-AF65-F5344CB8AC3E}">
        <p14:creationId xmlns:p14="http://schemas.microsoft.com/office/powerpoint/2010/main" val="8706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came “preaching in the wilderness of Judea”? 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James, the brother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816965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was Jesus’ third temptation?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the 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Herod</a:t>
            </a:r>
          </a:p>
        </p:txBody>
      </p:sp>
    </p:spTree>
    <p:extLst>
      <p:ext uri="{BB962C8B-B14F-4D97-AF65-F5344CB8AC3E}">
        <p14:creationId xmlns:p14="http://schemas.microsoft.com/office/powerpoint/2010/main" val="2828730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was Jesus’ third temptation?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worship 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the 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worship Herod</a:t>
            </a:r>
          </a:p>
        </p:txBody>
      </p:sp>
    </p:spTree>
    <p:extLst>
      <p:ext uri="{BB962C8B-B14F-4D97-AF65-F5344CB8AC3E}">
        <p14:creationId xmlns:p14="http://schemas.microsoft.com/office/powerpoint/2010/main" val="3790271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devil promise Jesus if Jesus would bow down and worship him?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Herod’s 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the kingdoms of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kingdom of Jerusalem</a:t>
            </a:r>
          </a:p>
        </p:txBody>
      </p:sp>
    </p:spTree>
    <p:extLst>
      <p:ext uri="{BB962C8B-B14F-4D97-AF65-F5344CB8AC3E}">
        <p14:creationId xmlns:p14="http://schemas.microsoft.com/office/powerpoint/2010/main" val="209116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devil promise Jesus if Jesus would bow down and worship him?  (4:8-9)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Herod’s 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the kingdoms of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kingdom of Jerusalem</a:t>
            </a:r>
          </a:p>
        </p:txBody>
      </p:sp>
    </p:spTree>
    <p:extLst>
      <p:ext uri="{BB962C8B-B14F-4D97-AF65-F5344CB8AC3E}">
        <p14:creationId xmlns:p14="http://schemas.microsoft.com/office/powerpoint/2010/main" val="1414275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By the Sea of Galilee, what four brothers did Jesus call to be His disciples?  (4:18-21)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Peter, Andrew, James,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Peter, James, Zebedee,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Matthew, Andrew, Simon, Levi</a:t>
            </a:r>
          </a:p>
        </p:txBody>
      </p:sp>
    </p:spTree>
    <p:extLst>
      <p:ext uri="{BB962C8B-B14F-4D97-AF65-F5344CB8AC3E}">
        <p14:creationId xmlns:p14="http://schemas.microsoft.com/office/powerpoint/2010/main" val="1816737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By the Sea of Galilee, what four brothers did Jesus call to be His disciples?  (4:18-21)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Peter, Andrew, James,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Peter, James, Zebedee,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Matthew, Andrew, Simon, Levi</a:t>
            </a:r>
          </a:p>
        </p:txBody>
      </p:sp>
    </p:spTree>
    <p:extLst>
      <p:ext uri="{BB962C8B-B14F-4D97-AF65-F5344CB8AC3E}">
        <p14:creationId xmlns:p14="http://schemas.microsoft.com/office/powerpoint/2010/main" val="4294100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Jesus say when He called Peter and Andrew?  (4:19)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send you out to fish for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My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strong.”</a:t>
            </a:r>
          </a:p>
        </p:txBody>
      </p:sp>
    </p:spTree>
    <p:extLst>
      <p:ext uri="{BB962C8B-B14F-4D97-AF65-F5344CB8AC3E}">
        <p14:creationId xmlns:p14="http://schemas.microsoft.com/office/powerpoint/2010/main" val="2806173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did Jesus say when He called Peter and Andrew?  (4:19)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 will send you out to fish for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My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will make you strong.”</a:t>
            </a:r>
          </a:p>
        </p:txBody>
      </p:sp>
    </p:spTree>
    <p:extLst>
      <p:ext uri="{BB962C8B-B14F-4D97-AF65-F5344CB8AC3E}">
        <p14:creationId xmlns:p14="http://schemas.microsoft.com/office/powerpoint/2010/main" val="4521313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teaching, preaching, and healing every disease?  (4:23)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Jericho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Galilee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3214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Jesus go teaching, preaching, and healing every disease?  (4:23)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Jericho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Throughout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Throughout Galilee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92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was John the Baptist’s message?  (3:2)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“Repent, for the kingdom of heaven has come near.”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“Repent, or you will die tomorrow.”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“Jesus is the Savior. Trust Him.”</a:t>
            </a:r>
          </a:p>
        </p:txBody>
      </p:sp>
    </p:spTree>
    <p:extLst>
      <p:ext uri="{BB962C8B-B14F-4D97-AF65-F5344CB8AC3E}">
        <p14:creationId xmlns:p14="http://schemas.microsoft.com/office/powerpoint/2010/main" val="3195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was John the Baptist’s message?  (3:2)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“Repent, for the kingdom of heaven has come near.”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“Repent, or you will die tomorrow.”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“Jesus is the Savior. Trust Him.”</a:t>
            </a:r>
          </a:p>
        </p:txBody>
      </p:sp>
    </p:spTree>
    <p:extLst>
      <p:ext uri="{BB962C8B-B14F-4D97-AF65-F5344CB8AC3E}">
        <p14:creationId xmlns:p14="http://schemas.microsoft.com/office/powerpoint/2010/main" val="344053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Isaiah’s prophecy about John the Baptist:  “A voice of one calling in the wilderness, …”  (3:3)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prepare the way for the Lord,”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make straight paths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3922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Isaiah’s prophecy about John the Baptist:  “A voice of one calling in the wilderness, …”  (3:3)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prepare the way for the Lord,”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“… make straight paths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6278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were John the Baptist’s clothes made of?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Camel’s hooves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Camel’s hair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Locust’s wings</a:t>
            </a:r>
          </a:p>
        </p:txBody>
      </p:sp>
    </p:spTree>
    <p:extLst>
      <p:ext uri="{BB962C8B-B14F-4D97-AF65-F5344CB8AC3E}">
        <p14:creationId xmlns:p14="http://schemas.microsoft.com/office/powerpoint/2010/main" val="70398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were John the Baptist’s clothes made of?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Camel’s hooves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Camel’s hair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Locust’s wings</a:t>
            </a:r>
          </a:p>
        </p:txBody>
      </p:sp>
    </p:spTree>
    <p:extLst>
      <p:ext uri="{BB962C8B-B14F-4D97-AF65-F5344CB8AC3E}">
        <p14:creationId xmlns:p14="http://schemas.microsoft.com/office/powerpoint/2010/main" val="16788929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1194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Matthew Dig Site 2</vt:lpstr>
      <vt:lpstr>Who came “preaching in the wilderness of Judea”?  (3:1)</vt:lpstr>
      <vt:lpstr>Who came “preaching in the wilderness of Judea”?  (3:1)</vt:lpstr>
      <vt:lpstr>What was John the Baptist’s message?  (3:2)</vt:lpstr>
      <vt:lpstr>What was John the Baptist’s message?  (3:2)</vt:lpstr>
      <vt:lpstr>Finish Isaiah’s prophecy about John the Baptist:  “A voice of one calling in the wilderness, …”  (3:3)</vt:lpstr>
      <vt:lpstr>Finish Isaiah’s prophecy about John the Baptist:  “A voice of one calling in the wilderness, …”  (3:3)</vt:lpstr>
      <vt:lpstr>What were John the Baptist’s clothes made of?  (3:4)</vt:lpstr>
      <vt:lpstr>What were John the Baptist’s clothes made of?  (3:4)</vt:lpstr>
      <vt:lpstr>With what did John the Baptist say Jesus would baptize people?  (3:11)</vt:lpstr>
      <vt:lpstr>With what did John the Baptist say Jesus would baptize people?  (3:11)</vt:lpstr>
      <vt:lpstr>Who came from Galilee to be baptized by John?  (3:13)</vt:lpstr>
      <vt:lpstr>Who came from Galilee to be baptized by John?  (3:13)</vt:lpstr>
      <vt:lpstr>As soon as John baptized Jesus, what happened?  (3:16)</vt:lpstr>
      <vt:lpstr>As soon as John baptized Jesus, what happened?  (3:16)</vt:lpstr>
      <vt:lpstr>What did the voice from heaven say about Jesus after His baptism?  (3:17)</vt:lpstr>
      <vt:lpstr>What did the voice from heaven say about Jesus after His baptism?  (3:17)</vt:lpstr>
      <vt:lpstr>Before His temptation, how long did Jesus fast?  (4:2)</vt:lpstr>
      <vt:lpstr>Before His temptation, how long did Jesus fast?  (4:2)</vt:lpstr>
      <vt:lpstr>What was the first thing the tempter tempted Jesus to do?  (4:3)</vt:lpstr>
      <vt:lpstr>What was the first thing the tempter tempted Jesus to do?  (4:3)</vt:lpstr>
      <vt:lpstr>How did Jesus answer the tempter’s first temptation?  (4:4)</vt:lpstr>
      <vt:lpstr>How did Jesus answer the tempter’s first temptation?  (4:4)</vt:lpstr>
      <vt:lpstr>From what building did the devil tempt Jesus to throw himself down?  (4:5)</vt:lpstr>
      <vt:lpstr>From what building did the devil tempt Jesus to throw himself down?  (4:5)</vt:lpstr>
      <vt:lpstr>When the devil tempted Jesus to throw himself off the Temple, what did Jesus say?  (4:7)</vt:lpstr>
      <vt:lpstr>When the devil tempted Jesus to throw himself off the Temple, what did Jesus say?  (4:7)</vt:lpstr>
      <vt:lpstr>What did the devil show Jesus from a very high mountain?  (4:8)</vt:lpstr>
      <vt:lpstr>What did the devil show Jesus from a very high mountain?  (4:8)</vt:lpstr>
      <vt:lpstr>What was Jesus’ third temptation?  (4:8-9)</vt:lpstr>
      <vt:lpstr>What was Jesus’ third temptation?  (4:8-9)</vt:lpstr>
      <vt:lpstr>What did the devil promise Jesus if Jesus would bow down and worship him?  (4:8-9)</vt:lpstr>
      <vt:lpstr>What did the devil promise Jesus if Jesus would bow down and worship him?  (4:8-9)</vt:lpstr>
      <vt:lpstr>By the Sea of Galilee, what four brothers did Jesus call to be His disciples?  (4:18-21)</vt:lpstr>
      <vt:lpstr>By the Sea of Galilee, what four brothers did Jesus call to be His disciples?  (4:18-21)</vt:lpstr>
      <vt:lpstr>What did Jesus say when He called Peter and Andrew?  (4:19)</vt:lpstr>
      <vt:lpstr>What did Jesus say when He called Peter and Andrew?  (4:19)</vt:lpstr>
      <vt:lpstr>Where did Jesus go teaching, preaching, and healing every disease?  (4:23)</vt:lpstr>
      <vt:lpstr>Where did Jesus go teaching, preaching, and healing every disease?  (4:23)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2017-06-30T20:27:42Z</dcterms:modified>
</cp:coreProperties>
</file>