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78" d="100"/>
          <a:sy n="78" d="100"/>
        </p:scale>
        <p:origin x="163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Why was Joseph to name Mary’s</a:t>
            </a:r>
            <a:br>
              <a:rPr lang="en-US" dirty="0"/>
            </a:br>
            <a:r>
              <a:rPr lang="en-US" dirty="0"/>
              <a:t>son Jesus?  (1:21)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it was a good family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He would save His people from their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all important people were named Jesus</a:t>
            </a:r>
          </a:p>
        </p:txBody>
      </p:sp>
    </p:spTree>
    <p:extLst>
      <p:ext uri="{BB962C8B-B14F-4D97-AF65-F5344CB8AC3E}">
        <p14:creationId xmlns:p14="http://schemas.microsoft.com/office/powerpoint/2010/main" val="2622150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Why was Joseph to name Mary’s</a:t>
            </a:r>
            <a:br>
              <a:rPr lang="en-US" dirty="0"/>
            </a:br>
            <a:r>
              <a:rPr lang="en-US" dirty="0"/>
              <a:t>son Jesus?  (1:21)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it was a good family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Because He would save His people from their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all important people were named Jesus</a:t>
            </a:r>
          </a:p>
        </p:txBody>
      </p:sp>
    </p:spTree>
    <p:extLst>
      <p:ext uri="{BB962C8B-B14F-4D97-AF65-F5344CB8AC3E}">
        <p14:creationId xmlns:p14="http://schemas.microsoft.com/office/powerpoint/2010/main" val="33925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does Immanuel mean? (1:23)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loves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saves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with us.</a:t>
            </a:r>
          </a:p>
        </p:txBody>
      </p:sp>
    </p:spTree>
    <p:extLst>
      <p:ext uri="{BB962C8B-B14F-4D97-AF65-F5344CB8AC3E}">
        <p14:creationId xmlns:p14="http://schemas.microsoft.com/office/powerpoint/2010/main" val="218649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does Immanuel mean? (1:23)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loves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saves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God with us.</a:t>
            </a:r>
          </a:p>
        </p:txBody>
      </p:sp>
    </p:spTree>
    <p:extLst>
      <p:ext uri="{BB962C8B-B14F-4D97-AF65-F5344CB8AC3E}">
        <p14:creationId xmlns:p14="http://schemas.microsoft.com/office/powerpoint/2010/main" val="2799027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After Jesus was born, who came from the east to Jerusalem? 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Magi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Some of Jesus’ cousins</a:t>
            </a:r>
          </a:p>
        </p:txBody>
      </p:sp>
    </p:spTree>
    <p:extLst>
      <p:ext uri="{BB962C8B-B14F-4D97-AF65-F5344CB8AC3E}">
        <p14:creationId xmlns:p14="http://schemas.microsoft.com/office/powerpoint/2010/main" val="1224601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After Jesus was born, who came from the east to Jerusalem? 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Magi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Some of Jesus’ cousins</a:t>
            </a:r>
          </a:p>
        </p:txBody>
      </p:sp>
    </p:spTree>
    <p:extLst>
      <p:ext uri="{BB962C8B-B14F-4D97-AF65-F5344CB8AC3E}">
        <p14:creationId xmlns:p14="http://schemas.microsoft.com/office/powerpoint/2010/main" val="393756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Why did the Magi come from the east?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King Herod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Mary and Joseph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the newborn king of the Jews</a:t>
            </a:r>
          </a:p>
        </p:txBody>
      </p:sp>
    </p:spTree>
    <p:extLst>
      <p:ext uri="{BB962C8B-B14F-4D97-AF65-F5344CB8AC3E}">
        <p14:creationId xmlns:p14="http://schemas.microsoft.com/office/powerpoint/2010/main" val="3469982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Why did the Magi come from the east?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King Herod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Mary and Joseph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To worship the newborn king of the Jews</a:t>
            </a:r>
          </a:p>
        </p:txBody>
      </p:sp>
    </p:spTree>
    <p:extLst>
      <p:ext uri="{BB962C8B-B14F-4D97-AF65-F5344CB8AC3E}">
        <p14:creationId xmlns:p14="http://schemas.microsoft.com/office/powerpoint/2010/main" val="1960815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Who was disturbed after talking with the Magi?  (2:1-3)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 and his whole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 and all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Herod’s sons and grandsons</a:t>
            </a:r>
          </a:p>
        </p:txBody>
      </p:sp>
    </p:spTree>
    <p:extLst>
      <p:ext uri="{BB962C8B-B14F-4D97-AF65-F5344CB8AC3E}">
        <p14:creationId xmlns:p14="http://schemas.microsoft.com/office/powerpoint/2010/main" val="1755791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Who was disturbed after talking with the Magi?  (2:1-3)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 and his whole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King Herod and all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Herod’s sons and grandsons</a:t>
            </a:r>
          </a:p>
        </p:txBody>
      </p:sp>
    </p:spTree>
    <p:extLst>
      <p:ext uri="{BB962C8B-B14F-4D97-AF65-F5344CB8AC3E}">
        <p14:creationId xmlns:p14="http://schemas.microsoft.com/office/powerpoint/2010/main" val="74236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was pledged to be married to Joseph?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Elizabeth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Rachel</a:t>
            </a:r>
          </a:p>
        </p:txBody>
      </p:sp>
    </p:spTree>
    <p:extLst>
      <p:ext uri="{BB962C8B-B14F-4D97-AF65-F5344CB8AC3E}">
        <p14:creationId xmlns:p14="http://schemas.microsoft.com/office/powerpoint/2010/main" val="3334861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chief priests and teachers say the King of the Jews would be born?  (2:4-5)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Bethlehem</a:t>
            </a:r>
          </a:p>
        </p:txBody>
      </p:sp>
    </p:spTree>
    <p:extLst>
      <p:ext uri="{BB962C8B-B14F-4D97-AF65-F5344CB8AC3E}">
        <p14:creationId xmlns:p14="http://schemas.microsoft.com/office/powerpoint/2010/main" val="3944847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chief priests and teachers say the King of the Jews would be born?  (2:4-5)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In Bethlehem</a:t>
            </a:r>
          </a:p>
        </p:txBody>
      </p:sp>
    </p:spTree>
    <p:extLst>
      <p:ext uri="{BB962C8B-B14F-4D97-AF65-F5344CB8AC3E}">
        <p14:creationId xmlns:p14="http://schemas.microsoft.com/office/powerpoint/2010/main" val="530707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King Herod tell the Magi to do?  (2:7-8)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Search for and find the child, then report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Take special gifts from Herod to the child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Search for the child and kill him</a:t>
            </a:r>
          </a:p>
        </p:txBody>
      </p:sp>
    </p:spTree>
    <p:extLst>
      <p:ext uri="{BB962C8B-B14F-4D97-AF65-F5344CB8AC3E}">
        <p14:creationId xmlns:p14="http://schemas.microsoft.com/office/powerpoint/2010/main" val="418160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King Herod tell the Magi to do?  (2:7-8)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Search for and find the child, then report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Take special gifts from Herod to the child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Search for the child and kill him</a:t>
            </a:r>
          </a:p>
        </p:txBody>
      </p:sp>
    </p:spTree>
    <p:extLst>
      <p:ext uri="{BB962C8B-B14F-4D97-AF65-F5344CB8AC3E}">
        <p14:creationId xmlns:p14="http://schemas.microsoft.com/office/powerpoint/2010/main" val="2465071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the Magi do when they saw the child Jesus?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“Bowed down and worshiped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“Presented him with gifts”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650625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the Magi do when they saw the child Jesus?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“Bowed down and worshiped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“Presented him with gifts”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888338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special gifts did the Magi give to the child, Jesus?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jewels, and a new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frankincense, and myrrh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new clothes, and a donkey</a:t>
            </a:r>
          </a:p>
        </p:txBody>
      </p:sp>
    </p:spTree>
    <p:extLst>
      <p:ext uri="{BB962C8B-B14F-4D97-AF65-F5344CB8AC3E}">
        <p14:creationId xmlns:p14="http://schemas.microsoft.com/office/powerpoint/2010/main" val="1072972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special gifts did the Magi give to the child, Jesus?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jewels, and a new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Gold, frankincense, and myrrh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new clothes, and a donkey</a:t>
            </a:r>
          </a:p>
        </p:txBody>
      </p:sp>
    </p:spTree>
    <p:extLst>
      <p:ext uri="{BB962C8B-B14F-4D97-AF65-F5344CB8AC3E}">
        <p14:creationId xmlns:p14="http://schemas.microsoft.com/office/powerpoint/2010/main" val="3169611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Why didn’t the Magi go back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In a dream they were warned not to do this.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wanted to go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were tired of traveling.</a:t>
            </a:r>
          </a:p>
        </p:txBody>
      </p:sp>
    </p:spTree>
    <p:extLst>
      <p:ext uri="{BB962C8B-B14F-4D97-AF65-F5344CB8AC3E}">
        <p14:creationId xmlns:p14="http://schemas.microsoft.com/office/powerpoint/2010/main" val="1773939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Why didn’t the Magi go back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In a dream they were warned not to do this.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wanted to go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were tired of traveling.</a:t>
            </a:r>
          </a:p>
        </p:txBody>
      </p:sp>
    </p:spTree>
    <p:extLst>
      <p:ext uri="{BB962C8B-B14F-4D97-AF65-F5344CB8AC3E}">
        <p14:creationId xmlns:p14="http://schemas.microsoft.com/office/powerpoint/2010/main" val="180385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was pledged to be married to Joseph?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Elizabeth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Rachel</a:t>
            </a:r>
          </a:p>
        </p:txBody>
      </p:sp>
    </p:spTree>
    <p:extLst>
      <p:ext uri="{BB962C8B-B14F-4D97-AF65-F5344CB8AC3E}">
        <p14:creationId xmlns:p14="http://schemas.microsoft.com/office/powerpoint/2010/main" val="2757334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Who was going to search for the child Jesus to kill Him?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Pharaoh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king of the Jews</a:t>
            </a:r>
          </a:p>
        </p:txBody>
      </p:sp>
    </p:spTree>
    <p:extLst>
      <p:ext uri="{BB962C8B-B14F-4D97-AF65-F5344CB8AC3E}">
        <p14:creationId xmlns:p14="http://schemas.microsoft.com/office/powerpoint/2010/main" val="1454967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Who was going to search for the child Jesus to kill Him?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Pharaoh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king of the Jews</a:t>
            </a:r>
          </a:p>
        </p:txBody>
      </p:sp>
    </p:spTree>
    <p:extLst>
      <p:ext uri="{BB962C8B-B14F-4D97-AF65-F5344CB8AC3E}">
        <p14:creationId xmlns:p14="http://schemas.microsoft.com/office/powerpoint/2010/main" val="3593591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Where did the angel tell Joseph to “take the child and his mother” after the Magi visited them?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Moab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Jerusalem</a:t>
            </a:r>
          </a:p>
        </p:txBody>
      </p:sp>
    </p:spTree>
    <p:extLst>
      <p:ext uri="{BB962C8B-B14F-4D97-AF65-F5344CB8AC3E}">
        <p14:creationId xmlns:p14="http://schemas.microsoft.com/office/powerpoint/2010/main" val="3603458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Where did the angel tell Joseph to “take the child and his mother” after the Magi visited them?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Moab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To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Jerusalem</a:t>
            </a:r>
          </a:p>
        </p:txBody>
      </p:sp>
    </p:spTree>
    <p:extLst>
      <p:ext uri="{BB962C8B-B14F-4D97-AF65-F5344CB8AC3E}">
        <p14:creationId xmlns:p14="http://schemas.microsoft.com/office/powerpoint/2010/main" val="321075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long did Mary, Joseph, and Jesus stay in Egypt?  (2:15)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Jesus was 12 years old”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Joseph died”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the death of Herod”</a:t>
            </a:r>
          </a:p>
        </p:txBody>
      </p:sp>
    </p:spTree>
    <p:extLst>
      <p:ext uri="{BB962C8B-B14F-4D97-AF65-F5344CB8AC3E}">
        <p14:creationId xmlns:p14="http://schemas.microsoft.com/office/powerpoint/2010/main" val="3176642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long did Mary, Joseph, and Jesus stay in Egypt?  (2:15)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Jesus was 12 years old”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Joseph died”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“Until the death of Herod”</a:t>
            </a:r>
          </a:p>
        </p:txBody>
      </p:sp>
    </p:spTree>
    <p:extLst>
      <p:ext uri="{BB962C8B-B14F-4D97-AF65-F5344CB8AC3E}">
        <p14:creationId xmlns:p14="http://schemas.microsoft.com/office/powerpoint/2010/main" val="2751140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After Herod died, what did an angel tell Joseph to do?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to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back to Bethlehem.”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to the Temple.”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200213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After Herod died, what did an angel tell Joseph to do?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“Take the child and his mother to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back to Bethlehem.”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to the Temple.”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40666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did the prophets say that Jesus would be called?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miracle-worker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Nazarene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greatest man alive</a:t>
            </a:r>
          </a:p>
        </p:txBody>
      </p:sp>
    </p:spTree>
    <p:extLst>
      <p:ext uri="{BB962C8B-B14F-4D97-AF65-F5344CB8AC3E}">
        <p14:creationId xmlns:p14="http://schemas.microsoft.com/office/powerpoint/2010/main" val="30995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did the prophets say that Jesus would be called?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miracle-worker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 Nazarene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greatest man alive</a:t>
            </a:r>
          </a:p>
        </p:txBody>
      </p:sp>
    </p:spTree>
    <p:extLst>
      <p:ext uri="{BB962C8B-B14F-4D97-AF65-F5344CB8AC3E}">
        <p14:creationId xmlns:p14="http://schemas.microsoft.com/office/powerpoint/2010/main" val="197034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Through whom was Mary found to be pregnant?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848336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“She will give birth to a son, and you are to give him the name Jesus, because…”  </a:t>
            </a:r>
            <a:br>
              <a:rPr lang="en-US" dirty="0"/>
            </a:br>
            <a:r>
              <a:rPr lang="en-US" dirty="0"/>
              <a:t>(Matthew 1:21)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he will save his people from their sins.”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 command this.”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that’s what the prophets said to name him.”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597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“She will give birth to a son, and you are to give him the name Jesus, because…”  </a:t>
            </a:r>
            <a:br>
              <a:rPr lang="en-US" dirty="0"/>
            </a:br>
            <a:r>
              <a:rPr lang="en-US" dirty="0"/>
              <a:t>(Matthew 1:21)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he will save his people from their sins.”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 command this.”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that’s what the prophets said to name him.”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748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Through whom was Mary found to be pregnant?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421870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want to do when he learned that Mary was pregnant? (1:18-19)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Marry her right away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Send her to another town</a:t>
            </a:r>
          </a:p>
        </p:txBody>
      </p:sp>
    </p:spTree>
    <p:extLst>
      <p:ext uri="{BB962C8B-B14F-4D97-AF65-F5344CB8AC3E}">
        <p14:creationId xmlns:p14="http://schemas.microsoft.com/office/powerpoint/2010/main" val="2003407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want to do when he learned that Mary was pregnant? (1:18-19)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Marry her right away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Send her to another town</a:t>
            </a:r>
          </a:p>
        </p:txBody>
      </p:sp>
    </p:spTree>
    <p:extLst>
      <p:ext uri="{BB962C8B-B14F-4D97-AF65-F5344CB8AC3E}">
        <p14:creationId xmlns:p14="http://schemas.microsoft.com/office/powerpoint/2010/main" val="103547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an angel tell Joseph to do when he thought about divorcing Mary?  (1:19-20)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Take her home to be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Divorce her quietly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Beat her</a:t>
            </a:r>
          </a:p>
        </p:txBody>
      </p:sp>
    </p:spTree>
    <p:extLst>
      <p:ext uri="{BB962C8B-B14F-4D97-AF65-F5344CB8AC3E}">
        <p14:creationId xmlns:p14="http://schemas.microsoft.com/office/powerpoint/2010/main" val="319412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an angel tell Joseph to do when he thought about divorcing Mary?  (1:19-20)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Take her home to be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Divorce her quietly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Beat her</a:t>
            </a:r>
          </a:p>
        </p:txBody>
      </p:sp>
    </p:spTree>
    <p:extLst>
      <p:ext uri="{BB962C8B-B14F-4D97-AF65-F5344CB8AC3E}">
        <p14:creationId xmlns:p14="http://schemas.microsoft.com/office/powerpoint/2010/main" val="1361577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1212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Matthew Dig Site 1</vt:lpstr>
      <vt:lpstr>Who was pledged to be married to Joseph?  (1:18)</vt:lpstr>
      <vt:lpstr>Who was pledged to be married to Joseph?  (1:18)</vt:lpstr>
      <vt:lpstr>Through whom was Mary found to be pregnant?  (1:18)</vt:lpstr>
      <vt:lpstr>Through whom was Mary found to be pregnant?  (1:18)</vt:lpstr>
      <vt:lpstr>What did Joseph want to do when he learned that Mary was pregnant? (1:18-19)</vt:lpstr>
      <vt:lpstr>What did Joseph want to do when he learned that Mary was pregnant? (1:18-19)</vt:lpstr>
      <vt:lpstr>What did an angel tell Joseph to do when he thought about divorcing Mary?  (1:19-20)</vt:lpstr>
      <vt:lpstr>What did an angel tell Joseph to do when he thought about divorcing Mary?  (1:19-20)</vt:lpstr>
      <vt:lpstr>Why was Joseph to name Mary’s son Jesus?  (1:21)</vt:lpstr>
      <vt:lpstr>Why was Joseph to name Mary’s son Jesus?  (1:21)</vt:lpstr>
      <vt:lpstr>What does Immanuel mean? (1:23)</vt:lpstr>
      <vt:lpstr>What does Immanuel mean? (1:23)</vt:lpstr>
      <vt:lpstr>After Jesus was born, who came from the east to Jerusalem?  (2:1)</vt:lpstr>
      <vt:lpstr>After Jesus was born, who came from the east to Jerusalem?  (2:1)</vt:lpstr>
      <vt:lpstr>Why did the Magi come from the east?  (2:2)</vt:lpstr>
      <vt:lpstr>Why did the Magi come from the east?  (2:2)</vt:lpstr>
      <vt:lpstr>Who was disturbed after talking with the Magi?  (2:1-3)</vt:lpstr>
      <vt:lpstr>Who was disturbed after talking with the Magi?  (2:1-3)</vt:lpstr>
      <vt:lpstr>Where did the chief priests and teachers say the King of the Jews would be born?  (2:4-5)</vt:lpstr>
      <vt:lpstr>Where did the chief priests and teachers say the King of the Jews would be born?  (2:4-5)</vt:lpstr>
      <vt:lpstr>What did King Herod tell the Magi to do?  (2:7-8)</vt:lpstr>
      <vt:lpstr>What did King Herod tell the Magi to do?  (2:7-8)</vt:lpstr>
      <vt:lpstr>What did the Magi do when they saw the child Jesus?  (2:11)</vt:lpstr>
      <vt:lpstr>What did the Magi do when they saw the child Jesus?  (2:11)</vt:lpstr>
      <vt:lpstr>What special gifts did the Magi give to the child, Jesus?  (2:11)</vt:lpstr>
      <vt:lpstr>What special gifts did the Magi give to the child, Jesus?  (2:11)</vt:lpstr>
      <vt:lpstr>Why didn’t the Magi go back to Herod?  (2:12)</vt:lpstr>
      <vt:lpstr>Why didn’t the Magi go back to Herod?  (2:12)</vt:lpstr>
      <vt:lpstr>Who was going to search for the child Jesus to kill Him?  (2:13)</vt:lpstr>
      <vt:lpstr>Who was going to search for the child Jesus to kill Him?  (2:13)</vt:lpstr>
      <vt:lpstr>Where did the angel tell Joseph to “take the child and his mother” after the Magi visited them?  (2:13)</vt:lpstr>
      <vt:lpstr>Where did the angel tell Joseph to “take the child and his mother” after the Magi visited them?  (2:13)</vt:lpstr>
      <vt:lpstr>How long did Mary, Joseph, and Jesus stay in Egypt?  (2:15)</vt:lpstr>
      <vt:lpstr>How long did Mary, Joseph, and Jesus stay in Egypt?  (2:15)</vt:lpstr>
      <vt:lpstr>After Herod died, what did an angel tell Joseph to do?  (2:19-20)</vt:lpstr>
      <vt:lpstr>After Herod died, what did an angel tell Joseph to do?  (2:19-20)</vt:lpstr>
      <vt:lpstr>What did the prophets say that Jesus would be called?  (2:23)</vt:lpstr>
      <vt:lpstr>What did the prophets say that Jesus would be called?  (2:23)</vt:lpstr>
      <vt:lpstr>Finish this verse:  “She will give birth to a son, and you are to give him the name Jesus, because…”   (Matthew 1:21)</vt:lpstr>
      <vt:lpstr>Finish this verse:  “She will give birth to a son, and you are to give him the name Jesus, because…”   (Matthew 1:21)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13</cp:revision>
  <dcterms:created xsi:type="dcterms:W3CDTF">2016-04-16T17:22:52Z</dcterms:created>
  <dcterms:modified xsi:type="dcterms:W3CDTF">2017-04-19T20:18:45Z</dcterms:modified>
</cp:coreProperties>
</file>