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 id="276" r:id="rId6"/>
    <p:sldId id="262" r:id="rId7"/>
    <p:sldId id="259" r:id="rId8"/>
    <p:sldId id="263" r:id="rId9"/>
    <p:sldId id="260" r:id="rId10"/>
    <p:sldId id="264" r:id="rId11"/>
    <p:sldId id="275" r:id="rId12"/>
    <p:sldId id="265" r:id="rId13"/>
    <p:sldId id="274" r:id="rId14"/>
    <p:sldId id="266" r:id="rId15"/>
    <p:sldId id="267" r:id="rId16"/>
    <p:sldId id="273" r:id="rId17"/>
    <p:sldId id="268" r:id="rId18"/>
    <p:sldId id="269" r:id="rId19"/>
    <p:sldId id="272"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9D9ADDE-E075-4CA4-A716-77E2C264284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9ADDE-E075-4CA4-A716-77E2C26428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9ADDE-E075-4CA4-A716-77E2C26428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9ADDE-E075-4CA4-A716-77E2C26428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9D9ADDE-E075-4CA4-A716-77E2C264284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9ADDE-E075-4CA4-A716-77E2C26428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9ADDE-E075-4CA4-A716-77E2C26428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9ADDE-E075-4CA4-A716-77E2C26428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9ADDE-E075-4CA4-A716-77E2C26428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9ADDE-E075-4CA4-A716-77E2C26428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FC55E9-F3E1-4F5B-B962-4F3AF6DF671C}"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9ADDE-E075-4CA4-A716-77E2C26428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5FC55E9-F3E1-4F5B-B962-4F3AF6DF671C}" type="datetimeFigureOut">
              <a:rPr lang="en-US" smtClean="0"/>
              <a:pPr/>
              <a:t>12/12/2017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9D9ADDE-E075-4CA4-A716-77E2C264284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Dig Site 18</a:t>
            </a:r>
            <a:endParaRPr lang="en-US" b="1" dirty="0"/>
          </a:p>
        </p:txBody>
      </p:sp>
      <p:sp>
        <p:nvSpPr>
          <p:cNvPr id="3" name="Subtitle 2"/>
          <p:cNvSpPr>
            <a:spLocks noGrp="1"/>
          </p:cNvSpPr>
          <p:nvPr>
            <p:ph type="subTitle" idx="1"/>
          </p:nvPr>
        </p:nvSpPr>
        <p:spPr/>
        <p:txBody>
          <a:bodyPr/>
          <a:lstStyle/>
          <a:p>
            <a:r>
              <a:rPr lang="en-US" b="1" dirty="0"/>
              <a:t>Matthew 27:11-31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524000"/>
          </a:xfrm>
        </p:spPr>
        <p:txBody>
          <a:bodyPr anchor="t">
            <a:noAutofit/>
          </a:bodyPr>
          <a:lstStyle/>
          <a:p>
            <a:r>
              <a:rPr lang="en-US" sz="3200" b="1" baseline="30000" dirty="0" smtClean="0"/>
              <a:t>20</a:t>
            </a:r>
            <a:r>
              <a:rPr lang="en-US" sz="3200" b="1" baseline="30000" dirty="0"/>
              <a:t> </a:t>
            </a:r>
            <a:r>
              <a:rPr lang="en-US" sz="3200" b="1" dirty="0"/>
              <a:t>But the chief priests and the elders persuaded the crowd to ask for Barabbas and to have Jesus executed</a:t>
            </a:r>
            <a:r>
              <a:rPr lang="en-US" sz="3200" b="1" dirty="0" smtClean="0"/>
              <a:t>.</a:t>
            </a:r>
            <a:endParaRPr lang="en-US" sz="3200" b="1" dirty="0"/>
          </a:p>
        </p:txBody>
      </p:sp>
      <p:pic>
        <p:nvPicPr>
          <p:cNvPr id="23554" name="Picture 2" descr="Related image"/>
          <p:cNvPicPr>
            <a:picLocks noChangeAspect="1" noChangeArrowheads="1"/>
          </p:cNvPicPr>
          <p:nvPr/>
        </p:nvPicPr>
        <p:blipFill>
          <a:blip r:embed="rId2" cstate="print"/>
          <a:srcRect/>
          <a:stretch>
            <a:fillRect/>
          </a:stretch>
        </p:blipFill>
        <p:spPr bwMode="auto">
          <a:xfrm>
            <a:off x="533400" y="0"/>
            <a:ext cx="7945415" cy="5105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600200"/>
          </a:xfrm>
        </p:spPr>
        <p:txBody>
          <a:bodyPr anchor="t">
            <a:noAutofit/>
          </a:bodyPr>
          <a:lstStyle/>
          <a:p>
            <a:r>
              <a:rPr lang="en-US" sz="3200" b="1" baseline="30000" dirty="0" smtClean="0"/>
              <a:t>21</a:t>
            </a:r>
            <a:r>
              <a:rPr lang="en-US" sz="3200" b="1" baseline="30000" dirty="0"/>
              <a:t> </a:t>
            </a:r>
            <a:r>
              <a:rPr lang="en-US" sz="3200" b="1" dirty="0"/>
              <a:t>“Which of the two do you want me to release to you?” asked the governor.</a:t>
            </a:r>
            <a:br>
              <a:rPr lang="en-US" sz="3200" b="1" dirty="0"/>
            </a:br>
            <a:r>
              <a:rPr lang="en-US" sz="3200" b="1" dirty="0"/>
              <a:t>“Barabbas,” they answered</a:t>
            </a:r>
            <a:r>
              <a:rPr lang="en-US" sz="3200" b="1" dirty="0" smtClean="0"/>
              <a:t>.</a:t>
            </a:r>
            <a:endParaRPr lang="en-US" sz="3200" b="1" dirty="0"/>
          </a:p>
        </p:txBody>
      </p:sp>
      <p:pic>
        <p:nvPicPr>
          <p:cNvPr id="23554" name="Picture 2" descr="Related image"/>
          <p:cNvPicPr>
            <a:picLocks noChangeAspect="1" noChangeArrowheads="1"/>
          </p:cNvPicPr>
          <p:nvPr/>
        </p:nvPicPr>
        <p:blipFill>
          <a:blip r:embed="rId2" cstate="print"/>
          <a:srcRect/>
          <a:stretch>
            <a:fillRect/>
          </a:stretch>
        </p:blipFill>
        <p:spPr bwMode="auto">
          <a:xfrm>
            <a:off x="533400" y="0"/>
            <a:ext cx="8064003" cy="5181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baseline="30000" dirty="0" smtClean="0"/>
              <a:t>22</a:t>
            </a:r>
            <a:r>
              <a:rPr lang="en-US" sz="3200" b="1" baseline="30000" dirty="0"/>
              <a:t> </a:t>
            </a:r>
            <a:r>
              <a:rPr lang="en-US" sz="3200" b="1" dirty="0"/>
              <a:t>“What shall I do, then, with Jesus who is called the Messiah?” Pilate asked.</a:t>
            </a:r>
            <a:br>
              <a:rPr lang="en-US" sz="3200" b="1" dirty="0"/>
            </a:br>
            <a:r>
              <a:rPr lang="en-US" sz="3200" b="1" dirty="0"/>
              <a:t>They all answered, “Crucify him</a:t>
            </a:r>
            <a:r>
              <a:rPr lang="en-US" sz="3200" b="1" dirty="0" smtClean="0"/>
              <a:t>!”</a:t>
            </a:r>
            <a:endParaRPr lang="en-US" sz="3200" b="1" dirty="0"/>
          </a:p>
        </p:txBody>
      </p:sp>
      <p:pic>
        <p:nvPicPr>
          <p:cNvPr id="22532" name="Picture 4" descr="Image result for barabbas releas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2000250"/>
            <a:ext cx="6477000" cy="48577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baseline="30000" dirty="0" smtClean="0"/>
              <a:t>23</a:t>
            </a:r>
            <a:r>
              <a:rPr lang="en-US" sz="3200" b="1" baseline="30000" dirty="0"/>
              <a:t> </a:t>
            </a:r>
            <a:r>
              <a:rPr lang="en-US" sz="3200" b="1" dirty="0"/>
              <a:t>“Why? What crime has he committed?” asked Pilate</a:t>
            </a:r>
            <a:r>
              <a:rPr lang="en-US" sz="3200" b="1" dirty="0" smtClean="0"/>
              <a:t>.</a:t>
            </a:r>
            <a:endParaRPr lang="en-US" sz="3200" b="1" dirty="0"/>
          </a:p>
        </p:txBody>
      </p:sp>
      <p:pic>
        <p:nvPicPr>
          <p:cNvPr id="3" name="Picture 2" descr="Image result for pontius pilate clip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371600"/>
            <a:ext cx="5994400" cy="4495800"/>
          </a:xfrm>
          <a:prstGeom prst="rect">
            <a:avLst/>
          </a:prstGeom>
          <a:noFill/>
        </p:spPr>
      </p:pic>
      <p:sp>
        <p:nvSpPr>
          <p:cNvPr id="4" name="Title 1"/>
          <p:cNvSpPr txBox="1">
            <a:spLocks/>
          </p:cNvSpPr>
          <p:nvPr/>
        </p:nvSpPr>
        <p:spPr>
          <a:xfrm>
            <a:off x="0" y="5867400"/>
            <a:ext cx="9144000" cy="685800"/>
          </a:xfrm>
          <a:prstGeom prst="rect">
            <a:avLst/>
          </a:prstGeom>
        </p:spPr>
        <p:txBody>
          <a:bodyPr vert="horz" anchor="t">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But they shouted all the louder, “Crucify him!”</a:t>
            </a:r>
            <a:endParaRPr kumimoji="0" lang="en-US" sz="32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baseline="30000" dirty="0" smtClean="0"/>
              <a:t>24</a:t>
            </a:r>
            <a:r>
              <a:rPr lang="en-US" sz="3200" b="1" baseline="30000" dirty="0"/>
              <a:t> </a:t>
            </a:r>
            <a:r>
              <a:rPr lang="en-US" sz="3200" b="1" dirty="0"/>
              <a:t>When Pilate saw that he was getting nowhere, but that instead an uproar was starting, he took water and washed his hands in front of the crowd. “I am innocent of this man’s blood,” he said. “It is your responsibility</a:t>
            </a:r>
            <a:r>
              <a:rPr lang="en-US" sz="3200" b="1" dirty="0" smtClean="0"/>
              <a:t>!”</a:t>
            </a:r>
            <a:endParaRPr lang="en-US" sz="3200" b="1" dirty="0"/>
          </a:p>
        </p:txBody>
      </p:sp>
      <p:pic>
        <p:nvPicPr>
          <p:cNvPr id="21506" name="Picture 2" descr="Related image"/>
          <p:cNvPicPr>
            <a:picLocks noChangeAspect="1" noChangeArrowheads="1"/>
          </p:cNvPicPr>
          <p:nvPr/>
        </p:nvPicPr>
        <p:blipFill>
          <a:blip r:embed="rId2" cstate="print"/>
          <a:srcRect/>
          <a:stretch>
            <a:fillRect/>
          </a:stretch>
        </p:blipFill>
        <p:spPr bwMode="auto">
          <a:xfrm>
            <a:off x="914400" y="3352800"/>
            <a:ext cx="7124700" cy="3352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descr="Image result for crowd mocks jes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314450"/>
            <a:ext cx="9448800" cy="5543550"/>
          </a:xfrm>
          <a:prstGeom prst="rect">
            <a:avLst/>
          </a:prstGeom>
          <a:noFill/>
        </p:spPr>
      </p:pic>
      <p:pic>
        <p:nvPicPr>
          <p:cNvPr id="20488" name="Picture 8" descr="Related image"/>
          <p:cNvPicPr>
            <a:picLocks noChangeAspect="1" noChangeArrowheads="1"/>
          </p:cNvPicPr>
          <p:nvPr/>
        </p:nvPicPr>
        <p:blipFill>
          <a:blip r:embed="rId3" cstate="print"/>
          <a:srcRect/>
          <a:stretch>
            <a:fillRect/>
          </a:stretch>
        </p:blipFill>
        <p:spPr bwMode="auto">
          <a:xfrm>
            <a:off x="-152400" y="0"/>
            <a:ext cx="9296400" cy="5057775"/>
          </a:xfrm>
          <a:prstGeom prst="rect">
            <a:avLst/>
          </a:prstGeom>
          <a:noFill/>
        </p:spPr>
      </p:pic>
      <p:sp>
        <p:nvSpPr>
          <p:cNvPr id="2" name="Title 1"/>
          <p:cNvSpPr>
            <a:spLocks noGrp="1"/>
          </p:cNvSpPr>
          <p:nvPr>
            <p:ph type="title"/>
          </p:nvPr>
        </p:nvSpPr>
        <p:spPr/>
        <p:txBody>
          <a:bodyPr anchor="t">
            <a:noAutofit/>
          </a:bodyPr>
          <a:lstStyle/>
          <a:p>
            <a:r>
              <a:rPr lang="en-US" sz="3200" baseline="30000" dirty="0" smtClean="0"/>
              <a:t>25 </a:t>
            </a:r>
            <a:r>
              <a:rPr lang="en-US" sz="3200" dirty="0" smtClean="0"/>
              <a:t>All the people answered, “His blood is on us and on our children!”</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baseline="30000" dirty="0" smtClean="0"/>
              <a:t>26</a:t>
            </a:r>
            <a:r>
              <a:rPr lang="en-US" sz="3200" b="1" baseline="30000" dirty="0"/>
              <a:t> </a:t>
            </a:r>
            <a:r>
              <a:rPr lang="en-US" sz="3200" b="1" dirty="0"/>
              <a:t>Then he released Barabbas to them. But he had Jesus flogged, and handed him over to be crucified</a:t>
            </a:r>
            <a:r>
              <a:rPr lang="en-US" sz="3200" b="1" dirty="0" smtClean="0"/>
              <a:t>.</a:t>
            </a:r>
            <a:endParaRPr lang="en-US" sz="3200" b="1" dirty="0"/>
          </a:p>
        </p:txBody>
      </p:sp>
      <p:pic>
        <p:nvPicPr>
          <p:cNvPr id="14338" name="Picture 2" descr="Image result for barabbas releas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62238"/>
            <a:ext cx="9144000" cy="38147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81600"/>
            <a:ext cx="8458200" cy="1477962"/>
          </a:xfrm>
        </p:spPr>
        <p:txBody>
          <a:bodyPr anchor="t">
            <a:noAutofit/>
          </a:bodyPr>
          <a:lstStyle/>
          <a:p>
            <a:r>
              <a:rPr lang="en-US" sz="3200" b="1" baseline="30000" dirty="0" smtClean="0"/>
              <a:t>27</a:t>
            </a:r>
            <a:r>
              <a:rPr lang="en-US" sz="3200" b="1" baseline="30000" dirty="0"/>
              <a:t> </a:t>
            </a:r>
            <a:r>
              <a:rPr lang="en-US" sz="3200" b="1" dirty="0"/>
              <a:t>Then the governor’s soldiers took Jesus into the </a:t>
            </a:r>
            <a:r>
              <a:rPr lang="en-US" sz="3200" b="1" dirty="0" err="1"/>
              <a:t>Praetorium</a:t>
            </a:r>
            <a:r>
              <a:rPr lang="en-US" sz="3200" b="1" dirty="0"/>
              <a:t> and gathered the whole company of soldiers around him</a:t>
            </a:r>
            <a:r>
              <a:rPr lang="en-US" sz="3200" b="1" dirty="0" smtClean="0"/>
              <a:t>.</a:t>
            </a:r>
            <a:endParaRPr lang="en-US" sz="3200" b="1" dirty="0"/>
          </a:p>
        </p:txBody>
      </p:sp>
      <p:pic>
        <p:nvPicPr>
          <p:cNvPr id="19458"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52400"/>
            <a:ext cx="6756400" cy="50673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81000"/>
            <a:ext cx="5181600" cy="3001962"/>
          </a:xfrm>
        </p:spPr>
        <p:txBody>
          <a:bodyPr anchor="t">
            <a:noAutofit/>
          </a:bodyPr>
          <a:lstStyle/>
          <a:p>
            <a:r>
              <a:rPr lang="en-US" sz="3200" b="1" baseline="30000" dirty="0" smtClean="0"/>
              <a:t>28</a:t>
            </a:r>
            <a:r>
              <a:rPr lang="en-US" sz="3200" b="1" baseline="30000" dirty="0"/>
              <a:t> </a:t>
            </a:r>
            <a:r>
              <a:rPr lang="en-US" sz="3200" b="1" dirty="0"/>
              <a:t>They stripped him and put a scarlet robe on him, </a:t>
            </a:r>
            <a:r>
              <a:rPr lang="en-US" sz="3200" b="1" baseline="30000" dirty="0"/>
              <a:t>29 </a:t>
            </a:r>
            <a:r>
              <a:rPr lang="en-US" sz="3200" b="1" dirty="0"/>
              <a:t>and then twisted together a crown of thorns and set it on his head</a:t>
            </a:r>
            <a:r>
              <a:rPr lang="en-US" sz="3200" b="1" dirty="0" smtClean="0"/>
              <a:t>.</a:t>
            </a:r>
            <a:endParaRPr lang="en-US" sz="3200" b="1" dirty="0"/>
          </a:p>
        </p:txBody>
      </p:sp>
      <p:pic>
        <p:nvPicPr>
          <p:cNvPr id="18438" name="Picture 6" descr="Image result for jesus scarlet robe"/>
          <p:cNvPicPr>
            <a:picLocks noChangeAspect="1" noChangeArrowheads="1"/>
          </p:cNvPicPr>
          <p:nvPr/>
        </p:nvPicPr>
        <p:blipFill>
          <a:blip r:embed="rId2" cstate="print"/>
          <a:srcRect/>
          <a:stretch>
            <a:fillRect/>
          </a:stretch>
        </p:blipFill>
        <p:spPr bwMode="auto">
          <a:xfrm>
            <a:off x="0" y="-1"/>
            <a:ext cx="3429000" cy="6858001"/>
          </a:xfrm>
          <a:prstGeom prst="rect">
            <a:avLst/>
          </a:prstGeom>
          <a:noFill/>
        </p:spPr>
      </p:pic>
      <p:pic>
        <p:nvPicPr>
          <p:cNvPr id="18440" name="Picture 8" descr="Image result for jesus scarlet rob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846166"/>
            <a:ext cx="5715000" cy="301183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dirty="0" smtClean="0"/>
              <a:t>They </a:t>
            </a:r>
            <a:r>
              <a:rPr lang="en-US" sz="3200" b="1" dirty="0"/>
              <a:t>put a staff in his right hand. Then they knelt in front of him and mocked him. “Hail, king of the Jews!” they said</a:t>
            </a:r>
            <a:r>
              <a:rPr lang="en-US" sz="3200" b="1" dirty="0" smtClean="0"/>
              <a:t>.</a:t>
            </a:r>
            <a:endParaRPr lang="en-US" sz="3200" b="1" dirty="0"/>
          </a:p>
        </p:txBody>
      </p:sp>
      <p:pic>
        <p:nvPicPr>
          <p:cNvPr id="15364" name="Picture 4" descr="Image result for soldiers mock jes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1828800"/>
            <a:ext cx="5653019" cy="5029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Verse</a:t>
            </a:r>
            <a:endParaRPr lang="en-US" b="1" dirty="0"/>
          </a:p>
        </p:txBody>
      </p:sp>
      <p:sp>
        <p:nvSpPr>
          <p:cNvPr id="3" name="Content Placeholder 2"/>
          <p:cNvSpPr>
            <a:spLocks noGrp="1"/>
          </p:cNvSpPr>
          <p:nvPr>
            <p:ph idx="1"/>
          </p:nvPr>
        </p:nvSpPr>
        <p:spPr/>
        <p:txBody>
          <a:bodyPr>
            <a:normAutofit/>
          </a:bodyPr>
          <a:lstStyle/>
          <a:p>
            <a:pPr marL="4763" indent="-4763" algn="ctr">
              <a:buNone/>
            </a:pPr>
            <a:r>
              <a:rPr lang="en-US" sz="5400" b="1" dirty="0" smtClean="0">
                <a:effectLst>
                  <a:outerShdw blurRad="38100" dist="38100" dir="2700000" algn="tl">
                    <a:srgbClr val="000000">
                      <a:alpha val="43137"/>
                    </a:srgbClr>
                  </a:outerShdw>
                </a:effectLst>
              </a:rPr>
              <a:t>What </a:t>
            </a:r>
            <a:r>
              <a:rPr lang="en-US" sz="5400" b="1" dirty="0">
                <a:effectLst>
                  <a:outerShdw blurRad="38100" dist="38100" dir="2700000" algn="tl">
                    <a:srgbClr val="000000">
                      <a:alpha val="43137"/>
                    </a:srgbClr>
                  </a:outerShdw>
                </a:effectLst>
              </a:rPr>
              <a:t>shall I do, then, with Jesus who is called the </a:t>
            </a:r>
            <a:r>
              <a:rPr lang="en-US" sz="5400" b="1" dirty="0" smtClean="0">
                <a:effectLst>
                  <a:outerShdw blurRad="38100" dist="38100" dir="2700000" algn="tl">
                    <a:srgbClr val="000000">
                      <a:alpha val="43137"/>
                    </a:srgbClr>
                  </a:outerShdw>
                </a:effectLst>
              </a:rPr>
              <a:t>Messiah?</a:t>
            </a:r>
          </a:p>
          <a:p>
            <a:pPr marL="4763" indent="-4763">
              <a:buNone/>
            </a:pPr>
            <a:endParaRPr lang="en-US" sz="5400" dirty="0">
              <a:effectLst>
                <a:outerShdw blurRad="38100" dist="38100" dir="2700000" algn="tl">
                  <a:srgbClr val="000000">
                    <a:alpha val="43137"/>
                  </a:srgbClr>
                </a:outerShdw>
              </a:effectLst>
            </a:endParaRPr>
          </a:p>
          <a:p>
            <a:pPr marL="4763" indent="-4763" algn="ctr">
              <a:buNone/>
            </a:pPr>
            <a:r>
              <a:rPr lang="en-US" sz="3200" b="1" dirty="0" smtClean="0">
                <a:effectLst>
                  <a:outerShdw blurRad="38100" dist="38100" dir="2700000" algn="tl">
                    <a:srgbClr val="000000">
                      <a:alpha val="43137"/>
                    </a:srgbClr>
                  </a:outerShdw>
                </a:effectLst>
              </a:rPr>
              <a:t>Matthew 27:22</a:t>
            </a:r>
            <a:r>
              <a:rPr lang="en-US" sz="3200" b="1" i="1" u="sng" dirty="0" smtClean="0">
                <a:effectLst>
                  <a:outerShdw blurRad="38100" dist="38100" dir="2700000" algn="tl">
                    <a:srgbClr val="000000">
                      <a:alpha val="43137"/>
                    </a:srgbClr>
                  </a:outerShdw>
                </a:effectLst>
              </a:rPr>
              <a:t>a</a:t>
            </a:r>
            <a:endParaRPr lang="en-US" sz="3200" dirty="0" smtClean="0">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baseline="30000" dirty="0" smtClean="0"/>
              <a:t>30</a:t>
            </a:r>
            <a:r>
              <a:rPr lang="en-US" sz="3200" b="1" baseline="30000" dirty="0"/>
              <a:t> </a:t>
            </a:r>
            <a:r>
              <a:rPr lang="en-US" sz="3200" b="1" dirty="0"/>
              <a:t>They spit on him, and took the staff and struck him on the head again and again</a:t>
            </a:r>
            <a:r>
              <a:rPr lang="en-US" sz="3200" b="1" dirty="0" smtClean="0"/>
              <a:t>.</a:t>
            </a:r>
            <a:endParaRPr lang="en-US" sz="3200" b="1" dirty="0"/>
          </a:p>
        </p:txBody>
      </p:sp>
      <p:pic>
        <p:nvPicPr>
          <p:cNvPr id="17412"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6286" y="2743200"/>
            <a:ext cx="7837714" cy="4114800"/>
          </a:xfrm>
          <a:prstGeom prst="rect">
            <a:avLst/>
          </a:prstGeom>
          <a:noFill/>
        </p:spPr>
      </p:pic>
      <p:pic>
        <p:nvPicPr>
          <p:cNvPr id="17410" name="Picture 2" descr="Image result for soldiers spit on jesus"/>
          <p:cNvPicPr>
            <a:picLocks noChangeAspect="1" noChangeArrowheads="1"/>
          </p:cNvPicPr>
          <p:nvPr/>
        </p:nvPicPr>
        <p:blipFill>
          <a:blip r:embed="rId3" cstate="print"/>
          <a:srcRect/>
          <a:stretch>
            <a:fillRect/>
          </a:stretch>
        </p:blipFill>
        <p:spPr bwMode="auto">
          <a:xfrm>
            <a:off x="304800" y="1371600"/>
            <a:ext cx="2857500" cy="38481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05400"/>
            <a:ext cx="8610600" cy="1554162"/>
          </a:xfrm>
        </p:spPr>
        <p:txBody>
          <a:bodyPr anchor="t">
            <a:noAutofit/>
          </a:bodyPr>
          <a:lstStyle/>
          <a:p>
            <a:r>
              <a:rPr lang="en-US" sz="3200" b="1" baseline="30000" dirty="0" smtClean="0"/>
              <a:t>31</a:t>
            </a:r>
            <a:r>
              <a:rPr lang="en-US" sz="3200" b="1" baseline="30000" dirty="0"/>
              <a:t> </a:t>
            </a:r>
            <a:r>
              <a:rPr lang="en-US" sz="3200" b="1" dirty="0"/>
              <a:t>After they had mocked him, they took off the robe and put his own clothes on him. Then they led him away to crucify him</a:t>
            </a:r>
            <a:r>
              <a:rPr lang="en-US" sz="3200" b="1" dirty="0" smtClean="0"/>
              <a:t>.</a:t>
            </a:r>
            <a:endParaRPr lang="en-US" sz="3200" b="1" dirty="0"/>
          </a:p>
        </p:txBody>
      </p:sp>
      <p:pic>
        <p:nvPicPr>
          <p:cNvPr id="1026"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799" y="97629"/>
            <a:ext cx="6781801" cy="50863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3505200" cy="5592762"/>
          </a:xfrm>
        </p:spPr>
        <p:txBody>
          <a:bodyPr anchor="t">
            <a:noAutofit/>
          </a:bodyPr>
          <a:lstStyle/>
          <a:p>
            <a:r>
              <a:rPr lang="en-US" sz="3200" baseline="30000" dirty="0" smtClean="0"/>
              <a:t>11</a:t>
            </a:r>
            <a:r>
              <a:rPr lang="en-US" sz="3200" baseline="30000" dirty="0"/>
              <a:t> </a:t>
            </a:r>
            <a:r>
              <a:rPr lang="en-US" sz="3200" dirty="0"/>
              <a:t>Meanwhile Jesus stood before the governor, and the governor asked him, “Are you the king of the Jews?”</a:t>
            </a:r>
            <a:br>
              <a:rPr lang="en-US" sz="3200" dirty="0"/>
            </a:br>
            <a:r>
              <a:rPr lang="en-US" sz="3200" dirty="0"/>
              <a:t>“You have said so,” Jesus replied</a:t>
            </a:r>
            <a:r>
              <a:rPr lang="en-US" sz="3200" dirty="0" smtClean="0"/>
              <a:t>.</a:t>
            </a:r>
            <a:endParaRPr lang="en-US" sz="3200" dirty="0"/>
          </a:p>
        </p:txBody>
      </p:sp>
      <p:pic>
        <p:nvPicPr>
          <p:cNvPr id="29700"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1066800"/>
            <a:ext cx="5943600" cy="4648200"/>
          </a:xfrm>
          <a:prstGeom prst="rect">
            <a:avLst/>
          </a:prstGeom>
          <a:noFill/>
        </p:spPr>
      </p:pic>
      <p:sp>
        <p:nvSpPr>
          <p:cNvPr id="4" name="Title 1"/>
          <p:cNvSpPr txBox="1">
            <a:spLocks/>
          </p:cNvSpPr>
          <p:nvPr/>
        </p:nvSpPr>
        <p:spPr>
          <a:xfrm>
            <a:off x="2209800" y="228600"/>
            <a:ext cx="4724400" cy="609600"/>
          </a:xfrm>
          <a:prstGeom prst="rect">
            <a:avLst/>
          </a:prstGeom>
        </p:spPr>
        <p:txBody>
          <a:bodyPr vert="horz" anchor="t">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Jesus Before Pilate</a:t>
            </a:r>
            <a:br>
              <a:rPr kumimoji="0" lang="en-US" sz="32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en-US" sz="32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43000"/>
          </a:xfrm>
        </p:spPr>
        <p:txBody>
          <a:bodyPr anchor="t">
            <a:noAutofit/>
          </a:bodyPr>
          <a:lstStyle/>
          <a:p>
            <a:r>
              <a:rPr lang="en-US" sz="3200" b="1" baseline="30000" dirty="0" smtClean="0"/>
              <a:t>12</a:t>
            </a:r>
            <a:r>
              <a:rPr lang="en-US" sz="3200" b="1" baseline="30000" dirty="0"/>
              <a:t> </a:t>
            </a:r>
            <a:r>
              <a:rPr lang="en-US" sz="3200" b="1" dirty="0"/>
              <a:t>When he was accused by the chief priests and the elders, he gave no answer</a:t>
            </a:r>
            <a:r>
              <a:rPr lang="en-US" sz="3200" b="1" dirty="0" smtClean="0"/>
              <a:t>.</a:t>
            </a:r>
            <a:endParaRPr lang="en-US" sz="3200" b="1" dirty="0"/>
          </a:p>
        </p:txBody>
      </p:sp>
      <p:pic>
        <p:nvPicPr>
          <p:cNvPr id="26626"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447800"/>
            <a:ext cx="6604000" cy="4953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21" y="5562600"/>
            <a:ext cx="8915400" cy="1143000"/>
          </a:xfrm>
        </p:spPr>
        <p:txBody>
          <a:bodyPr anchor="t">
            <a:noAutofit/>
          </a:bodyPr>
          <a:lstStyle/>
          <a:p>
            <a:r>
              <a:rPr lang="en-US" sz="3200" b="1" baseline="30000" dirty="0" smtClean="0"/>
              <a:t>13</a:t>
            </a:r>
            <a:r>
              <a:rPr lang="en-US" sz="3200" b="1" baseline="30000" dirty="0"/>
              <a:t> </a:t>
            </a:r>
            <a:r>
              <a:rPr lang="en-US" sz="3200" b="1" dirty="0"/>
              <a:t>Then Pilate asked him, “Don’t you hear the testimony they are bringing against you</a:t>
            </a:r>
            <a:r>
              <a:rPr lang="en-US" sz="3200" b="1" dirty="0" smtClean="0"/>
              <a:t>?”</a:t>
            </a:r>
            <a:endParaRPr lang="en-US" sz="3200" b="1" dirty="0"/>
          </a:p>
        </p:txBody>
      </p:sp>
      <p:pic>
        <p:nvPicPr>
          <p:cNvPr id="33794"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baseline="30000" dirty="0" smtClean="0"/>
              <a:t>14</a:t>
            </a:r>
            <a:r>
              <a:rPr lang="en-US" sz="3200" b="1" baseline="30000" dirty="0"/>
              <a:t> </a:t>
            </a:r>
            <a:r>
              <a:rPr lang="en-US" sz="3200" b="1" dirty="0"/>
              <a:t>But Jesus made no reply, not even to a single charge—to the great amazement of the governor</a:t>
            </a:r>
            <a:r>
              <a:rPr lang="en-US" sz="3200" b="1" dirty="0" smtClean="0"/>
              <a:t>.</a:t>
            </a:r>
            <a:endParaRPr lang="en-US" sz="3200" b="1" dirty="0"/>
          </a:p>
        </p:txBody>
      </p:sp>
      <p:pic>
        <p:nvPicPr>
          <p:cNvPr id="25604" name="Picture 4" descr="Related image"/>
          <p:cNvPicPr>
            <a:picLocks noChangeAspect="1" noChangeArrowheads="1"/>
          </p:cNvPicPr>
          <p:nvPr/>
        </p:nvPicPr>
        <p:blipFill>
          <a:blip r:embed="rId2" cstate="print"/>
          <a:srcRect/>
          <a:stretch>
            <a:fillRect/>
          </a:stretch>
        </p:blipFill>
        <p:spPr bwMode="auto">
          <a:xfrm>
            <a:off x="914400" y="1792685"/>
            <a:ext cx="6781800" cy="506531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2087562"/>
          </a:xfrm>
        </p:spPr>
        <p:txBody>
          <a:bodyPr anchor="t">
            <a:noAutofit/>
          </a:bodyPr>
          <a:lstStyle/>
          <a:p>
            <a:r>
              <a:rPr lang="en-US" sz="3200" b="1" baseline="30000" dirty="0" smtClean="0"/>
              <a:t>15 </a:t>
            </a:r>
            <a:r>
              <a:rPr lang="en-US" sz="3200" b="1" dirty="0" smtClean="0"/>
              <a:t>Now </a:t>
            </a:r>
            <a:r>
              <a:rPr lang="en-US" sz="3200" b="1" dirty="0"/>
              <a:t>it was the governor’s custom at the festival to release a prisoner chosen by the crowd. </a:t>
            </a:r>
            <a:r>
              <a:rPr lang="en-US" sz="3200" b="1" baseline="30000" dirty="0"/>
              <a:t>16 </a:t>
            </a:r>
            <a:r>
              <a:rPr lang="en-US" sz="3200" b="1" dirty="0"/>
              <a:t>At that time they had a well-known prisoner whose name was </a:t>
            </a:r>
            <a:r>
              <a:rPr lang="en-US" sz="3200" b="1" dirty="0" smtClean="0"/>
              <a:t>Jesus</a:t>
            </a:r>
            <a:r>
              <a:rPr lang="en-US" sz="3200" b="1" dirty="0"/>
              <a:t> Barabbas</a:t>
            </a:r>
            <a:r>
              <a:rPr lang="en-US" sz="3200" b="1" dirty="0" smtClean="0"/>
              <a:t>.</a:t>
            </a:r>
            <a:endParaRPr lang="en-US" sz="3200" b="1" dirty="0"/>
          </a:p>
        </p:txBody>
      </p:sp>
      <p:pic>
        <p:nvPicPr>
          <p:cNvPr id="28674" name="Picture 2" descr="Image result for barabbas releas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43236"/>
            <a:ext cx="9144000" cy="38147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chor="t">
            <a:noAutofit/>
          </a:bodyPr>
          <a:lstStyle/>
          <a:p>
            <a:r>
              <a:rPr lang="en-US" sz="3200" b="1" baseline="30000" dirty="0" smtClean="0"/>
              <a:t>17</a:t>
            </a:r>
            <a:r>
              <a:rPr lang="en-US" sz="3200" b="1" baseline="30000" dirty="0"/>
              <a:t> </a:t>
            </a:r>
            <a:r>
              <a:rPr lang="en-US" sz="3200" b="1" dirty="0"/>
              <a:t>So when the crowd had gathered, Pilate asked them, “Which one do you want me to release to you: Jesus Barabbas, or Jesus who is called the Messiah?” </a:t>
            </a:r>
            <a:r>
              <a:rPr lang="en-US" sz="3200" b="1" baseline="30000" dirty="0"/>
              <a:t>18 </a:t>
            </a:r>
            <a:r>
              <a:rPr lang="en-US" sz="3200" b="1" dirty="0"/>
              <a:t>For he knew it was out of self-interest that they had handed Jesus over to him</a:t>
            </a:r>
            <a:r>
              <a:rPr lang="en-US" sz="3200" b="1" dirty="0" smtClean="0"/>
              <a:t>.</a:t>
            </a:r>
            <a:endParaRPr lang="en-US" sz="3200" b="1" dirty="0"/>
          </a:p>
        </p:txBody>
      </p:sp>
      <p:pic>
        <p:nvPicPr>
          <p:cNvPr id="24578"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3238500"/>
            <a:ext cx="4826000" cy="36195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00"/>
            <a:ext cx="8686800" cy="1524000"/>
          </a:xfrm>
        </p:spPr>
        <p:txBody>
          <a:bodyPr anchor="t">
            <a:noAutofit/>
          </a:bodyPr>
          <a:lstStyle/>
          <a:p>
            <a:r>
              <a:rPr lang="en-US" sz="3200" b="1" baseline="30000" dirty="0" smtClean="0"/>
              <a:t>19</a:t>
            </a:r>
            <a:r>
              <a:rPr lang="en-US" sz="3200" b="1" baseline="30000" dirty="0"/>
              <a:t> </a:t>
            </a:r>
            <a:r>
              <a:rPr lang="en-US" sz="3200" b="1" dirty="0"/>
              <a:t>While Pilate was sitting on the judge’s seat, his wife sent him this message: “Don’t have anything to do with that innocent man, for I have suffered a great deal today in a dream because of him</a:t>
            </a:r>
            <a:r>
              <a:rPr lang="en-US" sz="3200" b="1" dirty="0" smtClean="0"/>
              <a:t>.”</a:t>
            </a:r>
            <a:endParaRPr lang="en-US" sz="3200" b="1" dirty="0"/>
          </a:p>
        </p:txBody>
      </p:sp>
      <p:pic>
        <p:nvPicPr>
          <p:cNvPr id="27650" name="Picture 2" descr="Image result for pontius pilate clip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0"/>
            <a:ext cx="5486400" cy="4114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104</TotalTime>
  <Words>87</Words>
  <Application>Microsoft Office PowerPoint</Application>
  <PresentationFormat>On-screen Show (4:3)</PresentationFormat>
  <Paragraphs>27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Wingdings</vt:lpstr>
      <vt:lpstr>Wingdings 2</vt:lpstr>
      <vt:lpstr>Wingdings 3</vt:lpstr>
      <vt:lpstr>Apex</vt:lpstr>
      <vt:lpstr>Dig Site 18</vt:lpstr>
      <vt:lpstr>Memory Verse</vt:lpstr>
      <vt:lpstr>11 Meanwhile Jesus stood before the governor, and the governor asked him, “Are you the king of the Jews?” “You have said so,” Jesus replied.</vt:lpstr>
      <vt:lpstr>12 When he was accused by the chief priests and the elders, he gave no answer.</vt:lpstr>
      <vt:lpstr>13 Then Pilate asked him, “Don’t you hear the testimony they are bringing against you?”</vt:lpstr>
      <vt:lpstr>14 But Jesus made no reply, not even to a single charge—to the great amazement of the governor.</vt:lpstr>
      <vt:lpstr>15 Now it was the governor’s custom at the festival to release a prisoner chosen by the crowd. 16 At that time they had a well-known prisoner whose name was Jesus Barabbas.</vt:lpstr>
      <vt:lpstr>17 So when the crowd had gathered, Pilate asked them, “Which one do you want me to release to you: Jesus Barabbas, or Jesus who is called the Messiah?” 18 For he knew it was out of self-interest that they had handed Jesus over to him.</vt:lpstr>
      <vt:lpstr>19 While Pilate was sitting on the judge’s seat, his wife sent him this message: “Don’t have anything to do with that innocent man, for I have suffered a great deal today in a dream because of him.”</vt:lpstr>
      <vt:lpstr>20 But the chief priests and the elders persuaded the crowd to ask for Barabbas and to have Jesus executed.</vt:lpstr>
      <vt:lpstr>21 “Which of the two do you want me to release to you?” asked the governor. “Barabbas,” they answered.</vt:lpstr>
      <vt:lpstr>22 “What shall I do, then, with Jesus who is called the Messiah?” Pilate asked. They all answered, “Crucify him!”</vt:lpstr>
      <vt:lpstr>23 “Why? What crime has he committed?” asked Pilate.</vt:lpstr>
      <vt:lpstr>24 When Pilate saw that he was getting nowhere, but that instead an uproar was starting, he took water and washed his hands in front of the crowd. “I am innocent of this man’s blood,” he said. “It is your responsibility!”</vt:lpstr>
      <vt:lpstr>25 All the people answered, “His blood is on us and on our children!”</vt:lpstr>
      <vt:lpstr>26 Then he released Barabbas to them. But he had Jesus flogged, and handed him over to be crucified.</vt:lpstr>
      <vt:lpstr>27 Then the governor’s soldiers took Jesus into the Praetorium and gathered the whole company of soldiers around him.</vt:lpstr>
      <vt:lpstr>28 They stripped him and put a scarlet robe on him, 29 and then twisted together a crown of thorns and set it on his head.</vt:lpstr>
      <vt:lpstr>They put a staff in his right hand. Then they knelt in front of him and mocked him. “Hail, king of the Jews!” they said.</vt:lpstr>
      <vt:lpstr>30 They spit on him, and took the staff and struck him on the head again and again.</vt:lpstr>
      <vt:lpstr>31 After they had mocked him, they took off the robe and put his own clothes on him. Then they led him away to crucify him.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18</dc:title>
  <dc:creator>Robin</dc:creator>
  <cp:lastModifiedBy>Ken Stoll</cp:lastModifiedBy>
  <cp:revision>3</cp:revision>
  <dcterms:created xsi:type="dcterms:W3CDTF">2017-12-06T01:41:37Z</dcterms:created>
  <dcterms:modified xsi:type="dcterms:W3CDTF">2017-12-12T13:21:47Z</dcterms:modified>
</cp:coreProperties>
</file>