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Override5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6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7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8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3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4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5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6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7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8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9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86" r:id="rId4"/>
    <p:sldMasterId id="2147483688" r:id="rId5"/>
    <p:sldMasterId id="2147483700" r:id="rId6"/>
    <p:sldMasterId id="2147483712" r:id="rId7"/>
    <p:sldMasterId id="2147483724" r:id="rId8"/>
    <p:sldMasterId id="2147483736" r:id="rId9"/>
    <p:sldMasterId id="2147483748" r:id="rId10"/>
    <p:sldMasterId id="2147483760" r:id="rId11"/>
    <p:sldMasterId id="2147483772" r:id="rId12"/>
    <p:sldMasterId id="2147483784" r:id="rId13"/>
    <p:sldMasterId id="2147483796" r:id="rId14"/>
    <p:sldMasterId id="2147483808" r:id="rId15"/>
    <p:sldMasterId id="2147483820" r:id="rId16"/>
    <p:sldMasterId id="2147483832" r:id="rId17"/>
    <p:sldMasterId id="2147483844" r:id="rId18"/>
    <p:sldMasterId id="2147483856" r:id="rId19"/>
    <p:sldMasterId id="2147483868" r:id="rId20"/>
    <p:sldMasterId id="2147483880" r:id="rId21"/>
    <p:sldMasterId id="2147483892" r:id="rId22"/>
    <p:sldMasterId id="2147483904" r:id="rId23"/>
    <p:sldMasterId id="2147483916" r:id="rId24"/>
    <p:sldMasterId id="2147483928" r:id="rId25"/>
    <p:sldMasterId id="2147483940" r:id="rId26"/>
    <p:sldMasterId id="2147483952" r:id="rId27"/>
    <p:sldMasterId id="2147483964" r:id="rId28"/>
    <p:sldMasterId id="2147483976" r:id="rId29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1" r:id="rId63"/>
    <p:sldId id="292" r:id="rId64"/>
    <p:sldId id="293" r:id="rId65"/>
    <p:sldId id="29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E475-848F-4C0E-B789-D452E537F9E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60B0-484A-4D65-A8F6-EAB535B2F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B8D0-C08F-4D72-A1C5-397E153F638E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A019-67EE-4297-8641-F7384E5C7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41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07EC-5F6A-4935-8554-05C1740DD5C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4DF42-7095-4A73-BA91-575AB36A3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32294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ED47-0BA7-413C-87F8-EBC3FAF2D49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18B19-D503-4FD0-BF8B-ED38F7E12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87316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F051A-3ED8-4A13-B5E2-F57659AAE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526504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206C1-7709-4B7A-8CEB-82EB2CB0E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608680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FC6CA-7623-4E2C-B761-322CCB4B8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18315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93371-66AE-45FE-9754-2002A0350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604768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4B4CD-93F0-4E9E-93BF-A6EB128F3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98317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55F76-6CC7-4B90-9314-ED3B628AA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747466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FBC08-187E-45E3-98FE-14D23AC54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94971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996E4-2AAB-43A3-A14C-F5A56D317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56038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D195-5310-4FCA-B4B4-D8437346BD02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1F8B-1483-4990-99EE-A48068443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86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AF1A2-C735-46D0-89A6-7EC6CE2D0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198686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3C9C6-9550-4E61-88B6-6E2473672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96006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96BBE-072F-44CC-B2D5-14F3D8526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25439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7"/>
              <a:ext cx="4299" cy="3370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3"/>
                      <a:ext cx="974" cy="5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8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8"/>
                      <a:ext cx="901" cy="52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60"/>
                      <a:ext cx="1722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5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3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5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1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8"/>
                    <a:ext cx="1027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5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3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6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3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4" y="1951"/>
                    <a:ext cx="458" cy="2336"/>
                    <a:chOff x="1943" y="1979"/>
                    <a:chExt cx="491" cy="2612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4" y="2684"/>
                      <a:ext cx="1716" cy="30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0" y="3894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6"/>
                      <a:ext cx="883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8" y="2712"/>
                      <a:ext cx="146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8"/>
                      <a:ext cx="1438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8"/>
                  </a:xfrm>
                  <a:custGeom>
                    <a:avLst/>
                    <a:gdLst>
                      <a:gd name="T0" fmla="*/ 2568 w 36729"/>
                      <a:gd name="T1" fmla="*/ 991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8 h 22305"/>
                      <a:gd name="T4" fmla="*/ 587 w 30473"/>
                      <a:gd name="T5" fmla="*/ 230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T0" fmla="*/ 0 w 36830"/>
                      <a:gd name="T1" fmla="*/ 671 h 22305"/>
                      <a:gd name="T2" fmla="*/ 2540 w 36830"/>
                      <a:gd name="T3" fmla="*/ 2382 h 22305"/>
                      <a:gd name="T4" fmla="*/ 1051 w 36830"/>
                      <a:gd name="T5" fmla="*/ 2307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3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19 h 21600"/>
                      <a:gd name="T4" fmla="*/ 324 w 31146"/>
                      <a:gd name="T5" fmla="*/ 230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3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8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2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8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16FA-2A59-47A2-8CB4-5F559DA2B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02353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D4E0D-C01F-422A-8BE5-A759D44E6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82186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E6722-7C4C-433C-A72B-772F1FB60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780037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4EF76-B5B7-4811-AA4C-7E6D05902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78296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6E201-31B6-4C05-A391-D3B7528F6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79090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B4480-A435-45B6-BF21-B3B2A7FBA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00690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695B9-F452-4042-9576-0AA2209F6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9803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5DE5-90DB-4766-80E2-1D653C15DF2B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25C20-658E-4199-AE2E-87D65480D5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73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FA5AD-6E52-4E04-AF3C-FD9B1287F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81610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2805-93D0-47C7-B780-4C777D7AB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36454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B1BAF-1CE1-4EBB-A08F-08D92D5E5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720295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EE6E1-9142-4EBF-82C1-591936533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24807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68C54-3DA1-49F4-9CA3-89FC0461EB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6291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ECA3D-3FEE-4688-8C35-2DE814C2B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42362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458A0-05EA-4D28-85FC-31E4519B2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09554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638CD-6DC5-47B0-A8A5-82040935B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99954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2A227-E1FF-4C28-A313-BBD8F0630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91901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96F7E-FCA3-4CE0-81D7-2B928EA43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4601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9FF8-ED96-49AF-ABB6-247863EC7B55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C183-B937-4131-B426-CCDC64418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074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6C5B4-6BC9-4ECA-BC76-7F1C506D6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616105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97CE6-1E05-45AD-980A-0311F7D34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217860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3CC9F-EB35-4F64-A976-C15C1CBA4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9019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A67C1-7864-4CA5-9376-F252CDB49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990908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E8A22-7BBF-4DFF-B323-D5E65B2C4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815032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4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305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FF505C-1230-419D-96AB-A34C2CFA4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35302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C93-74CD-4F09-9DE7-EAF34974E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982543"/>
      </p:ext>
    </p:extLst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5BE85-66D1-4EC6-9AAD-53526567A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106794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0E542-C46C-4356-A4CE-2E119D7DB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516725"/>
      </p:ext>
    </p:extLst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E98B2-2AD7-4BCB-8662-7EE2BCDDF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49782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8EF5-7AC6-4244-9CA9-217E2F3840B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39690-2E8E-4D95-9E0C-42D1ED41A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930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58CE-8AB5-4EB0-A1DE-F754F4CEB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815656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F7E3-F9C2-4AEE-8991-44755C93F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93291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30433-6C2E-4A11-B85F-6ACEC6E2E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863263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99A6-ECE2-44B0-9697-868268AF3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977357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EFF5-8365-4895-9097-F9862FAC9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760156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7EA32-C5BF-4287-8219-C3682BFBE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4995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62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2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lba Super"/>
              </a:defRPr>
            </a:lvl1pPr>
          </a:lstStyle>
          <a:p>
            <a:fld id="{CB618DB4-FE74-4157-92C4-CA4B68E7F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39018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BC234-EAEE-4200-87C6-E74C913B7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824420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FDD76-3453-45EB-BD06-5DA16201F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626028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F1633-95B5-45C3-B69C-96C4A33B2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642519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ED8D-0DC9-4974-909E-C9325A671185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9456A-3139-4F95-A35F-107F2A951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6521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4D615-B5F1-440E-A00E-F522FB375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285132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F8120-5B2D-43E6-BC16-3346A0DBE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09162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11440-46E0-47A9-9FE0-BDE81EE9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88784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9C593-B7D4-46FB-B431-B2499E301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027499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5CFD8-6FE5-4482-9FC3-83B498FCC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434164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6D5E5-C6AD-4D72-9992-1B5AE5117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985465"/>
      </p:ext>
    </p:extLst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60A69-0F3A-4492-964E-8A90A1FCC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25894"/>
      </p:ext>
    </p:extLst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49BAA2-6B34-4B2F-98D8-4E64396FD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945851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D541B-908E-4276-A22D-1F707C077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50745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FA796-696E-4DD4-A000-6E063FA86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9400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4D79-F76D-46CE-B6C6-D63D73D66D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F294-7469-4548-899F-65FA5A63674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58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7C266-C864-4075-8778-07AB6182C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20411"/>
      </p:ext>
    </p:extLst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F02D1-7DCF-4AFD-9135-BEB1DB126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2703"/>
      </p:ext>
    </p:extLst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3E2EC-EE67-43F6-B5F7-4C6321D76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41236"/>
      </p:ext>
    </p:extLst>
  </p:cSld>
  <p:clrMapOvr>
    <a:masterClrMapping/>
  </p:clrMapOvr>
  <p:transition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6C05F-04B5-4BE2-8213-7D3DA8600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47890"/>
      </p:ext>
    </p:extLst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34395-2D13-419D-A25F-93973C39E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788182"/>
      </p:ext>
    </p:extLst>
  </p:cSld>
  <p:clrMapOvr>
    <a:masterClrMapping/>
  </p:clrMapOvr>
  <p:transition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9715-A55B-4C5F-A7D8-D6085EB2E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47441"/>
      </p:ext>
    </p:extLst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10FD2-0F6F-4C83-9A6B-8B3EA7307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17302"/>
      </p:ext>
    </p:extLst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589BC-462F-4FE9-9A09-33EC2ECC6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845430"/>
      </p:ext>
    </p:extLst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7"/>
              <a:ext cx="4299" cy="3370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3"/>
                      <a:ext cx="974" cy="5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8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8"/>
                      <a:ext cx="901" cy="52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60"/>
                      <a:ext cx="1722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5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3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5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1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8"/>
                    <a:ext cx="1027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5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3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6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3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4" y="1951"/>
                    <a:ext cx="458" cy="2336"/>
                    <a:chOff x="1943" y="1979"/>
                    <a:chExt cx="491" cy="2612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4" y="2684"/>
                      <a:ext cx="1716" cy="30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0" y="3894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6"/>
                      <a:ext cx="883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8" y="2712"/>
                      <a:ext cx="1469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8"/>
                      <a:ext cx="1438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8"/>
                  </a:xfrm>
                  <a:custGeom>
                    <a:avLst/>
                    <a:gdLst>
                      <a:gd name="T0" fmla="*/ 2568 w 36729"/>
                      <a:gd name="T1" fmla="*/ 991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8 h 22305"/>
                      <a:gd name="T4" fmla="*/ 587 w 30473"/>
                      <a:gd name="T5" fmla="*/ 230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T0" fmla="*/ 0 w 36830"/>
                      <a:gd name="T1" fmla="*/ 671 h 22305"/>
                      <a:gd name="T2" fmla="*/ 2540 w 36830"/>
                      <a:gd name="T3" fmla="*/ 2382 h 22305"/>
                      <a:gd name="T4" fmla="*/ 1051 w 36830"/>
                      <a:gd name="T5" fmla="*/ 2307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3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19 h 21600"/>
                      <a:gd name="T4" fmla="*/ 324 w 31146"/>
                      <a:gd name="T5" fmla="*/ 230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3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8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2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8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CA07-962F-436C-92A8-2CB8AC15E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749110"/>
      </p:ext>
    </p:extLst>
  </p:cSld>
  <p:clrMapOvr>
    <a:masterClrMapping/>
  </p:clrMapOvr>
  <p:transition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B901E-4FB5-427A-B403-5B951E481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3882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FABB-7989-4309-A744-3BF46949D45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9C614-A07C-493D-A5ED-51FC7B114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3203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6F9C0-C7F5-4C8E-994C-3E7D98B1C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736587"/>
      </p:ext>
    </p:extLst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EE6CD-7245-4317-9A70-E550E519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391069"/>
      </p:ext>
    </p:extLst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6600C-F19F-4788-9DE5-C81C7D70A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653359"/>
      </p:ext>
    </p:extLst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27585-1660-4678-9AB6-C2C7FF588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941121"/>
      </p:ext>
    </p:extLst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78711-1FF5-4AE5-90EF-359592DFC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53418"/>
      </p:ext>
    </p:extLst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B623F-CBF9-460E-B3B0-7ED64B05C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730447"/>
      </p:ext>
    </p:extLst>
  </p:cSld>
  <p:clrMapOvr>
    <a:masterClrMapping/>
  </p:clrMapOvr>
  <p:transition>
    <p:rand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31EAB-6DD5-472C-9B1B-AAFFBD3E5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60943"/>
      </p:ext>
    </p:extLst>
  </p:cSld>
  <p:clrMapOvr>
    <a:masterClrMapping/>
  </p:clrMapOvr>
  <p:transition>
    <p:rand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44315-C36D-4E7A-8C46-088DED10B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15204"/>
      </p:ext>
    </p:extLst>
  </p:cSld>
  <p:clrMapOvr>
    <a:masterClrMapping/>
  </p:clrMapOvr>
  <p:transition>
    <p:rand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1A615-E450-4D57-829B-2C83D7E91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416591"/>
      </p:ext>
    </p:extLst>
  </p:cSld>
  <p:clrMapOvr>
    <a:masterClrMapping/>
  </p:clrMapOvr>
  <p:transition>
    <p:rand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3BC3E4-10F3-4A87-8C67-CBB86BBEE5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9562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4E6D-DC8B-4178-ABE8-3FA45890D0C1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46BDA-1357-4FBA-959E-F40EAEC80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733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AC009-2EFF-4876-A0B9-F1177AD0B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43075"/>
      </p:ext>
    </p:extLst>
  </p:cSld>
  <p:clrMapOvr>
    <a:masterClrMapping/>
  </p:clrMapOvr>
  <p:transition>
    <p:rand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7C957-9BBE-42E9-80C2-C82283CA4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165"/>
      </p:ext>
    </p:extLst>
  </p:cSld>
  <p:clrMapOvr>
    <a:masterClrMapping/>
  </p:clrMapOvr>
  <p:transition>
    <p:rand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9E01D-6BDE-4236-82F2-94A2DE21E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8364"/>
      </p:ext>
    </p:extLst>
  </p:cSld>
  <p:clrMapOvr>
    <a:masterClrMapping/>
  </p:clrMapOvr>
  <p:transition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181FD-4F04-46FB-B856-6973C33C2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099708"/>
      </p:ext>
    </p:extLst>
  </p:cSld>
  <p:clrMapOvr>
    <a:masterClrMapping/>
  </p:clrMapOvr>
  <p:transition>
    <p:rand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CF4BD-1D17-44B2-A85A-D70891B91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67166"/>
      </p:ext>
    </p:extLst>
  </p:cSld>
  <p:clrMapOvr>
    <a:masterClrMapping/>
  </p:clrMapOvr>
  <p:transition>
    <p:rand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BC409-BCE6-40F5-87AF-85A3BEAB4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628447"/>
      </p:ext>
    </p:extLst>
  </p:cSld>
  <p:clrMapOvr>
    <a:masterClrMapping/>
  </p:clrMapOvr>
  <p:transition>
    <p:rand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EDFC-C11A-4FAB-901D-819998012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81244"/>
      </p:ext>
    </p:extLst>
  </p:cSld>
  <p:clrMapOvr>
    <a:masterClrMapping/>
  </p:clrMapOvr>
  <p:transition>
    <p:rand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4DDA-A4D2-4D97-A237-892407321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3774"/>
      </p:ext>
    </p:extLst>
  </p:cSld>
  <p:clrMapOvr>
    <a:masterClrMapping/>
  </p:clrMapOvr>
  <p:transition>
    <p:rand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3F7EA-4A7A-4993-A7EA-D42E8C95C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98075"/>
      </p:ext>
    </p:extLst>
  </p:cSld>
  <p:clrMapOvr>
    <a:masterClrMapping/>
  </p:clrMapOvr>
  <p:transition>
    <p:rand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B0DBA-63E5-4922-B7BB-B26126AB0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25561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5DA7-90F2-4C29-99C1-DFD96227E952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85D3-22C0-405B-A9D2-2D108D4E2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47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4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305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B3104A-C1BC-4197-B636-8C045B8D1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816710"/>
      </p:ext>
    </p:extLst>
  </p:cSld>
  <p:clrMapOvr>
    <a:masterClrMapping/>
  </p:clrMapOvr>
  <p:transition>
    <p:rand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1E37D-11EF-4FF8-8969-CBA2C5411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76089"/>
      </p:ext>
    </p:extLst>
  </p:cSld>
  <p:clrMapOvr>
    <a:masterClrMapping/>
  </p:clrMapOvr>
  <p:transition>
    <p:rand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017D0-49CA-444A-9E90-B63FA5E95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248476"/>
      </p:ext>
    </p:extLst>
  </p:cSld>
  <p:clrMapOvr>
    <a:masterClrMapping/>
  </p:clrMapOvr>
  <p:transition>
    <p:rand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70BC2-37AA-4BDE-8787-A4AE404A1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95307"/>
      </p:ext>
    </p:extLst>
  </p:cSld>
  <p:clrMapOvr>
    <a:masterClrMapping/>
  </p:clrMapOvr>
  <p:transition>
    <p:rand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514F4-4191-4FAC-9644-9E5EB0F32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72133"/>
      </p:ext>
    </p:extLst>
  </p:cSld>
  <p:clrMapOvr>
    <a:masterClrMapping/>
  </p:clrMapOvr>
  <p:transition>
    <p:rand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541DB-57CC-4FA9-966F-7C21FEF57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77370"/>
      </p:ext>
    </p:extLst>
  </p:cSld>
  <p:clrMapOvr>
    <a:masterClrMapping/>
  </p:clrMapOvr>
  <p:transition>
    <p:rand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7661-1D1B-4F57-8B91-36E3A3F20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343456"/>
      </p:ext>
    </p:extLst>
  </p:cSld>
  <p:clrMapOvr>
    <a:masterClrMapping/>
  </p:clrMapOvr>
  <p:transition>
    <p:rand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07D4-CD5D-4BC5-A430-BD44D666E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60814"/>
      </p:ext>
    </p:extLst>
  </p:cSld>
  <p:clrMapOvr>
    <a:masterClrMapping/>
  </p:clrMapOvr>
  <p:transition>
    <p:rand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210E6-D3E6-4F3B-9EC5-E02428D4C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4416"/>
      </p:ext>
    </p:extLst>
  </p:cSld>
  <p:clrMapOvr>
    <a:masterClrMapping/>
  </p:clrMapOvr>
  <p:transition>
    <p:random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7ACE0-15C7-4190-9B56-DBD26D9AE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02798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DD70-752D-4777-9ECE-C1C12CEADE89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9029-9168-4016-A405-8973EE281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C3A3-3108-40A6-BD0B-AA67747E741B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0F0A9-079C-45AB-A6ED-EDC9720A3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0057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D1B31-2202-4865-A5CE-0964F19A0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560747"/>
      </p:ext>
    </p:extLst>
  </p:cSld>
  <p:clrMapOvr>
    <a:masterClrMapping/>
  </p:clrMapOvr>
  <p:transition>
    <p:random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62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2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lba Super"/>
              </a:defRPr>
            </a:lvl1pPr>
          </a:lstStyle>
          <a:p>
            <a:fld id="{9EF531BD-8A6D-44DA-AD9A-ECDEEB210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07799"/>
      </p:ext>
    </p:extLst>
  </p:cSld>
  <p:clrMapOvr>
    <a:masterClrMapping/>
  </p:clrMapOvr>
  <p:transition>
    <p:random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4F64E-DB03-4D2F-8FBE-ED38B3CF5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69050"/>
      </p:ext>
    </p:extLst>
  </p:cSld>
  <p:clrMapOvr>
    <a:masterClrMapping/>
  </p:clrMapOvr>
  <p:transition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E6383-7E4F-4A3C-9E7B-F2EEBBFA4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338165"/>
      </p:ext>
    </p:extLst>
  </p:cSld>
  <p:clrMapOvr>
    <a:masterClrMapping/>
  </p:clrMapOvr>
  <p:transition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2F001-06C7-47A2-999B-80791228D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636345"/>
      </p:ext>
    </p:extLst>
  </p:cSld>
  <p:clrMapOvr>
    <a:masterClrMapping/>
  </p:clrMapOvr>
  <p:transition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23B72-2910-4398-932F-EDDB91B30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06203"/>
      </p:ext>
    </p:extLst>
  </p:cSld>
  <p:clrMapOvr>
    <a:masterClrMapping/>
  </p:clrMapOvr>
  <p:transition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9DDCF-86BD-40EA-BB5F-6B4E39EBC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130996"/>
      </p:ext>
    </p:extLst>
  </p:cSld>
  <p:clrMapOvr>
    <a:masterClrMapping/>
  </p:clrMapOvr>
  <p:transition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4E45E-099D-4C2F-B40D-16A3F7E06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630347"/>
      </p:ext>
    </p:extLst>
  </p:cSld>
  <p:clrMapOvr>
    <a:masterClrMapping/>
  </p:clrMapOvr>
  <p:transition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3F114-1A7E-44AC-AA8D-C8E36DB10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199509"/>
      </p:ext>
    </p:extLst>
  </p:cSld>
  <p:clrMapOvr>
    <a:masterClrMapping/>
  </p:clrMapOvr>
  <p:transition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2930E-3A6F-45BF-A6C2-F7CC6346C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87456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4DE1-6F9A-4598-871C-55326BF1016F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25C0F-1A79-4D56-ABA2-008397588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18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31776-D8A9-4B30-A1D9-BFD65BE33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91364"/>
      </p:ext>
    </p:extLst>
  </p:cSld>
  <p:clrMapOvr>
    <a:masterClrMapping/>
  </p:clrMapOvr>
  <p:transition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66532-1B10-4C50-BB3B-3D18BE4B8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267"/>
      </p:ext>
    </p:extLst>
  </p:cSld>
  <p:clrMapOvr>
    <a:masterClrMapping/>
  </p:clrMapOvr>
  <p:transition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27CC2B-3D7F-43E5-B77C-655AF6D20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183141"/>
      </p:ext>
    </p:extLst>
  </p:cSld>
  <p:clrMapOvr>
    <a:masterClrMapping/>
  </p:clrMapOvr>
  <p:transition>
    <p:random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86B01-2AA7-443C-A8C6-FAC352767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076544"/>
      </p:ext>
    </p:extLst>
  </p:cSld>
  <p:clrMapOvr>
    <a:masterClrMapping/>
  </p:clrMapOvr>
  <p:transition>
    <p:random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F072A-5AE2-4E6C-A312-11EC961B7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61748"/>
      </p:ext>
    </p:extLst>
  </p:cSld>
  <p:clrMapOvr>
    <a:masterClrMapping/>
  </p:clrMapOvr>
  <p:transition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9465E-EF43-4FE2-8A1D-2AB78E1A6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929217"/>
      </p:ext>
    </p:extLst>
  </p:cSld>
  <p:clrMapOvr>
    <a:masterClrMapping/>
  </p:clrMapOvr>
  <p:transition>
    <p:random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6FA1E-AB27-44A2-8778-CFAB807B0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63653"/>
      </p:ext>
    </p:extLst>
  </p:cSld>
  <p:clrMapOvr>
    <a:masterClrMapping/>
  </p:clrMapOvr>
  <p:transition>
    <p:random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DD810-24D4-45FA-B587-B1A1D9ED2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05407"/>
      </p:ext>
    </p:extLst>
  </p:cSld>
  <p:clrMapOvr>
    <a:masterClrMapping/>
  </p:clrMapOvr>
  <p:transition>
    <p:random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DE880-1DB9-4DB0-A683-CBA4B0E2E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23733"/>
      </p:ext>
    </p:extLst>
  </p:cSld>
  <p:clrMapOvr>
    <a:masterClrMapping/>
  </p:clrMapOvr>
  <p:transition>
    <p:random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1D387-D0A0-455B-A362-C7A54B36E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4564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5840-17E9-4A9F-89EE-EC54086784E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69EB-5125-408C-8182-BF2CE68E0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600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43A51-AE41-4FC7-A669-975A798FB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39966"/>
      </p:ext>
    </p:extLst>
  </p:cSld>
  <p:clrMapOvr>
    <a:masterClrMapping/>
  </p:clrMapOvr>
  <p:transition>
    <p:random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5FA9C-8BEE-48B3-BFF8-12B51605F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33558"/>
      </p:ext>
    </p:extLst>
  </p:cSld>
  <p:clrMapOvr>
    <a:masterClrMapping/>
  </p:clrMapOvr>
  <p:transition>
    <p:random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B0320-5923-4DB4-ADCF-A8DAB49CC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118019"/>
      </p:ext>
    </p:extLst>
  </p:cSld>
  <p:clrMapOvr>
    <a:masterClrMapping/>
  </p:clrMapOvr>
  <p:transition>
    <p:random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E72C54C-989A-4FCB-B7AD-22F3E4F27F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6419"/>
      </p:ext>
    </p:extLst>
  </p:cSld>
  <p:clrMapOvr>
    <a:masterClrMapping/>
  </p:clrMapOvr>
  <p:transition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6EE9E-C3A9-4245-98EA-1EF90307A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396850"/>
      </p:ext>
    </p:extLst>
  </p:cSld>
  <p:clrMapOvr>
    <a:masterClrMapping/>
  </p:clrMapOvr>
  <p:transition>
    <p:random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6AB442BE-609F-43B2-AD5E-A0970BC967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7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FA6CDD91-A173-4FD7-B753-D9A0E5D13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80089"/>
      </p:ext>
    </p:extLst>
  </p:cSld>
  <p:clrMapOvr>
    <a:masterClrMapping/>
  </p:clrMapOvr>
  <p:transition>
    <p:random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7B3D27D-28FD-4783-B036-8C63B3A7C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912954"/>
      </p:ext>
    </p:extLst>
  </p:cSld>
  <p:clrMapOvr>
    <a:masterClrMapping/>
  </p:clrMapOvr>
  <p:transition>
    <p:random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395E4-0E1A-458A-8E1A-C96ADB7AD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38393"/>
      </p:ext>
    </p:extLst>
  </p:cSld>
  <p:clrMapOvr>
    <a:masterClrMapping/>
  </p:clrMapOvr>
  <p:transition>
    <p:random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B2493-A21C-4C93-B231-89619BBC0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76718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21BD-FB05-4F26-8A55-5414899CB5C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D2CC0-CC0D-4C37-B140-5A952E4F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847761"/>
      </p:ext>
    </p:extLst>
  </p:cSld>
  <p:clrMapOvr>
    <a:masterClrMapping/>
  </p:clrMapOvr>
  <p:transition>
    <p:rand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0AF14B58-835B-4F0C-BB79-037E6A2758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2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B3395E12-1296-4D38-A97F-891842491E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8500"/>
      </p:ext>
    </p:extLst>
  </p:cSld>
  <p:clrMapOvr>
    <a:masterClrMapping/>
  </p:clrMapOvr>
  <p:transition>
    <p:random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97DE-772D-4608-AA67-1FCB09C64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08712"/>
      </p:ext>
    </p:extLst>
  </p:cSld>
  <p:clrMapOvr>
    <a:masterClrMapping/>
  </p:clrMapOvr>
  <p:transition>
    <p:random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49DEA-15BF-42C2-A2FF-20FF78235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82816"/>
      </p:ext>
    </p:extLst>
  </p:cSld>
  <p:clrMapOvr>
    <a:masterClrMapping/>
  </p:clrMapOvr>
  <p:transition>
    <p:random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31BA-185D-48D5-9F41-96D40992ACF2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45F02-9BF6-446D-9B08-78FBF2E8C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286815"/>
      </p:ext>
    </p:extLst>
  </p:cSld>
  <p:clrMapOvr>
    <a:masterClrMapping/>
  </p:clrMapOvr>
  <p:transition>
    <p:random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A4CC-8CD8-4BBB-9603-D7E4BE0AF4D2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1B4A0-3419-4473-A6EA-FC11ECB07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18829"/>
      </p:ext>
    </p:extLst>
  </p:cSld>
  <p:clrMapOvr>
    <a:masterClrMapping/>
  </p:clrMapOvr>
  <p:transition>
    <p:random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3C80-8B9D-4907-971D-2026EA097B0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D5985-E5B6-4E73-9959-A5BD5C1D5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700309"/>
      </p:ext>
    </p:extLst>
  </p:cSld>
  <p:clrMapOvr>
    <a:masterClrMapping/>
  </p:clrMapOvr>
  <p:transition>
    <p:random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8E00C-3819-488D-9DF1-4859188DE244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75B2B-9222-41D7-9AE0-813A1CFAE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772342"/>
      </p:ext>
    </p:extLst>
  </p:cSld>
  <p:clrMapOvr>
    <a:masterClrMapping/>
  </p:clrMapOvr>
  <p:transition>
    <p:random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BF02-C7A1-4E23-8B28-522D76852BF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36D80-AF53-4D31-B355-32903C232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817603"/>
      </p:ext>
    </p:extLst>
  </p:cSld>
  <p:clrMapOvr>
    <a:masterClrMapping/>
  </p:clrMapOvr>
  <p:transition>
    <p:rand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9CAC-7D99-4BC3-B510-9FDC28824D55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7BD24-DB11-402C-9036-321A5ABD8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72892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F405-E32E-45F3-B37C-F1A5805CAC52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D22BC-7B18-45CF-B26A-49C6D5907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887347"/>
      </p:ext>
    </p:extLst>
  </p:cSld>
  <p:clrMapOvr>
    <a:masterClrMapping/>
  </p:clrMapOvr>
  <p:transition>
    <p:random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C083-E6B3-4A8B-BA9C-4D6DAB1FB36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2BD6-0A61-4AE2-B4A3-68AA5EF41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86802"/>
      </p:ext>
    </p:extLst>
  </p:cSld>
  <p:clrMapOvr>
    <a:masterClrMapping/>
  </p:clrMapOvr>
  <p:transition>
    <p:random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FB2F-BB6E-4E94-8394-229C0DE4C26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1283A-D27F-4F89-A698-B0C2EB66F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453399"/>
      </p:ext>
    </p:extLst>
  </p:cSld>
  <p:clrMapOvr>
    <a:masterClrMapping/>
  </p:clrMapOvr>
  <p:transition>
    <p:random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1D82-1CE8-40CA-A452-7676A1DEF40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BD0AC-90E6-4CA5-9367-E16BB03B5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33291"/>
      </p:ext>
    </p:extLst>
  </p:cSld>
  <p:clrMapOvr>
    <a:masterClrMapping/>
  </p:clrMapOvr>
  <p:transition>
    <p:random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97E2-EA3A-4541-994D-EBDB76B1AA8E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0617F-8178-47F4-9D9A-BADF8913D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93523"/>
      </p:ext>
    </p:extLst>
  </p:cSld>
  <p:clrMapOvr>
    <a:masterClrMapping/>
  </p:clrMapOvr>
  <p:transition>
    <p:random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0D2E-0A38-4873-A4FF-4A6823678CF1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E80DB-1947-4958-8190-5FCF17EF7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77282"/>
      </p:ext>
    </p:extLst>
  </p:cSld>
  <p:clrMapOvr>
    <a:masterClrMapping/>
  </p:clrMapOvr>
  <p:transition>
    <p:random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Arial Black" panose="020B0A04020102020204" pitchFamily="34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T0" fmla="*/ 2568 w 36729"/>
                      <a:gd name="T1" fmla="*/ 991 h 21600"/>
                      <a:gd name="T2" fmla="*/ 0 w 36729"/>
                      <a:gd name="T3" fmla="*/ 1157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8 h 22305"/>
                      <a:gd name="T4" fmla="*/ 587 w 30473"/>
                      <a:gd name="T5" fmla="*/ 230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T0" fmla="*/ 0 w 34812"/>
                      <a:gd name="T1" fmla="*/ 482 h 22305"/>
                      <a:gd name="T2" fmla="*/ 1426 w 34812"/>
                      <a:gd name="T3" fmla="*/ 2381 h 22305"/>
                      <a:gd name="T4" fmla="*/ 541 w 34812"/>
                      <a:gd name="T5" fmla="*/ 230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T0" fmla="*/ 0 w 36830"/>
                      <a:gd name="T1" fmla="*/ 671 h 22305"/>
                      <a:gd name="T2" fmla="*/ 2540 w 36830"/>
                      <a:gd name="T3" fmla="*/ 2381 h 22305"/>
                      <a:gd name="T4" fmla="*/ 1051 w 36830"/>
                      <a:gd name="T5" fmla="*/ 230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8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9545C-47A1-4BC5-A476-6FE11B957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294995"/>
      </p:ext>
    </p:extLst>
  </p:cSld>
  <p:clrMapOvr>
    <a:masterClrMapping/>
  </p:clrMapOvr>
  <p:transition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47E92-C538-4BFE-94B4-74DA579C7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32382"/>
      </p:ext>
    </p:extLst>
  </p:cSld>
  <p:clrMapOvr>
    <a:masterClrMapping/>
  </p:clrMapOvr>
  <p:transition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A2823-4F64-4054-A459-3C2CF925D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268734"/>
      </p:ext>
    </p:extLst>
  </p:cSld>
  <p:clrMapOvr>
    <a:masterClrMapping/>
  </p:clrMapOvr>
  <p:transition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117C6-1075-46A2-A8E0-176F5CCD2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82207"/>
      </p:ext>
    </p:extLst>
  </p:cSld>
  <p:clrMapOvr>
    <a:masterClrMapping/>
  </p:clrMapOvr>
  <p:transition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ED379-2C21-4336-9343-452C70F64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0472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3D1F6F9-4713-4E70-A694-CBE700ADE62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0D89D68-A301-47B2-9DB8-FB2D1B6780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34200"/>
      </p:ext>
    </p:extLst>
  </p:cSld>
  <p:clrMapOvr>
    <a:masterClrMapping/>
  </p:clrMapOvr>
  <p:transition>
    <p:random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C15C2-DECD-49E4-A03F-1F361127B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936120"/>
      </p:ext>
    </p:extLst>
  </p:cSld>
  <p:clrMapOvr>
    <a:masterClrMapping/>
  </p:clrMapOvr>
  <p:transition>
    <p:rand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48DA-9490-49F5-8961-4B3758AB4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60263"/>
      </p:ext>
    </p:extLst>
  </p:cSld>
  <p:clrMapOvr>
    <a:masterClrMapping/>
  </p:clrMapOvr>
  <p:transition>
    <p:rand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62EC9-76D8-4699-A0B1-F2CBF2482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206447"/>
      </p:ext>
    </p:extLst>
  </p:cSld>
  <p:clrMapOvr>
    <a:masterClrMapping/>
  </p:clrMapOvr>
  <p:transition>
    <p:rand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CB221-33F9-45C9-87F3-C08F47047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94289"/>
      </p:ext>
    </p:extLst>
  </p:cSld>
  <p:clrMapOvr>
    <a:masterClrMapping/>
  </p:clrMapOvr>
  <p:transition>
    <p:random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7BDE5-CD9C-4933-89D7-4A183BE86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87664"/>
      </p:ext>
    </p:extLst>
  </p:cSld>
  <p:clrMapOvr>
    <a:masterClrMapping/>
  </p:clrMapOvr>
  <p:transition>
    <p:random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83B06-7850-4D21-9680-6828171DB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563945"/>
      </p:ext>
    </p:extLst>
  </p:cSld>
  <p:clrMapOvr>
    <a:masterClrMapping/>
  </p:clrMapOvr>
  <p:transition>
    <p:random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5D918C-F054-40FD-9FA6-553BEEA219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7284"/>
      </p:ext>
    </p:extLst>
  </p:cSld>
  <p:clrMapOvr>
    <a:masterClrMapping/>
  </p:clrMapOvr>
  <p:transition>
    <p:random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59D9E-867A-4A91-967B-7E7601A66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6437"/>
      </p:ext>
    </p:extLst>
  </p:cSld>
  <p:clrMapOvr>
    <a:masterClrMapping/>
  </p:clrMapOvr>
  <p:transition>
    <p:random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EED36-5BD5-4D6B-AD5B-E633073B5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203783"/>
      </p:ext>
    </p:extLst>
  </p:cSld>
  <p:clrMapOvr>
    <a:masterClrMapping/>
  </p:clrMapOvr>
  <p:transition>
    <p:random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86A5-C9AC-4902-A7B8-41C139B65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5174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8800E9-1426-49AB-97E8-948BF19620A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9A61-4E6C-45AE-B9DA-B7CC31291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85484"/>
      </p:ext>
    </p:extLst>
  </p:cSld>
  <p:clrMapOvr>
    <a:masterClrMapping/>
  </p:clrMapOvr>
  <p:transition>
    <p:random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3DBE-B4C3-4EE6-ABE1-6A0C43067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75841"/>
      </p:ext>
    </p:extLst>
  </p:cSld>
  <p:clrMapOvr>
    <a:masterClrMapping/>
  </p:clrMapOvr>
  <p:transition>
    <p:random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DBFF3-4261-4FF1-A286-1F6996B04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903648"/>
      </p:ext>
    </p:extLst>
  </p:cSld>
  <p:clrMapOvr>
    <a:masterClrMapping/>
  </p:clrMapOvr>
  <p:transition>
    <p:rand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8BAE6-3EF1-4D41-9477-7E705B4F3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47125"/>
      </p:ext>
    </p:extLst>
  </p:cSld>
  <p:clrMapOvr>
    <a:masterClrMapping/>
  </p:clrMapOvr>
  <p:transition>
    <p:random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656A4-11C4-415E-B635-5E6028AF6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5990"/>
      </p:ext>
    </p:extLst>
  </p:cSld>
  <p:clrMapOvr>
    <a:masterClrMapping/>
  </p:clrMapOvr>
  <p:transition>
    <p:random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F6119-7797-4CAA-9364-644739983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39762"/>
      </p:ext>
    </p:extLst>
  </p:cSld>
  <p:clrMapOvr>
    <a:masterClrMapping/>
  </p:clrMapOvr>
  <p:transition>
    <p:random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9CB74-66E6-4154-91D3-16B76AEDB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53020"/>
      </p:ext>
    </p:extLst>
  </p:cSld>
  <p:clrMapOvr>
    <a:masterClrMapping/>
  </p:clrMapOvr>
  <p:transition>
    <p:random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7A08A-45AA-4CD8-B792-A4FD5EB5D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89970"/>
      </p:ext>
    </p:extLst>
  </p:cSld>
  <p:clrMapOvr>
    <a:masterClrMapping/>
  </p:clrMapOvr>
  <p:transition>
    <p:random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oudy Stout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oudy Stout" pitchFamily="18" charset="0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4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305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8AEEB-1566-40BF-9EF0-463DEE37D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373752"/>
      </p:ext>
    </p:extLst>
  </p:cSld>
  <p:clrMapOvr>
    <a:masterClrMapping/>
  </p:clrMapOvr>
  <p:transition>
    <p:random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01F8A-6CD9-4B9F-AD16-D8456B85A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647127"/>
      </p:ext>
    </p:extLst>
  </p:cSld>
  <p:clrMapOvr>
    <a:masterClrMapping/>
  </p:clrMapOvr>
  <p:transition>
    <p:random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9BC54-D782-4583-BD2A-1114A6A02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11630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CB527FD-DEFB-47BF-B318-348535F1BF4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E3235D15-135C-4654-994C-571F177655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9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96871-67D2-4F53-8B35-E98E82D5A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91292"/>
      </p:ext>
    </p:extLst>
  </p:cSld>
  <p:clrMapOvr>
    <a:masterClrMapping/>
  </p:clrMapOvr>
  <p:transition>
    <p:random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BA97C-39A7-4BB9-80D5-A63BEC969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782746"/>
      </p:ext>
    </p:extLst>
  </p:cSld>
  <p:clrMapOvr>
    <a:masterClrMapping/>
  </p:clrMapOvr>
  <p:transition>
    <p:random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11DDB-F73E-46F2-BB41-43B7ED9802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044405"/>
      </p:ext>
    </p:extLst>
  </p:cSld>
  <p:clrMapOvr>
    <a:masterClrMapping/>
  </p:clrMapOvr>
  <p:transition>
    <p:random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E57FF-E36A-4A7E-B5AB-D6A60AC34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04903"/>
      </p:ext>
    </p:extLst>
  </p:cSld>
  <p:clrMapOvr>
    <a:masterClrMapping/>
  </p:clrMapOvr>
  <p:transition>
    <p:random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9EDA3-018B-488F-B8D8-A7EF1C195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425518"/>
      </p:ext>
    </p:extLst>
  </p:cSld>
  <p:clrMapOvr>
    <a:masterClrMapping/>
  </p:clrMapOvr>
  <p:transition>
    <p:random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67548-99A2-4B9D-A810-C98C8FAB2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794107"/>
      </p:ext>
    </p:extLst>
  </p:cSld>
  <p:clrMapOvr>
    <a:masterClrMapping/>
  </p:clrMapOvr>
  <p:transition>
    <p:random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83E28-0A0F-45B8-A505-A40D990DB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56960"/>
      </p:ext>
    </p:extLst>
  </p:cSld>
  <p:clrMapOvr>
    <a:masterClrMapping/>
  </p:clrMapOvr>
  <p:transition>
    <p:random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6C1AF-07E3-41E8-A655-05746B1F8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10134"/>
      </p:ext>
    </p:extLst>
  </p:cSld>
  <p:clrMapOvr>
    <a:masterClrMapping/>
  </p:clrMapOvr>
  <p:transition>
    <p:random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62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2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27994B7-4226-4BEE-9DB5-C669051B3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241226"/>
      </p:ext>
    </p:extLst>
  </p:cSld>
  <p:clrMapOvr>
    <a:masterClrMapping/>
  </p:clrMapOvr>
  <p:transition>
    <p:random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F3BD1-4508-41BD-A3C5-A303F1830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05070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21705-765B-4D30-BAEB-22969E6C0BB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DC0465E-8D87-4F7C-8A17-F95D1EBF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79993"/>
      </p:ext>
    </p:extLst>
  </p:cSld>
  <p:clrMapOvr>
    <a:masterClrMapping/>
  </p:clrMapOvr>
  <p:transition>
    <p:random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557C6-5731-4C29-A02B-A4FAE9AF0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95118"/>
      </p:ext>
    </p:extLst>
  </p:cSld>
  <p:clrMapOvr>
    <a:masterClrMapping/>
  </p:clrMapOvr>
  <p:transition>
    <p:random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4FEF2-C523-4248-8F0C-6928DE910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6680"/>
      </p:ext>
    </p:extLst>
  </p:cSld>
  <p:clrMapOvr>
    <a:masterClrMapping/>
  </p:clrMapOvr>
  <p:transition>
    <p:random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CAD5B-D973-45E2-BEA9-14B4575CD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03648"/>
      </p:ext>
    </p:extLst>
  </p:cSld>
  <p:clrMapOvr>
    <a:masterClrMapping/>
  </p:clrMapOvr>
  <p:transition>
    <p:random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DB2C6-FDD5-4DD0-934E-3A5294EF2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3596"/>
      </p:ext>
    </p:extLst>
  </p:cSld>
  <p:clrMapOvr>
    <a:masterClrMapping/>
  </p:clrMapOvr>
  <p:transition>
    <p:random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A614C-1C29-43A6-98BA-FD3F72B08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02220"/>
      </p:ext>
    </p:extLst>
  </p:cSld>
  <p:clrMapOvr>
    <a:masterClrMapping/>
  </p:clrMapOvr>
  <p:transition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A57C8-601A-488E-8607-9A97DBD15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5976"/>
      </p:ext>
    </p:extLst>
  </p:cSld>
  <p:clrMapOvr>
    <a:masterClrMapping/>
  </p:clrMapOvr>
  <p:transition>
    <p:random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08B57-023D-4DAC-A7D4-776C64112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52302"/>
      </p:ext>
    </p:extLst>
  </p:cSld>
  <p:clrMapOvr>
    <a:masterClrMapping/>
  </p:clrMapOvr>
  <p:transition>
    <p:random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AFB87-F77D-4197-BF4F-0EF68DB18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75744"/>
      </p:ext>
    </p:extLst>
  </p:cSld>
  <p:clrMapOvr>
    <a:masterClrMapping/>
  </p:clrMapOvr>
  <p:transition>
    <p:random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CA87B-C2BC-4D2C-8922-305431EEE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883815"/>
      </p:ext>
    </p:extLst>
  </p:cSld>
  <p:clrMapOvr>
    <a:masterClrMapping/>
  </p:clrMapOvr>
  <p:transition>
    <p:random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FD4F2A-C6E5-437E-A8C6-DA890CFB4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68475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C94A87-B9AE-4C59-A938-87BC7AFA5F5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3B4FA1E-EFFA-4F78-A598-9546A3069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80712"/>
      </p:ext>
    </p:extLst>
  </p:cSld>
  <p:clrMapOvr>
    <a:masterClrMapping/>
  </p:clrMapOvr>
  <p:transition>
    <p:random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F4CF9-A8A5-4057-8E88-3941714AE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27065"/>
      </p:ext>
    </p:extLst>
  </p:cSld>
  <p:clrMapOvr>
    <a:masterClrMapping/>
  </p:clrMapOvr>
  <p:transition>
    <p:random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25FA-9FE1-430C-80FF-144248275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42101"/>
      </p:ext>
    </p:extLst>
  </p:cSld>
  <p:clrMapOvr>
    <a:masterClrMapping/>
  </p:clrMapOvr>
  <p:transition>
    <p:random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167B3-2A54-4207-8D42-FFD19E67E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33142"/>
      </p:ext>
    </p:extLst>
  </p:cSld>
  <p:clrMapOvr>
    <a:masterClrMapping/>
  </p:clrMapOvr>
  <p:transition>
    <p:random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89AB-0DAD-49D3-9D27-83E17CBCB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359312"/>
      </p:ext>
    </p:extLst>
  </p:cSld>
  <p:clrMapOvr>
    <a:masterClrMapping/>
  </p:clrMapOvr>
  <p:transition>
    <p:random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65B49-779A-4981-BDA0-56B283C1F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42726"/>
      </p:ext>
    </p:extLst>
  </p:cSld>
  <p:clrMapOvr>
    <a:masterClrMapping/>
  </p:clrMapOvr>
  <p:transition>
    <p:random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4EE1C-F53B-4E71-8EFD-4C0AA7857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5745"/>
      </p:ext>
    </p:extLst>
  </p:cSld>
  <p:clrMapOvr>
    <a:masterClrMapping/>
  </p:clrMapOvr>
  <p:transition>
    <p:random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30535-4E0E-41AD-96B9-6F08C6307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41020"/>
      </p:ext>
    </p:extLst>
  </p:cSld>
  <p:clrMapOvr>
    <a:masterClrMapping/>
  </p:clrMapOvr>
  <p:transition>
    <p:random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33F47-50C7-4016-BD26-CBAF72746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968966"/>
      </p:ext>
    </p:extLst>
  </p:cSld>
  <p:clrMapOvr>
    <a:masterClrMapping/>
  </p:clrMapOvr>
  <p:transition>
    <p:random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C08C8-066D-4680-8FD7-1508920BF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701500"/>
      </p:ext>
    </p:extLst>
  </p:cSld>
  <p:clrMapOvr>
    <a:masterClrMapping/>
  </p:clrMapOvr>
  <p:transition>
    <p:random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C1B37-59C9-4214-B4F5-C8651DE2F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4738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E671-2F96-4212-93E2-4996D6EEE0C7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BDC4-C532-4D50-9BC5-C7112F10A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960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E56F0-4C51-4D3E-A8BE-E4CA4A7BC3DB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40AC-39CD-4197-9E56-5B0DFD62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43836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A3EA-69AC-43E0-82D7-F6F872DD548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0BBF3-E93A-4D07-90FD-BA5CCD5A8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576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942C6B2-67AA-4A86-9DDE-22232DFEB921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4B3B535-3DE2-4F03-9CC9-039752FB12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76F006A-59EE-4B5F-93A4-4DDC813DB87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D6E9A858-3677-4A5C-AD24-E5DBF3F62C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085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1443-A539-47E2-8565-B04878FD1EBF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807D-A842-4414-B5FE-E571EB0F6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91829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522-0575-4920-ADBF-4D60637E93F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170A-6F94-40C5-98EB-37C9486DD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2719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5DEE-496E-49E3-9071-1F62C684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5001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F967-6512-428B-B1F0-DA2FDEDBD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2456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40BF-C686-43DE-9D27-C4A01AC82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95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9A6B-2024-43BF-A6BC-408005277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8762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AB3D-8E44-4B7F-95FC-CBAF4D3FE234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C4D59-E5BD-4D5A-B857-959C633E6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81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4B12-60F3-4114-B4A0-08520BD74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9772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2AF3F-DC95-46D2-8B5E-249F30F1A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6034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10A1-F684-4E15-ABD7-F6B3D1558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2079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8B203-BE27-4FAB-9979-755F3B9DE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21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44DB5-DA46-4537-83D3-F257C80C3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2230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26D7-BDEA-4D82-A6B3-FB648BB0C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253018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50F4F-CE38-4ECA-8EA1-CEEC5545A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95183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2B252-D945-4488-ACB3-6889AE1B8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720098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B351D-8546-4E02-8473-8AB995AA6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50847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AB776-E037-45FE-A7D1-0F5DFD058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0426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0501-8525-466F-8F7F-D5379CDD1EA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3904-4E3E-499C-A390-78CD0DFD0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14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81E14-0ABF-454D-B683-AFA82F7F4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704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1435-4150-41A6-B5C5-613582D7F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39407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0F719-6854-43AD-B631-A12AB5C5C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713553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AECBA-D3BB-44FE-8218-F82329795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93677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98A04-7BE6-49BC-9DBC-766897DCD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141182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776D3-51E0-478F-A7EA-677B45345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7887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DEE41-E725-4C5D-B9C2-2DF47C020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55429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926C4-DBC2-4A90-9E39-FEBE45B0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73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5CB55-A1BF-4B4E-85B1-70AA452B6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072678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ED2C5-2AE2-4BFB-BB62-C094979A3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71669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0A5C-9DC0-4E11-AABD-710D2067FB01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ADBF6-8DE7-4B24-9A9A-3E11423D2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373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9DFD0-2482-4E87-B01E-D9DBCBEC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589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6E378-5807-4F82-88D3-817ED6D30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59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C7A43-AD9D-4D63-B085-1687C5049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3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28A9-DA73-4025-BA66-5B4A5C71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6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01669-AFE2-4FCC-94FE-389A3C9A8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029509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A4C86-82DC-464E-AE58-56FC6027C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07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DF9F-ADB0-445F-9698-C51793317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5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6D41-2D3F-4D4D-BC78-F27FD39BB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98721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D50BB-BC2F-448F-936B-ED3296E9D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844731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29E8706-7892-45F9-855D-2335A1245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0980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9F28-2BAF-410E-A9F0-F46FCFB44EC0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C471-9FD0-4C04-9F01-1F8E8011B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54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C5F5DC4-CC12-4D15-8AFF-902D58556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15084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611D-41A3-4624-B96C-719DC60AB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51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97AD9-0994-44AC-AC76-9E56F5479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52506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185323D7-828D-4732-950E-EAA541BC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68669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043A3-7044-41EB-8C07-B2315638F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62722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1C69-C5AA-4978-9B18-D819384AF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57637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D551D-5ECC-48B1-A743-732843EE9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3213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878C7-81A1-4DEB-83F7-3B158B75A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898113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751E9-D693-4184-BC42-56A69FF6D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79286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32723-3E96-4702-8A1B-C9937ABC4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0649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B00F-18B0-44A8-A439-34E563BF7A70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D584E-C8B5-42BC-9898-F877823A2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39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2494-625A-4329-B84F-498EAD4918B5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064B95-F5F7-4775-A57B-AA2CCD85E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002622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DCF6-1681-4663-AB83-B520415FF293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85DB7-475A-420B-AFD2-98A8E13CC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95784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6E3F-158B-47BD-A3CA-6060D8D0570E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A03CA-7D1E-4C50-B4DF-7D80F7C36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45096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DB90-D8C6-4F97-B8B8-16220B3BF5E9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6B3F-929C-44F2-99EE-051A490BA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796019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E181-7BF2-4E25-8091-405534D7BE1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AFEE7-2E0A-4DA3-9BBA-60DD8B93E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31940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00D3-0989-4020-9781-F8E11194C38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FB15-3522-4950-8280-7435DDC51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451159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A07D-2FA6-40D5-84D5-B23FBA6C39C9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E102-7BE1-4D9D-8BE9-815A0B36F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073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36E8-AB9C-447A-8653-7A904EE766A0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1DBD7-0203-413B-A6FF-C37E7C79A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889497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EFC6-D30F-4D76-98E9-9C88FDF399A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6EB85-6149-44E6-8C72-A328D14D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75268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7E84-D640-45E6-9C44-99A188ACCB1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FE022-3A8E-453D-9BB9-FF6011936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5078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4D6B-AE2D-4010-B840-8C3AB297166F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A9CC-298F-4A11-9284-1BE2001EB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13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28F4-4845-42BA-A008-172ACE78ABEF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B4648-0C78-4485-A1BD-CEF91B9F9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30814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7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7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DA194C-2AC3-4165-BA67-992B24EBA7BC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8F0F0E1-EB09-4DA4-A485-42EB62210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647172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EBB6-EDB5-405E-99C9-9D3A8BA8EDA9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361E9-0AC8-4DAD-9333-2399B7F62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226810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60DD-1876-4230-9BA7-29CD6B36D5F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9E8C5-DF8B-4E4B-BE09-F2542F4F4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404487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89B3-80A1-40A6-8B38-D1DDD4E3D10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EF3CC-D9DD-4F17-8EEC-6A616137B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893023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7DDF-1539-4B7E-821E-31E54841DAA0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F6B88-5D70-424B-9317-534251024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7616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1554-FF88-4E4F-8D6D-CBC5DACA182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3BD4D-8172-477E-ABB7-BAB93E397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097923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AED7-3F38-4C9A-A95C-5280B5C8583C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77FA-CD08-4185-BE66-D486E7E82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6358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7FAA-3B52-4F21-AAD5-84F539647E37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1CB02-645C-4407-8BB8-0E35A8327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31403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D549-C650-4525-BEF1-665ACFA861DD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D6B47-065F-4E0E-A4B4-5FAB8F527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90063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874C79-955F-40EC-ADB7-88B9A892A1CC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D5BFF5-7217-41DE-8DFA-016AFBC86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22AA0F-20FE-4D2C-8B2F-D36D7F75C21E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AD3927B3-8109-47C8-830A-0E453E780B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127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1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27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127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126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067CBE78-B5E6-43E8-B6ED-8D91B3F5731F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276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36F5B2B3-DE5A-409D-8287-C1132497AC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565F16-C867-46A9-84E9-18B93AC1B4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0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51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4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44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4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44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6" y="3132"/>
                    <a:ext cx="891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3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3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2" y="1128"/>
                    <a:ext cx="1252" cy="2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2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2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1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0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0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6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39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3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1"/>
                    <a:ext cx="913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3" y="3610"/>
                    <a:ext cx="83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97" y="2659"/>
                    <a:ext cx="1719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67"/>
                    <a:ext cx="923" cy="46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8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08"/>
                    <a:ext cx="1643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79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8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2"/>
                    <a:ext cx="857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6"/>
                    <a:ext cx="1451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6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3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2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211 w 21600"/>
                  <a:gd name="T1" fmla="*/ 0 h 21602"/>
                  <a:gd name="T2" fmla="*/ 832 w 21600"/>
                  <a:gd name="T3" fmla="*/ 900 h 21602"/>
                  <a:gd name="T4" fmla="*/ 0 w 21600"/>
                  <a:gd name="T5" fmla="*/ 87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5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79 h 22305"/>
                  <a:gd name="T2" fmla="*/ 791 w 30473"/>
                  <a:gd name="T3" fmla="*/ 928 h 22305"/>
                  <a:gd name="T4" fmla="*/ 230 w 30473"/>
                  <a:gd name="T5" fmla="*/ 89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8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417 h 21600"/>
                  <a:gd name="T2" fmla="*/ 724 w 31881"/>
                  <a:gd name="T3" fmla="*/ 202 h 21600"/>
                  <a:gd name="T4" fmla="*/ 414 w 31881"/>
                  <a:gd name="T5" fmla="*/ 8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8 h 21600"/>
                  <a:gd name="T2" fmla="*/ 297 w 31146"/>
                  <a:gd name="T3" fmla="*/ 399 h 21600"/>
                  <a:gd name="T4" fmla="*/ 126 w 31146"/>
                  <a:gd name="T5" fmla="*/ 9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fld id="{190E14FF-D06B-4E5F-868B-9AA300A255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0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37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43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43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B464C91-6619-48B9-98DF-A4A3B68AC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1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8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72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9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380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81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2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2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2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2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2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defRPr>
            </a:lvl1pPr>
          </a:lstStyle>
          <a:p>
            <a:fld id="{1A1815AC-DBBE-43D6-8158-4EFD1290C6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2" r:id="rId1"/>
    <p:sldLayoutId id="2147485547" r:id="rId2"/>
    <p:sldLayoutId id="2147485548" r:id="rId3"/>
    <p:sldLayoutId id="2147485549" r:id="rId4"/>
    <p:sldLayoutId id="2147485550" r:id="rId5"/>
    <p:sldLayoutId id="2147485551" r:id="rId6"/>
    <p:sldLayoutId id="2147485552" r:id="rId7"/>
    <p:sldLayoutId id="2147485553" r:id="rId8"/>
    <p:sldLayoutId id="2147485554" r:id="rId9"/>
    <p:sldLayoutId id="2147485555" r:id="rId10"/>
    <p:sldLayoutId id="214748555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639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652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63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3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A7D7485-F5E2-43C5-9207-C79B6C3D45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2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3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51F1791C-5406-4824-BD2B-CDB8AC41BD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744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4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5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41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3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742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2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2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0" y="32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0" y="17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9" y="88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9" y="13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2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4" r:id="rId1"/>
    <p:sldLayoutId id="2147485567" r:id="rId2"/>
    <p:sldLayoutId id="2147485568" r:id="rId3"/>
    <p:sldLayoutId id="2147485569" r:id="rId4"/>
    <p:sldLayoutId id="2147485570" r:id="rId5"/>
    <p:sldLayoutId id="2147485571" r:id="rId6"/>
    <p:sldLayoutId id="2147485572" r:id="rId7"/>
    <p:sldLayoutId id="2147485573" r:id="rId8"/>
    <p:sldLayoutId id="2147485574" r:id="rId9"/>
    <p:sldLayoutId id="2147485575" r:id="rId10"/>
    <p:sldLayoutId id="214748557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5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570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71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4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56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6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44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44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56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56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44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46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56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6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6" y="3132"/>
                    <a:ext cx="891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6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56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6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56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6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55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55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55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5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2" y="1128"/>
                    <a:ext cx="1252" cy="2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55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54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54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4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5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7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54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4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54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53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3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53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3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53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53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53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5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52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8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52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8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9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49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52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52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51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1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5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1"/>
                    <a:ext cx="913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51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1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3" y="3610"/>
                    <a:ext cx="83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51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97" y="2659"/>
                    <a:ext cx="1719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1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67"/>
                    <a:ext cx="923" cy="46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51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1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5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08"/>
                    <a:ext cx="1643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79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49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0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2"/>
                    <a:ext cx="857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0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0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6"/>
                    <a:ext cx="1451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6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0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0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3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44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211 w 21600"/>
                  <a:gd name="T1" fmla="*/ 0 h 21602"/>
                  <a:gd name="T2" fmla="*/ 832 w 21600"/>
                  <a:gd name="T3" fmla="*/ 900 h 21602"/>
                  <a:gd name="T4" fmla="*/ 0 w 21600"/>
                  <a:gd name="T5" fmla="*/ 87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5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79 h 22305"/>
                  <a:gd name="T2" fmla="*/ 791 w 30473"/>
                  <a:gd name="T3" fmla="*/ 928 h 22305"/>
                  <a:gd name="T4" fmla="*/ 230 w 30473"/>
                  <a:gd name="T5" fmla="*/ 89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8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417 h 21600"/>
                  <a:gd name="T2" fmla="*/ 724 w 31881"/>
                  <a:gd name="T3" fmla="*/ 202 h 21600"/>
                  <a:gd name="T4" fmla="*/ 414 w 31881"/>
                  <a:gd name="T5" fmla="*/ 8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8 h 21600"/>
                  <a:gd name="T2" fmla="*/ 297 w 31146"/>
                  <a:gd name="T3" fmla="*/ 399 h 21600"/>
                  <a:gd name="T4" fmla="*/ 126 w 31146"/>
                  <a:gd name="T5" fmla="*/ 9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3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fld id="{D5A54640-3968-4F12-9B4D-A67F1F66E0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5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8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945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37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947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7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46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B5A0FA2-487E-40F4-AC6D-02A961B983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BCF6C5-E8AE-4516-9639-2C4413F9C4EA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4502D67A-7531-4AAB-BBDB-5BDD860541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91" r:id="rId1"/>
    <p:sldLayoutId id="2147485455" r:id="rId2"/>
    <p:sldLayoutId id="2147485692" r:id="rId3"/>
    <p:sldLayoutId id="2147485456" r:id="rId4"/>
    <p:sldLayoutId id="2147485693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0488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92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9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00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501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2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2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2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2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2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defRPr>
            </a:lvl1pPr>
          </a:lstStyle>
          <a:p>
            <a:fld id="{A090C039-4B2C-49A1-AA23-7387F92C81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7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151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64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15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6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2CC138-C808-4D3B-AEDF-3648F2CCB4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2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28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3B0392B7-A608-45AB-B703-CE65A5ED1C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25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256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25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6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6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257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53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255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254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254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254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0" y="32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0" y="17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9" y="88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9" y="13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4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617" r:id="rId2"/>
    <p:sldLayoutId id="2147485618" r:id="rId3"/>
    <p:sldLayoutId id="2147485619" r:id="rId4"/>
    <p:sldLayoutId id="2147485620" r:id="rId5"/>
    <p:sldLayoutId id="2147485621" r:id="rId6"/>
    <p:sldLayoutId id="2147485622" r:id="rId7"/>
    <p:sldLayoutId id="2147485623" r:id="rId8"/>
    <p:sldLayoutId id="2147485624" r:id="rId9"/>
    <p:sldLayoutId id="2147485625" r:id="rId10"/>
    <p:sldLayoutId id="214748562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8341E5F0-BD5D-49C1-A78C-A56D99E9E0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6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627" r:id="rId7"/>
    <p:sldLayoutId id="2147485736" r:id="rId8"/>
    <p:sldLayoutId id="2147485737" r:id="rId9"/>
    <p:sldLayoutId id="2147485628" r:id="rId10"/>
    <p:sldLayoutId id="214748562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D721F3D-5F75-4321-AB14-A409D766EB2C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2B4076-31D5-4564-BCA3-C5617D0C33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631" r:id="rId2"/>
    <p:sldLayoutId id="2147485632" r:id="rId3"/>
    <p:sldLayoutId id="2147485633" r:id="rId4"/>
    <p:sldLayoutId id="2147485634" r:id="rId5"/>
    <p:sldLayoutId id="2147485635" r:id="rId6"/>
    <p:sldLayoutId id="2147485636" r:id="rId7"/>
    <p:sldLayoutId id="2147485637" r:id="rId8"/>
    <p:sldLayoutId id="2147485638" r:id="rId9"/>
    <p:sldLayoutId id="2147485639" r:id="rId10"/>
    <p:sldLayoutId id="2147485640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560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574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  <p:sp>
            <p:nvSpPr>
              <p:cNvPr id="2574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5738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  <p:sp>
            <p:nvSpPr>
              <p:cNvPr id="25739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561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573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  <p:sp>
            <p:nvSpPr>
              <p:cNvPr id="2573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561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561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573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573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2561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563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573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3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5730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31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3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57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3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5726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7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572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5722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3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57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5718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9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571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5714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5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571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5710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11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570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4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5706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7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70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702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3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70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70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698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9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694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5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5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69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57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58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65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690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91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68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5686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7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56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5682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3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568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8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5678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9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567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5674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5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567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6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5670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71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14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211 w 21600"/>
                  <a:gd name="T1" fmla="*/ 0 h 21602"/>
                  <a:gd name="T2" fmla="*/ 832 w 21600"/>
                  <a:gd name="T3" fmla="*/ 900 h 21602"/>
                  <a:gd name="T4" fmla="*/ 0 w 21600"/>
                  <a:gd name="T5" fmla="*/ 87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6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5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79 h 22305"/>
                  <a:gd name="T2" fmla="*/ 791 w 30473"/>
                  <a:gd name="T3" fmla="*/ 928 h 22305"/>
                  <a:gd name="T4" fmla="*/ 230 w 30473"/>
                  <a:gd name="T5" fmla="*/ 899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8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417 h 21600"/>
                  <a:gd name="T2" fmla="*/ 724 w 31881"/>
                  <a:gd name="T3" fmla="*/ 202 h 21600"/>
                  <a:gd name="T4" fmla="*/ 414 w 31881"/>
                  <a:gd name="T5" fmla="*/ 89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188 h 21600"/>
                  <a:gd name="T2" fmla="*/ 297 w 31146"/>
                  <a:gd name="T3" fmla="*/ 399 h 21600"/>
                  <a:gd name="T4" fmla="*/ 126 w 31146"/>
                  <a:gd name="T5" fmla="*/ 9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2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fld id="{81279AA5-8E07-4CF4-A0AB-3E030EA3E4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38" r:id="rId1"/>
    <p:sldLayoutId id="2147485641" r:id="rId2"/>
    <p:sldLayoutId id="2147485642" r:id="rId3"/>
    <p:sldLayoutId id="2147485643" r:id="rId4"/>
    <p:sldLayoutId id="2147485644" r:id="rId5"/>
    <p:sldLayoutId id="2147485645" r:id="rId6"/>
    <p:sldLayoutId id="2147485646" r:id="rId7"/>
    <p:sldLayoutId id="2147485647" r:id="rId8"/>
    <p:sldLayoutId id="2147485648" r:id="rId9"/>
    <p:sldLayoutId id="2147485649" r:id="rId10"/>
    <p:sldLayoutId id="2147485650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66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37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266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66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66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48802D-5C3F-4CC2-B608-8E86C8B917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39" r:id="rId1"/>
    <p:sldLayoutId id="2147485651" r:id="rId2"/>
    <p:sldLayoutId id="2147485652" r:id="rId3"/>
    <p:sldLayoutId id="2147485653" r:id="rId4"/>
    <p:sldLayoutId id="2147485654" r:id="rId5"/>
    <p:sldLayoutId id="2147485655" r:id="rId6"/>
    <p:sldLayoutId id="2147485656" r:id="rId7"/>
    <p:sldLayoutId id="2147485657" r:id="rId8"/>
    <p:sldLayoutId id="2147485658" r:id="rId9"/>
    <p:sldLayoutId id="2147485659" r:id="rId10"/>
    <p:sldLayoutId id="214748566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7656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660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oudy Stout" pitchFamily="18" charset="0"/>
              </a:endParaRPr>
            </a:p>
          </p:txBody>
        </p:sp>
        <p:sp>
          <p:nvSpPr>
            <p:cNvPr id="27667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Goudy Stout" pitchFamily="18" charset="0"/>
              </a:endParaRPr>
            </a:p>
          </p:txBody>
        </p:sp>
        <p:grpSp>
          <p:nvGrpSpPr>
            <p:cNvPr id="276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7669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2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2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2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2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2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defRPr>
            </a:lvl1pPr>
          </a:lstStyle>
          <a:p>
            <a:fld id="{9720E5FA-D85B-4872-9707-5FCFD15981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4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86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817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6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7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8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8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8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8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Alba Super"/>
                </a:endParaRPr>
              </a:p>
            </p:txBody>
          </p:sp>
          <p:sp>
            <p:nvSpPr>
              <p:cNvPr id="288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2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52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lba Super"/>
              </a:defRPr>
            </a:lvl1pPr>
          </a:lstStyle>
          <a:p>
            <a:fld id="{ECE27FF3-83EF-4A25-989F-DF8695AB0F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2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41" r:id="rId1"/>
    <p:sldLayoutId id="2147485671" r:id="rId2"/>
    <p:sldLayoutId id="2147485672" r:id="rId3"/>
    <p:sldLayoutId id="2147485673" r:id="rId4"/>
    <p:sldLayoutId id="2147485674" r:id="rId5"/>
    <p:sldLayoutId id="2147485675" r:id="rId6"/>
    <p:sldLayoutId id="2147485676" r:id="rId7"/>
    <p:sldLayoutId id="2147485677" r:id="rId8"/>
    <p:sldLayoutId id="2147485678" r:id="rId9"/>
    <p:sldLayoutId id="2147485679" r:id="rId10"/>
    <p:sldLayoutId id="214748568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F46E61D3-8144-4E24-9A15-4BEC4EB946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97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97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97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3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973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7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972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97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971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971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2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39821F-49DE-4EBF-A149-07FE44D9362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44C24AD2-C7CB-493E-A02F-50EB9BB15A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6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9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8D1B6630-366B-4B12-901B-6BF739D7DFB7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1391DC03-F5C1-48B2-92C1-ED13704B8D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FF8D925-A49C-456B-B098-F954640CD440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70AE9814-F792-4859-98D6-4CBEE3DE3E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694" r:id="rId1"/>
    <p:sldLayoutId id="2147485695" r:id="rId2"/>
    <p:sldLayoutId id="2147485696" r:id="rId3"/>
    <p:sldLayoutId id="2147485697" r:id="rId4"/>
    <p:sldLayoutId id="2147485698" r:id="rId5"/>
    <p:sldLayoutId id="2147485699" r:id="rId6"/>
    <p:sldLayoutId id="2147485465" r:id="rId7"/>
    <p:sldLayoutId id="2147485700" r:id="rId8"/>
    <p:sldLayoutId id="2147485701" r:id="rId9"/>
    <p:sldLayoutId id="2147485466" r:id="rId10"/>
    <p:sldLayoutId id="2147485467" r:id="rId11"/>
  </p:sldLayoutIdLst>
  <p:transition>
    <p:random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6D9FEE4-5B22-4843-9A70-87F47B7E06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702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6230A-137D-4413-BDCE-2C99FB13C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5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282A70A-F1C0-4DA0-B273-42AE502CA4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489" r:id="rId2"/>
    <p:sldLayoutId id="2147485704" r:id="rId3"/>
    <p:sldLayoutId id="2147485705" r:id="rId4"/>
    <p:sldLayoutId id="2147485706" r:id="rId5"/>
    <p:sldLayoutId id="2147485707" r:id="rId6"/>
    <p:sldLayoutId id="2147485490" r:id="rId7"/>
    <p:sldLayoutId id="2147485708" r:id="rId8"/>
    <p:sldLayoutId id="2147485709" r:id="rId9"/>
    <p:sldLayoutId id="2147485491" r:id="rId10"/>
    <p:sldLayoutId id="2147485492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61AE"/>
                </a:solidFill>
              </a:defRPr>
            </a:lvl1pPr>
          </a:lstStyle>
          <a:p>
            <a:fld id="{5D7D6F22-BDCB-419F-9090-7664B7ECF2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493" r:id="rId4"/>
    <p:sldLayoutId id="2147485713" r:id="rId5"/>
    <p:sldLayoutId id="2147485494" r:id="rId6"/>
    <p:sldLayoutId id="2147485714" r:id="rId7"/>
    <p:sldLayoutId id="2147485715" r:id="rId8"/>
    <p:sldLayoutId id="2147485716" r:id="rId9"/>
    <p:sldLayoutId id="2147485495" r:id="rId10"/>
    <p:sldLayoutId id="214748571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7" Type="http://schemas.openxmlformats.org/officeDocument/2006/relationships/image" Target="../media/image7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4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Memory Verse</a:t>
            </a:r>
          </a:p>
        </p:txBody>
      </p:sp>
      <p:sp>
        <p:nvSpPr>
          <p:cNvPr id="83971" name="TextBox 4"/>
          <p:cNvSpPr txBox="1">
            <a:spLocks noChangeArrowheads="1"/>
          </p:cNvSpPr>
          <p:nvPr/>
        </p:nvSpPr>
        <p:spPr bwMode="auto">
          <a:xfrm>
            <a:off x="685800" y="1981200"/>
            <a:ext cx="7848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Calibri" panose="020F0502020204030204" pitchFamily="34" charset="0"/>
              </a:rPr>
              <a:t>“Jesus said, ‘Let the little children come to me, and do not hinder them, for the kingdom of heaven belongs to such as these.’”</a:t>
            </a:r>
          </a:p>
        </p:txBody>
      </p:sp>
      <p:sp>
        <p:nvSpPr>
          <p:cNvPr id="83972" name="TextBox 5"/>
          <p:cNvSpPr txBox="1">
            <a:spLocks noChangeArrowheads="1"/>
          </p:cNvSpPr>
          <p:nvPr/>
        </p:nvSpPr>
        <p:spPr bwMode="auto">
          <a:xfrm>
            <a:off x="5486400" y="5791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Matthew 19:14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As he began the settlement, a man* who owed him ten thousand </a:t>
            </a:r>
            <a:r>
              <a:rPr lang="en-US" altLang="en-US" sz="3200" dirty="0" smtClean="0"/>
              <a:t>bags of gold* </a:t>
            </a:r>
            <a:r>
              <a:rPr lang="en-US" altLang="en-US" sz="3200" dirty="0"/>
              <a:t>was brought to him.</a:t>
            </a:r>
          </a:p>
        </p:txBody>
      </p:sp>
      <p:pic>
        <p:nvPicPr>
          <p:cNvPr id="93187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2113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Cj0433454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7"/>
          <a:stretch>
            <a:fillRect/>
          </a:stretch>
        </p:blipFill>
        <p:spPr bwMode="auto">
          <a:xfrm>
            <a:off x="3733800" y="1981200"/>
            <a:ext cx="9747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2057400"/>
            <a:ext cx="3648075" cy="3570288"/>
            <a:chOff x="5181600" y="2057400"/>
            <a:chExt cx="3648075" cy="3569732"/>
          </a:xfrm>
        </p:grpSpPr>
        <p:sp>
          <p:nvSpPr>
            <p:cNvPr id="93190" name="TextBox 6"/>
            <p:cNvSpPr txBox="1">
              <a:spLocks noChangeArrowheads="1"/>
            </p:cNvSpPr>
            <p:nvPr/>
          </p:nvSpPr>
          <p:spPr bwMode="auto">
            <a:xfrm>
              <a:off x="5562600" y="5257800"/>
              <a:ext cx="312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That’s like a million dollars!!!</a:t>
              </a:r>
            </a:p>
          </p:txBody>
        </p:sp>
        <p:pic>
          <p:nvPicPr>
            <p:cNvPr id="93191" name="Picture 4" descr="http://www.realbollywood.com/up_images/million-dollars10951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057400"/>
              <a:ext cx="3648075" cy="305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MC90043346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5052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Since he was not able to pay, the master ordered that he and his wife and his children and all that he had be sold* to repay the debt.</a:t>
            </a:r>
          </a:p>
        </p:txBody>
      </p:sp>
      <p:pic>
        <p:nvPicPr>
          <p:cNvPr id="94212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832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2" name="Picture 2" descr="http://www.drip.co.nz/images/so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286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biblestorycards.co.uk/wp-content/gallery/unmerciful-servant/3-debtor-in-troub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055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0" y="126713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At this, the </a:t>
            </a:r>
            <a:r>
              <a:rPr lang="en-US" altLang="en-US" sz="3200" dirty="0"/>
              <a:t>servant fell on his knees before him.*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990600"/>
            <a:ext cx="3505200" cy="1828800"/>
          </a:xfrm>
          <a:prstGeom prst="wedgeRoundRectCallout">
            <a:avLst>
              <a:gd name="adj1" fmla="val 77614"/>
              <a:gd name="adj2" fmla="val 101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Be patient with me,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1676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he begged,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629400" y="1066800"/>
            <a:ext cx="2514600" cy="2514600"/>
          </a:xfrm>
          <a:prstGeom prst="wedgeRoundRectCallout">
            <a:avLst>
              <a:gd name="adj1" fmla="val -55465"/>
              <a:gd name="adj2" fmla="val 79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I will pay back everything.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biblestorycards.co.uk/wp-content/gallery/unmerciful-servant/4-debtor-forgiv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The servant’s master took pity on him, canceled the debt and let him 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6248400" y="1752600"/>
            <a:ext cx="2743200" cy="1676400"/>
          </a:xfrm>
          <a:prstGeom prst="wedgeRectCallout">
            <a:avLst>
              <a:gd name="adj1" fmla="val -103164"/>
              <a:gd name="adj2" fmla="val 36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Pay back what you owe me!</a:t>
            </a:r>
          </a:p>
        </p:txBody>
      </p:sp>
      <p:sp>
        <p:nvSpPr>
          <p:cNvPr id="97283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But when that servant went out, he found one of his fellow servants who owed him a hundred </a:t>
            </a:r>
            <a:r>
              <a:rPr lang="en-US" altLang="en-US" sz="3200" dirty="0" smtClean="0"/>
              <a:t>silver coins*.  </a:t>
            </a:r>
            <a:r>
              <a:rPr lang="en-US" altLang="en-US" sz="3200" dirty="0"/>
              <a:t>He grabbed him and began to choke him.*</a:t>
            </a:r>
          </a:p>
        </p:txBody>
      </p:sp>
      <p:pic>
        <p:nvPicPr>
          <p:cNvPr id="97284" name="Picture 2" descr="http://www.bibleview.org/en/Bible/Judges/Othniel/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143250"/>
            <a:ext cx="2000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743200"/>
            <a:ext cx="2667000" cy="2274888"/>
            <a:chOff x="381000" y="2743200"/>
            <a:chExt cx="2667000" cy="2274332"/>
          </a:xfrm>
        </p:grpSpPr>
        <p:pic>
          <p:nvPicPr>
            <p:cNvPr id="97287" name="Picture 4" descr="http://cache.thephoenix.com/secure/uploadedImages/The_Phoenix/Life/Lifestyle_Features/Money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2667000" cy="1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8" name="TextBox 4"/>
            <p:cNvSpPr txBox="1">
              <a:spLocks noChangeArrowheads="1"/>
            </p:cNvSpPr>
            <p:nvPr/>
          </p:nvSpPr>
          <p:spPr bwMode="auto">
            <a:xfrm>
              <a:off x="381000" y="4648200"/>
              <a:ext cx="2667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That’s just a few bucks!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4800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he demanded.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 descr="http://globalrecordings.net/images/avs/lll6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4743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His fellow servant fell to his knees and begged him*,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600200"/>
            <a:ext cx="2667000" cy="3048000"/>
          </a:xfrm>
          <a:prstGeom prst="wedgeRoundRectCallout">
            <a:avLst>
              <a:gd name="adj1" fmla="val 95902"/>
              <a:gd name="adj2" fmla="val 2035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Be patient with me, and I will pay </a:t>
            </a:r>
            <a:r>
              <a:rPr lang="en-US" sz="2800" dirty="0" smtClean="0">
                <a:solidFill>
                  <a:srgbClr val="FFFF00"/>
                </a:solidFill>
              </a:rPr>
              <a:t>it </a:t>
            </a:r>
            <a:r>
              <a:rPr lang="en-US" sz="2800" dirty="0">
                <a:solidFill>
                  <a:srgbClr val="FFFF00"/>
                </a:solidFill>
              </a:rPr>
              <a:t>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But he refused.  Instead, he went off and had the man* thrown into prison until he could pay the debt.*</a:t>
            </a:r>
          </a:p>
        </p:txBody>
      </p:sp>
      <p:pic>
        <p:nvPicPr>
          <p:cNvPr id="3" name="Picture 2" descr="http://robjhyndman.com/wayoflife/files/2010/08/prison-30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857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795838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When the other servants saw what had happened, they were </a:t>
            </a:r>
            <a:r>
              <a:rPr lang="en-US" altLang="en-US" sz="3200" dirty="0" smtClean="0"/>
              <a:t>outraged and </a:t>
            </a:r>
            <a:r>
              <a:rPr lang="en-US" altLang="en-US" sz="3200" dirty="0"/>
              <a:t>went* and told their master everything that had happened.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86400" y="1447800"/>
            <a:ext cx="2800350" cy="3379788"/>
            <a:chOff x="5638800" y="1447800"/>
            <a:chExt cx="2799956" cy="3379788"/>
          </a:xfrm>
        </p:grpSpPr>
        <p:pic>
          <p:nvPicPr>
            <p:cNvPr id="99334" name="Picture 2" descr="http://1.bp.blogspot.com/_0bZ1KPLegkk/SVQoEeMVvjI/AAAAAAAAMlw/Yxp7DLpArIY/s400/pharisees2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447800"/>
              <a:ext cx="1733156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5" name="Picture 2" descr="http://1.bp.blogspot.com/_0bZ1KPLegkk/SVQoEeMVvjI/AAAAAAAAMlw/Yxp7DLpArIY/s400/pharisees2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209800"/>
              <a:ext cx="1733156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6" name="Picture 2" descr="http://1.bp.blogspot.com/_0bZ1KPLegkk/SVQoEeMVvjI/AAAAAAAAMlw/Yxp7DLpArIY/s400/pharisees2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057400"/>
              <a:ext cx="1733156" cy="26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adaringadventure.com/wp-content/uploads/2009/06/king-on-thro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MCj0433454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27"/>
          <a:stretch>
            <a:fillRect/>
          </a:stretch>
        </p:blipFill>
        <p:spPr bwMode="auto">
          <a:xfrm flipH="1">
            <a:off x="5105400" y="3886200"/>
            <a:ext cx="9112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Then the master called the servant in.*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143000" y="762000"/>
            <a:ext cx="5181600" cy="3276600"/>
          </a:xfrm>
          <a:prstGeom prst="wedgeEllipseCallout">
            <a:avLst>
              <a:gd name="adj1" fmla="val 77323"/>
              <a:gd name="adj2" fmla="val 3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You wicked servant, he said, I canceled all that debt of yours because you begged me to.  Shouldn’t you have had mercy on your fellow servant just as I had on you?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In anger his master </a:t>
            </a:r>
            <a:r>
              <a:rPr lang="en-US" altLang="en-US" sz="3200" dirty="0" smtClean="0"/>
              <a:t>handed </a:t>
            </a:r>
            <a:r>
              <a:rPr lang="en-US" altLang="en-US" sz="3200" dirty="0"/>
              <a:t>him over to the jailers to be tortured, until he should pay back all he owed.</a:t>
            </a:r>
          </a:p>
        </p:txBody>
      </p:sp>
      <p:pic>
        <p:nvPicPr>
          <p:cNvPr id="101379" name="Picture 2" descr="http://www.turnbacktogod.com/wp-content/uploads/2008/09/the-parable-of-the-unmerciful-serv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048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This is how my* heavenly Father will treat each of you </a:t>
            </a:r>
            <a:r>
              <a:rPr lang="en-US" altLang="en-US" sz="4800" dirty="0"/>
              <a:t>unless</a:t>
            </a:r>
            <a:r>
              <a:rPr lang="en-US" altLang="en-US" sz="3200" dirty="0"/>
              <a:t> you forgive your* brother </a:t>
            </a:r>
            <a:r>
              <a:rPr lang="en-US" altLang="en-US" sz="3200" dirty="0" smtClean="0"/>
              <a:t>or sister from </a:t>
            </a:r>
            <a:r>
              <a:rPr lang="en-US" altLang="en-US" sz="3200" dirty="0"/>
              <a:t>your* </a:t>
            </a:r>
            <a:r>
              <a:rPr lang="en-US" altLang="en-US" sz="4000" dirty="0">
                <a:solidFill>
                  <a:srgbClr val="FF0000"/>
                </a:solidFill>
              </a:rPr>
              <a:t>heart</a:t>
            </a:r>
            <a:r>
              <a:rPr lang="en-US" altLang="en-US" sz="3200" dirty="0"/>
              <a:t>.</a:t>
            </a:r>
          </a:p>
        </p:txBody>
      </p:sp>
      <p:pic>
        <p:nvPicPr>
          <p:cNvPr id="3" name="Picture 2" descr="http://www.onassignment247.org/picts/hom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54" name="Picture 2" descr="http://www.churchofchristingalena.com/wp-content/uploads/2010/10/forgive_from_the_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905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56" name="Picture 4" descr="http://www.disneydreaming.com/wp-content/uploads/2009/03/jonas-brother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514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914400" y="1524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7030A0"/>
                </a:solidFill>
                <a:latin typeface="Algerian" pitchFamily="82" charset="0"/>
              </a:rPr>
              <a:t>WHAT DO YOU VALUE?</a:t>
            </a:r>
          </a:p>
        </p:txBody>
      </p:sp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152400" y="6248400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Matthew 18:10-14, 21-35; 19:13-30</a:t>
            </a:r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6934200" y="62738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LESSON #12</a:t>
            </a:r>
          </a:p>
        </p:txBody>
      </p:sp>
      <p:pic>
        <p:nvPicPr>
          <p:cNvPr id="84997" name="Picture 4" descr="http://www.northshoreumc.org/sermons/2010/09/12/images/alfred_soord_lost_sheep_sc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17600"/>
            <a:ext cx="2362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http://www.turnbacktogod.com/wp-content/uploads/2008/09/the-parable-of-the-unmerciful-serva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0480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8" descr="http://adeason123.files.wordpress.com/2010/09/jesus-children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352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0" descr="http://rcnaz.squarespace.com/storage/netcasts/sermons/sermon-graphics/The-Rich-Young-Man-Graphic.jpg?__SQUARESPACE_CACHEVERSION=12995402044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114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THE LOST?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0" y="3124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t>FORGIVENESS?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5638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WEALTH?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5791200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Children, Women, Poor??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Then </a:t>
            </a:r>
            <a:r>
              <a:rPr lang="en-US" altLang="en-US" sz="3200" dirty="0" smtClean="0"/>
              <a:t>people brought little </a:t>
            </a:r>
            <a:r>
              <a:rPr lang="en-US" altLang="en-US" sz="3200" dirty="0"/>
              <a:t>children*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Jesus for him to place his hands on them and pray for them.  But the disciples* rebuked </a:t>
            </a:r>
            <a:r>
              <a:rPr lang="en-US" altLang="en-US" sz="3200" dirty="0" smtClean="0"/>
              <a:t>them.</a:t>
            </a:r>
            <a:endParaRPr lang="en-US" altLang="en-US" sz="3200" dirty="0"/>
          </a:p>
        </p:txBody>
      </p:sp>
      <p:pic>
        <p:nvPicPr>
          <p:cNvPr id="716804" name="Picture 4" descr="http://www.ellenwhite.info/images/chapt-illus/DA/RH-JesusBlessing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648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AutoShape 6" descr="data:image/jpg;base64,/9j/4AAQSkZJRgABAQAAAQABAAD/2wCEAAkGBhQSERUUExQWFBUUGBcXGBgYFxoaGBwYFxcYGBgcGBcYHCYfGBwjHBcdHy8gIycpLCwsFiAxNTAqNSYsLCkBCQoKDgwOGg8PGiwkHyQsLCwsLCksLCwsLCwsLCwsLCwsLCwsLCwqLCksLCksLCwsLCwsLCwsLCkpLCwsLCksKf/AABEIAMoA+gMBIgACEQEDEQH/xAAbAAABBQEBAAAAAAAAAAAAAAAFAQIDBAYHAP/EAEgQAAIBAgQDBQYCBwQJAwUAAAECEQADBBIhMQVBUQYiYXGhEzKBkbHB0fAjQlJicoLhFJKi8QcVJDNDY3OywhaT0lNUo7Py/8QAGgEAAgMBAQAAAAAAAAAAAAAAAwQAAQIFBv/EACsRAAICAQMEAgAGAwEAAAAAAAABAhEDEiExBBNBUSJhBRQycaGxI0Lwkf/aAAwDAQACEQMRAD8AAKJHXU6fGpETwH5+FRrb10MfT5VYW140Fsg5V8B5UptAsdBPWB+FLat+NOCeAms2WIbQ/IH4V42x9eQ/CpPlTrmxnX4fapZDcYdBlXQe6OXgKlCDoPlTMN7i/wAK/QVNXWXBzmIEHQfKnZR0FKBSgVZR6KWvCnVCCRXstOr0VCCZaWK9SxUIJFeipEsk8vjyq1/q06668o1B+NZcki1FspRXqnbBuJkbUlrCswJUTFXaJpZDXqcVivRUKGxXopYpYqEGRSGnxSRUIRxSEVJFeqyEZFNipJofYxmazcY/qm8Onus0T00iqsstkVE1rXYVX/1tbW2rMwBKB4JGaCs7UGPbqz+y/wDdrOuPshl067VOqR1qPLUigjnp5Vy2dFCokU5TsY315Ukaan8/OnZxVFj82leZ/pTZpzjTbfx+1QhvrA7q+Q+lShaiwvuLP7K/QVNXUTEGeAp0V4UoqWUKiiddPWlAE0lKBUIPcLOkgeNKEWNzPkPxpteqFj1KiNJ6zsalZrZiFjrrIqvSxVUXYRW7bgAMVqwt9BsQfGaDxS0N478m1krwF7mMQjQj4mlGKUbEaUIUDnMU9lXkW+IH41Xb+zXcfJeuXEnUz61XuNb5D0P41CUX9o/L+tMKjr6VpR+zLl9DjlP+R/GmFRXq8Y8a2gY0rSRUiRzmlXE2/bZI0NvNrO4aDr5EaVlzo0o2QsIE8h9qE3+0tlSyksSsaBDrPSfvFVe1tyb8qMoyLt1k60ENyef5HxpafUSTpIKsKa5L+O7SsLme1adu4FOZWgHMW5eBjehP+u7gsvbVShdmYmD7r7r4c9amLEnc9d697Q/tH1/GhPPJl9hGeuW3PJiesHy+lUzYPT0rWG4ep+ZqOW6j5ms62X2vsGBRGtPSPCaatunht/Cowo5IEmlRp5fn4UnLpS2hroN9461RZKs8/p/Wo76nKRrt+RUkE/kU9F33mOdQh03CY1RbQae6v0FTf2teooPZHdHkPpUyqelPdpexXuMlZROhAHxNPDLERPiNKhykV4CiafsxZKqr1I8xTiqjmT5CoaUVK+yr+iYlOjfMfhTu5+96VDSxV0SyV2TSAfGT+FUOJ8WtYdC90wNY5sY3hRq0c/tVusB2wRHvlbpVzPdST7JAB/xRILXOce6s6AkkkOXIsaCY4a2OP+lu0ScmHvOo1J7ogdY1j4xWu4Jxy1i7Qu2TKyQZEEEbgjrrWRwPALJCo7XUbKe4ioFURrmMBvSJ01qXsVjFt4m7YBJW4M6MRBOUZe9GkxofFaDi6nXKmGy9PojZua9QfiPG2t3CgUGADJnmOgqr/wCp3H6in+9+NGlnjF0wCxSas0VUcbisl2yswHZgfIIT9YoLd7QswjblpIPzFD7ttLnvIW2Al28OkD0ocuoXgvsyNHc4wptg51VyM0SPdDEE68tKo2uOKxgXknp7RZ+QNAO0fCL/APZWS3atWbWhdrtxhddpJAUK2oiO63PWNqxeF7K3rhgBZ3jNy2mDOlBc1PduhiGNJUzqOK4uLejOdY0BM684nahOM4+fahkck5SuaSBvOvUbEVjOD3nsX/YXgw1y5ZggtoCpIIymfjWyscLRzlW3cY9M3rotYl8WZlCXggsYxrq5nJZtRJ1MDX705V26dRVq9wprUzbZAN9yPiTt9KrZuX2isWmESaVMU+U8vzrURU8vqKuYbBs8hRtvy+sVVFxSdDJGn+XWrp8ljGBP9f6UkN0H5+NTMKQLUICkmla3OuunwpEf8zXoM7aedbMiKNdTPyipQPKmvMbev+VWsDaDSzaKCNDGp5Cdh41OS0DcVj76BgtiVO1wjl4TprTuGJcNtjc1DbagxuDqPpVjid0szEkwCIEN72gHIjaAByBinWVCqRyWTzGkDWDqTRp0ol0FuPYvFG4EsNkRVBnRc3dDHvHeNdoGlEuyHE7t5HW8O/abKW01mTy006jeRWdPFCjN7NzAjfTNGxy65hqZHSiTuiLnLKFMNmmAc3Pz5R4RRMWRzk06rwYlhjpVcmzRV5/U/hUmcbS0ec/hXPrPamxnCi9lYzE51HlmIjWi+G4y51V8wBIMwdRoR1FMJJ8MC8b8GqVlAOknx/pXO+MdoMULoUg23WNjCyRO2Y59uY84rULxs5WzACBuJmfLXz+BrIcRxJu3XuHSWEeAEAfnxqKJIxrlHQ7+MQWfaLLDKGHQgiRWb4Zjn/twtljlLXFI8ACQY/O1WbIIwQVjqAg8lzAgH+WBQ3sziVOLus8hoJXTTaWJPLQwOs0hLJeTnZFOO9I0nGuMrZBABMAZo0YZvcy9ZgyRsFJ6Vz29da5cdi3tGhmlSJJSGlhzgiBoATVnjXHFvXJD5VBbLJ/Sx+sco0JgAAcgg8TVfgHaJFuOrWzlAAGxuKo3MAQRsY38TS09eSTnWyHsUYxqJoE7VPetKLSrNvKXZojWcoykidt+U1B2Zf2uOV8veymSDMLk1J5HvEDTrPOsp2hsW0u/obsrd1MCYDQ243BPLcUf7J8TFlu7laR7OekHMNBt0M6yR0rePGlKL9mssm04h/tGv6b+VfuPtQi7dC6nQafervE8U1x5MCABp5seZ8aFcRtzbMjaPqNa3mVTaF4KlRJbxSHQNv8AU/Cj+B/QX7a5Zb37pP8Aw0gwB++THzjrGd/0d2gcU7vLezYKq8gW9ocxHQZAPN55Ua4heMsF1e63ry+AFLZm4PSbjuRYy9/argzNuZVJ1g6hUHXq3jUWFTDPm9raKugLZ0cAqqj3SUbMsR7rDWgeJxa2sVauKe4qlC3UqQTl8xMHnHSjmI45cbNceyxt5ImQD3iNY1J06VjS0M40q3B/GcBau3AyZibbIV9oGDgMZCkvqVzKd50cdK3fBLS2cOH0z3ADO+h1G3IDX51z69xEFr7ooCALkCgAaMsxHkT8a1OPxLW8JbXUsyqq+C20VP8AE3/dWZuSVGKTkUeI8PbHz/tXsFDd1dCXiZJ1B+X0FDLdsqzIXzm2coYDQjkYBiT961LWrVu2hW2GIUr+tERB2BAY9Y61lUw7HPdtKPZ5iurR7oGwgk+7P8wrUHW3gJkx7bclHiK4y3mNszaunaRpAMAqdR7p23qlg7Nw3EuXDtso037sQPvqY5UVXintAVGhRiWHMdwKonoBMHzqGxfUXgh3KFgeUkkx55ZroN1ES80XWXwpMx6/n504J0pDa8KAaBDNPKpFM8vCoLczpHruIqZF6+kxWzIrGBoNavtZKZgSP0QXN/E+p/iACxVD2kFf4h9auY+/Pt4Pv3QJiNF2kCI338PGiQXk1Eoow7mYAggkkN6EkjQA7CqljiGYgzoxOUc4138Y+R0pOKXsqXW193KPd/WOWJ32B+VU8Gd4PNSPT7ij9vXFpklKmGME3vid0/7ZFUeLXCbVsA/rbafqqMv/AHNUnsiwGU5SdiD1APLzPyqazilW5hcoD3PakFI/UZcrEnYdRzGU+FJ3sl6s1Fbmj4Jwiwti2t3De0u3tSwQMNTp3phY+FO4dhLaG5kUqvtCACCkZVVTA6SCao4Pj91VOGkJcBY5nGiqpmVHMkEEAcp+JPg+Ja6mdipLM0sAe9BiR01BoMZSjumFz1p2I8bjQgXKDmb2oAmSZCKCPgW+dB7IDOoM6sAZEaE8uvworxW0oPtCygwRHONyT05fKoMCq3LtuJgsCJHgp57H3jXSxZbhvyJtNchfG3oDIf2tf5U9oR82is87hbYVYL4ggNMEhVO2WJ3hpke6KMcR9y7cPMv83Kr9B60Ma/lFi5JHsbpDFQJCXMpBk+Ibeuclbr7M438r+jOcYuo918i+yZWhOQIXujlrtvv4mqeHvBXs3AdRlBHOPdI8uXkw6Ve4jxhLhbMCYJ7rjXfXK6+6fhQMkEuRJGynx0JmOe1duUVKOku6dmm4/hx7LMAAVYEkDczE/IzQ/D34Z2EqYz6csoYjzGYDSivEnnDv4iR8AGHofShP9iuXICKSHRVPLfKx1Ok1zvw+VY5KXh+Q2VXLY0/DOJjEW840MQwHIgn0ggjzq6vDWu/o00Lc50EEEkmNB41mMJiTYxDKFhCFznkI0Vh4a5fGOtbmzjVt4S42UTIlp6gZQPEmfryFD6m1LV7Kj6KdrH2MKjJYAGY9+8fecidFG5G+grJdpOOuZtqGQHdp7zA8tPdU8xz59KJ/2XMli6/v3Pas2ugXOPZqF/VGSD45tai4rgxdBUgZoJU85GsUTBijalPd/wBG9LaM5w7iK3LPsbndymFc7CJy5vDWPKrfE+JYmyRbZt0gTlaUI1ysJ7p1iORoZwRMxdD+sDHmNR96S9gyqBiIOYR/CQV+pFPvpYSeoX70k9Jp+zVsXXtK3dt3H1/hVWdgP7sfGjfajjIW9byK2VYENA7uU5coEkCJYMdyD0rK8OdhhEZWKspJDDcMNQR4g0b7R4kXRbeAGUKTG3e7t1fMXNY6E+Nc/J08VO/ASc5RSaL3HeOOLSvYLIWADkbayDpOpPURt5VPwO7bbBpbzBCucvOxJY5SSY5aadPChWBi5hmtn3lDAfBSV+sfCrN8tZwSqo98hzA1goCcx5QWyjloaF1GKEIrT5GVllqU/FA1R37r6APA02hcwnpqCT8PGh7XznJG5Mr9h5im3nuW4GVgrASN118dgdDtVjgtvMpY+8ug66Gcw8Y+hrM9oL0Ci9UnfIYtX8wkROoPmNCPn6VKPJfz8KqLfCXMrHVxM7Cdh5EgR/L41ObY/Jqk7RTVMFMDp9Qfz+TUgIEa7+NNGu9N7oHI9edFMDL90hhGvSqWF4s8S2ssTG0aHZt9hzmnF8500qpb0MHfN+P40zhSdoq6LHHZKx+3cnlsogajX9adapYMRAOoOnlP9RV7G4jOVzGSp9NTTcBhwVcHXVRH9+PrRZS7cLZP1M1PZTgKta9peLZVcLCgAs2pIHQAET50VPCsOl0mzbW25Bh4LGJIM5mO+xiNxtyurYFmxatD9RAW/jbvN8dY+FVbFwFmPNJ9Y/CuXllcnXAeOxR4/wAJS8yOy5TmRWZTHdJCETHQ6aSPKm8cxqcOS2lq2blplHsrubu6ySCQPeEyRI3kabX+Nt+iPhB+RFScLto1q7h7iq9pr9i3kbktxFXMp5FWEjyI50fDiU4P6BZptyQF7TMrMhCg5LYJ5yxOb6Rr0Ipz2CNMxVsp1UwQYaIPxqbiPC4dgwOdc2hYxmUD0jYdKh9sCoKyWzFZOxHeVfPRTPlQMGfVk0pbf0FyxWlA+6122Xtli6Bi0MSTo+XQk6bAwdNOU1YxRS5gb5UAurJEhpGjD66EnTbwqXF2w3t35BU18XYv9jQ9UIVQCR7UkH+FmX/4zQY5HaT9mO2r1Io8XQ3XBtLFthmU8xm1ywNAZMRz5noIOBARznMAkkwIZgI0AA01AnnO1aO/xVVwj2zvYuXLKKNyQzG27de6zD+Ss/dsH2dtY1aMo84MnxJYD4V6FPbcAHOFYk3bdsNlgsLQ65YhmJJjYEedHsdxPDWLKqhjLAVUMwYE5mBgnrM+XKs5fwIUJaGuRSx8Tr9TmNUL8KFXktwj4Zj+Ncjp8UM034XI53Hjj9k3H+Nq7gIWYgyCNAGzCCNO8d/tRO9iXXAWcOTLu1x2k7d7IonwZT8jQ3DYIWhmnXdnj3VA7qidmJ/HpRTCgPg1ut3WF42U10ynI2gO5WSJ/fp3PBaElxaFk7dsLcTxdt7xFsg9xCQOXdC7dIUetDsZvbP749QRWOxWKL3M6khsq+BldCPSr3DuIuXQFmIzDQnx8aN2NK2YRZL2Kdh/Z4mejN8i34Gi3FrUW28F+jqaocZw3uONmzCfET9ooliroa1PW2T4bA/am4O0KZVUiHg+uHdejr6kD7UhxBuYi5bUjKWLCSAJVROp2nKT5jxqPh+JFuy5P7dv56keooXg8zXjl96Vjz3peUNWoPPeKR0LgeE9iTcuANPd9kAWYkcyBsBJ8/LWk4riSHzXQVH6oysBpsNo0HzHyqlwviDrbDLrq5HPSF5SPHnXrnaR7oaAFABlu8IjUmJ5fGSRpXIzY3rS+g2NxhjVkeN4w90XMw7oQlfMZWnlVTAoVQ3IgqSwHnrlPmDHnVXD8YsZzbdnCspGYgGJgmRmJ72WPDNV9cYhwhuIc0HUba5l018K1l/TGKRE9XyfIM4jdZnII57RtHKrCY67A73oPrFQWuMi84V0BmYM6gTMHWrZ7SMNFIgaCCYgbRAir7bWwLuxY83QBMaCov7T00EAz+dqo3WMRJ8qS2SJHXlWqM2TKTIGoG+33qB1748/sKtaga8zVa+dV8W+u1MYOWUQuMx/mI/wmtB2dwkweWbMx5QmXfoOXxrP2T7v8RPz/pWn4Q/+ylFU5mZCxnZffHmM4UH+U8jW8sddRLUtO5sMUp9oVJ1EmepBg1UwzqXdBoTlYjwiD6r60r3PaDMp1BkHz1B8iKD4++1q8t0rOcBZB7sgGNeQO48iK5Ki5OkMNpbh11DPlMQAZ+OlBbd4DvzuMPc0/wCW0E+oqrxHtBeW1C2sudjbno/7w18x1oZxniAt3Sq6hFW3HLuiY+JP+Gur0eGcb1KrE884tqjona3CH2iuB70g6fs7Hyyn5A1jsKpy/wAPtCPOXj1b1o8l17uBb+1Xc1u6F9mSmgPvAqy7ZcpXLM67b0GvYRXDsj3GRtCEGiA6wpHLY8oik3BYczl7GFc4Iazk2GQa57xWeoUAem1UMbelyBsgKjzg/n40RFgWLQicihvZlhGYMxbP5QRr40DskssjnJ+AG/p6ikmrlf2FXBW7U8FayyFgQ913JH7uVGHxlyPhQ+3xMu1ouAoQgyB0O5HhlG1aTttii2MAOyOVjxyWwfn9qyL2+4D+8R8gZ+or0Nao0/IpwzS38UC1xkOaYAI5CF1/PMihDt+htsf/AKg+pP2NaPBKBbgj3og/yK1Zq6P0S+H43K5vQSTckvFB83gl4lxS4ZtkLlTu7a93Qa78ttqP8NsLirFlVfKbf6IoNxcYs+ccjmAOvUEchWY4tHtrkdR9BPqavdi7rDHYcAwDcUHxEzB+VHyR228bikJtSoLcV7K21u3QhaVdo1GxOmkek0HucINqHzqQpBI1DaEbAjfn8K6P2kwqtF5NwTbuDoRqPxHhWax922qn2uXKdIOpPgBzrePNJoecI1Zm+Kj/AGa15k+hoal1spEzoRB6ajTSrvFMWr2Sq6ZD3Qd8sH6aUzBcOzgSQAT0k++VO9PYtkKZyO2023/itH0b7miPZLh5e4WAJJPdA3J2EfOqXC7OZbiHmF/wsn2JrddlbtrDZ7jMqC2iqpYgd5pk+J3HxpbqMmiDoPBXuTYjsy9pI/RkjM3s94zaxI0mSfnvWdxOudTbAZlFsW/dBYRvmkjS3mOo2A2NbjEYphb9r7K86mPdSWM8whIaPGKxHa/FM9637FXS4AHIZSrhlMqYPXqJ92OtcjHkc29S39m5Rdps2vCeHPZtWrQwyXFygtcOX3oM76kk+e/KsP2h7lm8xti0b1z3BHdICztprlJ061vOJYwJhpuXCLYUEsqi4pECJWDInbxiubdrccH9kNe8M+oAIzAZQQNBAAHzq8KcpBuoqMDN5um9ezH8zTgo+NL7E10jjnQ8L2KBEvcaeUCBPjvUtzsvaT3iZOxLQTrr0+lA+JdnuIsC9wu4aDC3NN+6PZqR8gDQe92exCn9LZu6cyjNp5xXMpv/AGOjsvBvcHwDDGZcEDf9Lt056c6sN2Uwza6ETofabnw11rmFzAHLOQwYAOQ6ztBiprPB77FMtu7mB7vdaQBvGmgHhtWlFrdTJa9HRh2IskQM46ayfPWocRwxMJ7OCWZnbNtpbCgT/eZT5A1m+DcL4m7A27jqpJGa45ynLIPcaSY6QK1HFbeTEZp1yBWEeGhA6TmBH4Ufp9XdSlKweatDpD7Fop7uuQ5SP3dx8gRV4WLd1WW57rDo0Tvrl1Ug6yKo4bEKIIKwRlbXQfsnXbp8fCmcX4kEtlkPe5NGniR+19PoayYJrL8CQyR0bg3tdwsYcKyXPapmVlO7KVBhXK7gkSCQDCmsth74d8z6iSfHMxMk+PStt2XxN+2hN0hhcOzCWhv2+TA6d2NJ+FNw3ZvB3nfMzrczN3QQqnXZCykHpBI2501j61ReifK8oHPp7WqP/gW4L2tVkFjEXUKFCrBgc0DnKqZ011jbearYbsy9si5h7uvQgqG+IOx8RUuG7K4VCDN4MpBGYAajUEgaGDrr0q3hsaxLo8yCPZnx/Wjw567T8aT6nPGT/wAYfDBpfIqcT7He3Oc3GVjBKt3lA3KjbQHahuI7L3FUxkYqCZD6xE+6QK1ftTEST5j8xTUIA0ifKkoya5DHNu1MHElxqWu3X/l7pX0HrWeuf7oj9l2PzGn0o92gtBb1sDbJP/4Vn6UJ4hA9qv7y+isPvXooO0hJmrw/upGukj+5WVP+5bwcL6ua02CPdtg8rQP+ECs1aGZAv7V8/L8muR+G/rmMZuEX34UrszFmBLNtHJiOnhRLszwVVxVtlYyuYjbcI0etaXgXCLbYe2xtqzEEliOrMT9Yq1h+z6W7ouISpGY5ZBHunrqN+tFl1EW3EysS5ox2O7UXGvNJCJiEzacn1I1O8En51lb7lpLGepP4mipwNy64VLZb2RzTyhzIEDU6hvlTh2VdCHvAxyWNB4mPHrXWxwSWwCeStmDLHDS66CF6kx8qJYEZbYXnn0PL3gfh/Q0+/iYcLHTTp5j7c/DeugcP7J2QgDL7TScxJG+oK5SMojp61jP1EcCV+SseOWbg5lwk9+74B/QiifZ9hcusuIOVHdNSQO/bYtbQE+GbQcwOtEsdwfC2rzpbZrbEEAP3kYOSAQ24OnjtVbDYtPaAW7a3Gtd8FwJzl7SnLGwIG+p50jmzxnFpLkdjjlFb+DomMS4GVhdIWDKhGYyQYJynafD5VzztlddLyS+ZyimYIMFnIBBJgidRtuK0mP4sjZWTK63AYUznSNTmA1EEZeWuk61zriGINy4xJBIGYEbRGkDkI2HKh9Bi/wAly8LgclJNbBfEdoHOFUfqyRHQtIY+I0MD96hmBRb7H2kkgAAzyBIjb40zFv8A7L/N9Sx+9Sdn7epP7p9WA+31pxY4whKl5YnJWmmXf9TWhyPzP2p3+rLf7Pqfxq3l11p2UdKGB0r0EML29wzRmZwR1Q+hFXLH+kHClmBukTpJRthMaEfma5Oq9Keu3SkX08DXckdgudr8ExUi/bOTvCQVg6jRTrS2e3GEBg3VMEkQGPvan9XrXHh515W1qvy0fZfcfo67i/8ASBhbZIDEyZlQDqd9ZrL4nt0j3hCOFAInef5f686xZPrSbRRceGMHqXJicnJUzqWFv+1XNb9mVPOD6qRofA1SuXUuYlLRbN+sZ2JGoUfDWOgPUVhsHjntmVYiZmDv4HqKsYPGkOp1kMDJPPMD6mmcmZ6WkAjiSlbOlnvKw8z6xSYTDB7QA95JjxB6/nlTrGrx+dZplpGV2C7gkjy5jx61xx4s4a8diTppB+1SRFxT1VgD+9oR9I+NVzdzbjKw5j8DV7BFWZQ5ykEFWHJgQVMcxO48a0QRbN0bkRPID7zVlBtI1kbCp8RYIZgACVbr1EjkZ0aq926wDdwbTIPP4TQm96C0c47StF9J3Ntz/eUlfQigvF/95e/iP0NFeKXxcxAPSwCP/a/ChXGP95c/eb/wmvSQ2S/Y575NaiRHhbK/I/0rKcPebqg7B3Y+QWa1bP3Sf3CaynBV/TOTsP6E+imuR+G8zD5vB1rgttlw1ruiCoO5kA6j61dRhmXQjUT96g4RiAbFoEGCibg/sjlU+Iu2o97LHTT5zvSjl8g6RzjD8RTC4m57QkA28ogHdbhjaPHWabieP3LgPs1hDAkkMZ321g+ZoX2uJ/tU9QT/AHiT96v4LDxhl6k5vmdPSK9IsmmCYk8SnJg3H3msZIAzXP1iZI1+uu9ajszx53w4S4zEWxM8/Z5t/HKNY6Csr2n0e2P2Qv1P4VdwGK9jaLlWaAPdIkQo70HRo10/yI80O7it8+C4y7ORVwaXtHgkewWkBreoI1kNuAZ1WdVPjHOsp2cxEYid5tk/FYb/AMat42xdCkAnIve9nsyqeiycyeIJHlQzgD/7UvjmT5o34iuWlWOX0dCTUlsdBxtlQCQADIYkACcuup56VzkYc+2e1MFBc18FmB47Gt7ijmtDxV/kbZj0YVkcZYPtMRcXcWg4P8ZSdP5j60y7U048tCfTypMqewJRbekqc2p0nXfwE+lTcBIlgNgqeuY/eguIv6SCYIGk+c1p+xvDBdYhmyzakEdVcDUeTUzNSx45OT+/5DVyi5bvAHvCR029avDE4fmr+n407E9m7qyRDgfsmfQ0N/szdD8jSbljnvf8maaMCpqQKfhSG1GlOUtWm7AI9NeS3Ip6W53qRbAn3qzqouiP2ZpDS69KRNN60jLHDrVnh5BuWx1dP+4VWBNPsuRBHvcj48oqmiHVcDq0/ugk+ckUy7xBfanKHYiPdWRzH58qA9neKXWv2zchU7qZeROysROhkij/APaxh8U2o9ncMmNcrRqD0M8ujeFIyg4ypjcVcdRDcvX3aArID+1PrO3rVy1w4jV7jt1CnLpz1G9F7eJDSQwZeUafM6z6U1w5MA246mSdehmBQHJs1FLyNa6bZ94vMe8QWgCBPXoD4VDi+IKQw2OUnfXahi8VfClluWnKmO9KtOkHvGMy6aAwRUVjja3SwELmZlAMjuRoZOhJ2ielaSfLRuVPgxIMXFn/AO3H/wCoiq3G9Ln9w/NIq37P9JYB/WtKvoRVLjdo5lbk1tPmBH2r0iOYzVYW5NoeNoH/AA/jWZwtzK1//psfQr96N4Azh1P/AC2TTrmIH0ND04M7YjIqnvqQ06QDrJMabetcjo6xznYxktpUdTwdyLajfuqNPIUmKu28ssyj46knoBqfgKgwagqASvTUjy0571O+CIJhCAJlogGOnUeNItoaUWc67c2v9tQrsyW4+Kj8aIMg9npsAPQ/0qt2uvg4qyx1lhP8IyL9qtrbhXQ/qkj8/Ku5/pEXivkzMdpnzXo6QPT8TRawIJHVZ+oP2oDxBs14/wDU+rUebR18Qw9KfgqVCOZ3I0fsc6pmGpUFWXcHKJjmPoRvWG4bK4izOhN2Y8z+BracHxLHDW2OUQsEt0Hu6eUVl8dhcuNWNAGUj+ZhG9cvLFUxrpnu4hDEcWuC3GkZMoMciADHKYFVcM2VHJ1nCAec5QPU0ewfD1y+6slnE5ROx51m+JStqNibeT+7fJ+ixWMcXcbZqFSckl/1mbuLI8q6R2RwaW0tsWJL2yRCwFliCCdydND51z0pqw8h6iupdlrE4azKAjKRJjk7DbflRvxDaC/cYS3sLJeXU6+c6CnDEfvVMGKgqu3T8KQO3j61xEaZw9uGnk/zH4UowLjmp+f4VZC+NKAeVdtpPwIFa1Zc/q+v40rYZzsvqKtifyKVWnntWdEfRe5XtYG5OwA86nXhZPvMPgJpxYil9t5n41Kj6IOTBJzB+OnoKs2raj3QB5b/ADqoLp8RUq3fE1dpcF0WrdwpGWDBnvazrOvhWhs9pVawtp0UaQzMSU05gKM2YnlprzrL+28asYHDvebKnIak7CgZYRmrkFhkcdkXlxxtH9FczqP3SNf4T9qv3O1l475QP4a8nZYwP0hnwURUGO7O3k1Tvr5AH5UNLE9pFty5Q3EdpLpEEjKdxlH4UNjM0xA8KewKmG06yIpUdTEzl5xvFH0RStIxbbCeJsIq2ney0ypkQpYlCSZEjfWGGtVOKcNsX1T2TtbdTtfbuFSOTKIBHlzNOxdyzki2z5hBykuQ2sa5xAIBOulUXuH9n5nSh4NdctBMumza8MwAsYP2a3g+UGcqht2zHKASTAPxqphuMplzs+di0FRrJkwFTdfA766zWYs3GXVe6fA0xFLtnkhgdwSDPOTQ5dM5NtsuOXSqSOiYW/bug90iIlSSCPMTU3sbeoAGoAPeJPQc9KwOG4ndtMCruT0bvKR0INGLPbJgsG0h11y9302mgy6eSNLImzL9rXi+nh/8mo5dufpT++J+JH4/Ws92ucNfBGxgjyLNRljKWm6BfoK7DXwj+wGP6mZZ0/TMOl3/AMxR5x30+PqKCYsZcU4/5gPzYH70ddSXAG+oHx0+9NxdRsSyK5UT4fGG3cS1Grrh1WTADEZe9GsSfSrnH+BXLWIsM7K4YqCVBEFCWgzvoDB8Ky+MxE4iR+6yn1Hy0+Vay1xhcYV7rB0BLGe7LAqRG53kE7RXEnKelJcHUWOMW5+S5h/cQneQfn/nWR7VNF1lHINH8/e/8vStteXSKHO6DEObglXtKsZQ0yzEiDttvTbloqVcCPTv5mBCEFtDrt5/mK612bwrHC2hqBE6dJJ50H4d2ew/ccKWzO0ZhmEDNAyjfYbzWlw9mJALg+Ig/IgCPhSnW9UsqUYo6NFi7bJGpI8tD8xVTIer/wDuN+NPOGInvnw0H2pMrdTXOL2OPLh3GuVviDSi51kfCtesMJ61FdsIdCs10F1b8oT7ZlTe868t4E8601vC215DyP8AWplwynZB6Vr80vRO2zLsw5z8jSMSBIVj5KfwrXW5A2+lOzaxtPWSP6Vh9SvRaxmOsu7GAh+RojheB3XXN7vmCD8q1tu+qRIU+II+1MXFHWf7OR/03rP5hvhGljBGC7KEsM7jXkB08eVaK3hfZrlQKPzz5mqNxS0xdyjooIHlMSfjV21daAC6tEf8Iz8e8KDKbl5CKNEtq+yLqBcaOfdHxgTS4XHMRD5Jn9WYj4068oncjwCx6FqbbtKdi0+X4Gg2zdIdetK4ysAwO89KA4zs3azwt0JP6pifhrWgOHca5WjyI+1KLJ3g6eBrcMso8My4JgG12LcmBeUee0UTw3YxEk3XzaddJ8IEmrwUjkfjUtsEbQD1Kg8+U6Vp9Rke1ldpGc4v2XYQ9pSV5rOoPUTQZ7TroyMJ5kR610BSxJLEtPgAInYAAVBfRXXKdQd5AOx10NGx9U0qkYli9HP30IGutPTDQZJPkDWuvdmrLCEb2Z5bkfKfpQvEdlcUvuhHHIhtfjJFMwz45c7fuDcGjKdo3lrTfuifgTRzD64ZD+6PSocf2SvZS9yyE194ET12B1oknAL9u2EhH7p0UsGganQiCROw6Ufv42lGzUU7box3GNL+bqEb0H4UaxbEAlRJg9Ocg8+h5VQ7R8OdGVmVgDb3I03bY7bEUWsqXG24E8onXU8qcTjLHu9hSdxmmjP45yXB2ywsdAug+labsRhzkd+rR8v/AOvSvWcDda5lv4dXUNlDGEeIbKdCM2incct6PYWwllci6AE6TNc6UY2kmhnLlk4tU9yS9QXjN1BAYkNl6D9oxJkRz5HeijYlGMBpKnXLJ+cA9aqcR4Bdvj2lvJoMoVswJhmHMabzFayTilyK4Yy1XQyxdLYVSoJ9mS5IIMDvjrMg8o5V7DdqLi/r5h40Fv8ADbtk99ch01GoMaieR8j0qvcvaySCSZP+VDjiT+0OuZrrXaUtGZQdeUferbpekxdgchlGg+VYb2ukzEU4cQf9r1rE+lt/HYiy1yFMBOUTVhfGq3D/AHasstItbhYolAWIga+A+4qt7HLOVyPCpF5U0CqZelCZ2jRgflUtkk7lfT8aqRTQPz8q3pRlBBLfWKs2ig3Qn4j8aEqe9VlWPpVaSwqgtbBCJ5kmB596p7GFcH/hkHkAZ/xMaCk709LrdTz51ksOe1iYCzsdPtNU7r3hMFl5d0Kvrln1qvh2JGpnaiQbuH4fSqRZRTCsw76rPV7jkn4AiipzFMouBPFRGnhNDydalUaVtqzKkMt4O6mi35HQgkfKat4e3c/WZSPBWH0JqAVZtMcprLbfJq6LNpSw3X1H2NR3Aq6uQo8WG/hVZTSMoO9UolNsnwvEUeSqGBpLaT5c/wDOvW+LTP6BwR4gD51EorxqrpljuPcXWzaGbTPCkDUgEd6OsCfSgX/qhEurcti46hWlWbWSVAMmeU8+dEbloNcWQDERInc6/T0rM9pLYW93QFkSYEfreFHxRTdMy9ohNuOYO62a5hQGMySitJ6mGE/GrWK45YFkra7vujIqZWKgj9YkjQTv5Vkbg0qC7TsunjwmLqZsMDj1u3F1JfMxJKxKhSBtpz2HOetE+D8VR/0Za1mUtvDEhmY7zodYy/Ws72YXvXPBf/JaCcROref3pd4VJuPoO5/GzpeNw5yMZBhgwAEAARp9dfGocDdYe0VVB787xAdVPQ6TPyrH8KxbmxeBdiIXdj0NGuKXSt85SRq2xjmKVe2xurQYxaswAZVgnvT3hGuwKwaAYrstZ7xVgrNt0B8BWhssStC+Iscx15Ctwm1wCcTFY/C3bD5bi6TowHdPxqH2w/IrUPdJBBJIg6E6UGaws+6PkK6EMza3AuJ//9k="/>
          <p:cNvSpPr>
            <a:spLocks noChangeAspect="1" noChangeArrowheads="1"/>
          </p:cNvSpPr>
          <p:nvPr/>
        </p:nvSpPr>
        <p:spPr bwMode="auto">
          <a:xfrm>
            <a:off x="52388" y="-931863"/>
            <a:ext cx="238125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6808" name="Picture 8" descr="http://biblelessonsite.org/flash/images74/slides/p_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7338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turnbacktogod.com/wp-content/uploads/2008/10/jesus-with-children-1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953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Jesus said*,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724400" y="533400"/>
            <a:ext cx="4419600" cy="4114800"/>
          </a:xfrm>
          <a:prstGeom prst="wedgeEllipseCallout">
            <a:avLst>
              <a:gd name="adj1" fmla="val -95072"/>
              <a:gd name="adj2" fmla="val 5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Let the little children come to me, and do not hinder them, for the kingdom of heaven belongs to such as these.”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When he had placed his hands* on them, he went on from there*.</a:t>
            </a:r>
          </a:p>
        </p:txBody>
      </p:sp>
      <p:pic>
        <p:nvPicPr>
          <p:cNvPr id="3" name="Picture 2" descr="http://t3.gstatic.com/images?q=tbn:ANd9GcT2ImLOVnies4QQCxlNmZds47M9NjpVjZeoLOMLCX_HJoFZ0IRhVj17oEh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6764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50" name="Picture 2" descr="http://www.stjulieministries.com/uploads/children-coming-to-jesus-john-lautermil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5715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Just then </a:t>
            </a:r>
            <a:r>
              <a:rPr lang="en-US" altLang="en-US" sz="3200" dirty="0"/>
              <a:t>a man came up to Jesus and asked,*</a:t>
            </a:r>
          </a:p>
        </p:txBody>
      </p:sp>
      <p:pic>
        <p:nvPicPr>
          <p:cNvPr id="106499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752600" y="1600200"/>
            <a:ext cx="4800600" cy="1600200"/>
          </a:xfrm>
          <a:prstGeom prst="wedgeRectCallout">
            <a:avLst>
              <a:gd name="adj1" fmla="val -32851"/>
              <a:gd name="adj2" fmla="val 11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Teacher, what good thing must I do to get eternal life?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152400"/>
            <a:ext cx="3352800" cy="2057400"/>
          </a:xfrm>
          <a:prstGeom prst="wedgeEllipseCallout">
            <a:avLst>
              <a:gd name="adj1" fmla="val 61959"/>
              <a:gd name="adj2" fmla="val 217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Why do you ask me about what is good?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1000" y="22098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Jesus replied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209800" y="3352800"/>
            <a:ext cx="4495800" cy="3200400"/>
          </a:xfrm>
          <a:prstGeom prst="wedgeEllipseCallout">
            <a:avLst>
              <a:gd name="adj1" fmla="val 73598"/>
              <a:gd name="adj2" fmla="val -987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There is only One who is good.  If you want to enter life, </a:t>
            </a:r>
            <a:r>
              <a:rPr lang="en-US" sz="2800" b="1" dirty="0" smtClean="0">
                <a:solidFill>
                  <a:srgbClr val="FF0000"/>
                </a:solidFill>
              </a:rPr>
              <a:t>keep </a:t>
            </a:r>
            <a:r>
              <a:rPr lang="en-US" sz="2800" b="1" dirty="0">
                <a:solidFill>
                  <a:srgbClr val="FF0000"/>
                </a:solidFill>
              </a:rPr>
              <a:t>the commandments.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505200" y="304800"/>
            <a:ext cx="3810000" cy="609600"/>
          </a:xfrm>
          <a:prstGeom prst="wedgeRectCallout">
            <a:avLst>
              <a:gd name="adj1" fmla="val -69976"/>
              <a:gd name="adj2" fmla="val 12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Which ones?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1447800"/>
            <a:ext cx="2819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 smtClean="0"/>
              <a:t>he </a:t>
            </a:r>
            <a:r>
              <a:rPr lang="en-US" altLang="en-US" sz="2600" dirty="0"/>
              <a:t>inquired</a:t>
            </a:r>
            <a:r>
              <a:rPr lang="en-US" altLang="en-US" sz="2600" dirty="0" smtClean="0"/>
              <a:t>. Jesus </a:t>
            </a:r>
            <a:r>
              <a:rPr lang="en-US" altLang="en-US" sz="2600" dirty="0"/>
              <a:t>replied,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981200" y="3276600"/>
            <a:ext cx="5334000" cy="3429000"/>
          </a:xfrm>
          <a:prstGeom prst="wedgeEllipseCallout">
            <a:avLst>
              <a:gd name="adj1" fmla="val 59984"/>
              <a:gd name="adj2" fmla="val -901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You shall not </a:t>
            </a:r>
            <a:r>
              <a:rPr lang="en-US" sz="2800" b="1" dirty="0">
                <a:solidFill>
                  <a:srgbClr val="FF0000"/>
                </a:solidFill>
              </a:rPr>
              <a:t>murder, </a:t>
            </a:r>
            <a:r>
              <a:rPr lang="en-US" sz="2800" b="1" dirty="0" smtClean="0">
                <a:solidFill>
                  <a:srgbClr val="FF0000"/>
                </a:solidFill>
              </a:rPr>
              <a:t>you shall not </a:t>
            </a:r>
            <a:r>
              <a:rPr lang="en-US" sz="2800" b="1" dirty="0">
                <a:solidFill>
                  <a:srgbClr val="FF0000"/>
                </a:solidFill>
              </a:rPr>
              <a:t>commit adultery, </a:t>
            </a:r>
            <a:r>
              <a:rPr lang="en-US" sz="2800" b="1" dirty="0" smtClean="0">
                <a:solidFill>
                  <a:srgbClr val="FF0000"/>
                </a:solidFill>
              </a:rPr>
              <a:t>you shall not </a:t>
            </a:r>
            <a:r>
              <a:rPr lang="en-US" sz="2800" b="1" dirty="0">
                <a:solidFill>
                  <a:srgbClr val="FF0000"/>
                </a:solidFill>
              </a:rPr>
              <a:t>steal, </a:t>
            </a:r>
            <a:r>
              <a:rPr lang="en-US" sz="2800" b="1" dirty="0" smtClean="0">
                <a:solidFill>
                  <a:srgbClr val="FF0000"/>
                </a:solidFill>
              </a:rPr>
              <a:t>you shall not </a:t>
            </a:r>
            <a:r>
              <a:rPr lang="en-US" sz="2800" b="1" dirty="0">
                <a:solidFill>
                  <a:srgbClr val="FF0000"/>
                </a:solidFill>
              </a:rPr>
              <a:t>give false testimony, honor your father and mother, and love your neighbor as yourself.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http://biblelessonsite.org/flash/images84/slides/p_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191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10" descr="http://www.thefeltsource.com/standingJe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286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3429000" y="152400"/>
            <a:ext cx="3810000" cy="609600"/>
          </a:xfrm>
          <a:prstGeom prst="wedgeRectCallout">
            <a:avLst>
              <a:gd name="adj1" fmla="val -73405"/>
              <a:gd name="adj2" fmla="val 248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All these I have kept,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990600"/>
            <a:ext cx="2819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/>
              <a:t>the young man said.*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981200" y="3276600"/>
            <a:ext cx="5334000" cy="3429000"/>
          </a:xfrm>
          <a:prstGeom prst="wedgeEllipseCallout">
            <a:avLst>
              <a:gd name="adj1" fmla="val 59984"/>
              <a:gd name="adj2" fmla="val -901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If you want to be perfect, go, sell your possessions and give to the poor, and you will have treasure in heaven.  Then come, follow me.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657600" y="1905000"/>
            <a:ext cx="3429000" cy="609600"/>
          </a:xfrm>
          <a:prstGeom prst="wedgeRectCallout">
            <a:avLst>
              <a:gd name="adj1" fmla="val -80833"/>
              <a:gd name="adj2" fmla="val -3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What do I still lack?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2590800"/>
            <a:ext cx="274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/>
              <a:t>Jesus answered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llenwhite.info/images/chapt-illus/EW/RH-RichYoungRuler_DSC_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292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When the young man heard this, *he went away sad, because he had great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Then Jesus said to his disciples,*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52400" y="914400"/>
            <a:ext cx="3657600" cy="2667000"/>
          </a:xfrm>
          <a:prstGeom prst="wedgeEllipseCallout">
            <a:avLst>
              <a:gd name="adj1" fmla="val 47024"/>
              <a:gd name="adj2" fmla="val 725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Truly I </a:t>
            </a:r>
            <a:r>
              <a:rPr lang="en-US" sz="2800" b="1" dirty="0">
                <a:solidFill>
                  <a:srgbClr val="FF0000"/>
                </a:solidFill>
              </a:rPr>
              <a:t>tell </a:t>
            </a:r>
            <a:r>
              <a:rPr lang="en-US" sz="2800" b="1" dirty="0" smtClean="0">
                <a:solidFill>
                  <a:srgbClr val="FF0000"/>
                </a:solidFill>
              </a:rPr>
              <a:t>you, </a:t>
            </a:r>
            <a:r>
              <a:rPr lang="en-US" sz="2800" b="1" dirty="0">
                <a:solidFill>
                  <a:srgbClr val="FF0000"/>
                </a:solidFill>
              </a:rPr>
              <a:t>it is hard for </a:t>
            </a:r>
            <a:r>
              <a:rPr lang="en-US" sz="2800" b="1" dirty="0" smtClean="0">
                <a:solidFill>
                  <a:srgbClr val="FF0000"/>
                </a:solidFill>
              </a:rPr>
              <a:t>someone who is rich to </a:t>
            </a:r>
            <a:r>
              <a:rPr lang="en-US" sz="2800" b="1" dirty="0">
                <a:solidFill>
                  <a:srgbClr val="FF0000"/>
                </a:solidFill>
              </a:rPr>
              <a:t>enter the kingdom of heaven.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2400" y="228600"/>
            <a:ext cx="4191000" cy="4495800"/>
          </a:xfrm>
          <a:prstGeom prst="wedgeEllipseCallout">
            <a:avLst>
              <a:gd name="adj1" fmla="val 55855"/>
              <a:gd name="adj2" fmla="val -23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Again I tell you, it is easier for a camel* to go through the eye of a needle than for </a:t>
            </a:r>
            <a:r>
              <a:rPr lang="en-US" sz="2800" b="1" dirty="0" smtClean="0">
                <a:solidFill>
                  <a:srgbClr val="FF0000"/>
                </a:solidFill>
              </a:rPr>
              <a:t>someone who is rich to </a:t>
            </a:r>
            <a:r>
              <a:rPr lang="en-US" sz="2800" b="1" dirty="0">
                <a:solidFill>
                  <a:srgbClr val="FF0000"/>
                </a:solidFill>
              </a:rPr>
              <a:t>enter the kingdom of God</a:t>
            </a:r>
          </a:p>
        </p:txBody>
      </p:sp>
      <p:pic>
        <p:nvPicPr>
          <p:cNvPr id="726018" name="Picture 2" descr="http://www.puremagazine.net/eye-of-the-need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Book Antiqua" panose="02040602050305030304" pitchFamily="18" charset="0"/>
              </a:rPr>
              <a:t>[Jesus said:] See that you do not </a:t>
            </a:r>
            <a:r>
              <a:rPr lang="en-US" altLang="en-US" sz="3200" dirty="0" smtClean="0">
                <a:latin typeface="Book Antiqua" panose="02040602050305030304" pitchFamily="18" charset="0"/>
              </a:rPr>
              <a:t>despise </a:t>
            </a:r>
            <a:r>
              <a:rPr lang="en-US" altLang="en-US" sz="3200" dirty="0">
                <a:latin typeface="Book Antiqua" panose="02040602050305030304" pitchFamily="18" charset="0"/>
              </a:rPr>
              <a:t>one of these little ones.  For I tell you that their angels in heaven* always see the face of my Father in heaven.</a:t>
            </a:r>
          </a:p>
        </p:txBody>
      </p:sp>
      <p:pic>
        <p:nvPicPr>
          <p:cNvPr id="27650" name="Picture 2" descr="http://3.bp.blogspot.com/_gAMJnGMd02g/S6jmOD0w5lI/AAAAAAAAFdg/5L94Tk8S_FA/s400/Jesus+with+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cache2.artprintimages.com/p/LRG/14/1462/JWGQ000Z/art-print/catherine-andrews-heaven-of-ang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305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ar-AE" altLang="en-US" sz="3200">
                <a:solidFill>
                  <a:srgbClr val="FFFF00"/>
                </a:solidFill>
              </a:rPr>
              <a:t>٭٭٭</a:t>
            </a:r>
            <a:r>
              <a:rPr lang="en-US" altLang="en-US" sz="2800"/>
              <a:t>Actually, most people think that during Bible times, the phrase “eye of a needle” referred to a doorway in the wall of a city. Camels with packs on their back could not fit through the door.  Camels had to kneel and have their packs removed in order to fit through the door. </a:t>
            </a:r>
            <a:r>
              <a:rPr lang="ar-AE" altLang="en-US" sz="3200">
                <a:solidFill>
                  <a:srgbClr val="FFFF00"/>
                </a:solidFill>
              </a:rPr>
              <a:t>٭٭٭</a:t>
            </a:r>
            <a:endParaRPr lang="en-US" altLang="en-US" sz="3200">
              <a:solidFill>
                <a:srgbClr val="FFFF00"/>
              </a:solidFill>
            </a:endParaRPr>
          </a:p>
        </p:txBody>
      </p:sp>
      <p:pic>
        <p:nvPicPr>
          <p:cNvPr id="113668" name="Picture 4" descr="http://2.bp.blogspot.com/_I_rRqZjTqu0/S79JWl0C2zI/AAAAAAAAAbk/Yhx2bwlSxYI/s1600/camel-eye-of-a-nee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57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6" descr="http://i1.squidoocdn.com/resize/squidoo_images/250/draft_lens12626881module115111471photo_1282022042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381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 descr="http://www.sermonsfromseattle.com/images/ruler_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857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When the disciples heard this, they were greatly astonished and asked,*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371600" y="1600200"/>
            <a:ext cx="4495800" cy="1905000"/>
          </a:xfrm>
          <a:prstGeom prst="wedgeRoundRectCallout">
            <a:avLst>
              <a:gd name="adj1" fmla="val 72145"/>
              <a:gd name="adj2" fmla="val 62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B0F0"/>
                </a:solidFill>
                <a:latin typeface="Cooper Black" pitchFamily="18" charset="0"/>
              </a:rPr>
              <a:t>Who then can be saved?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Jesus looked at them and said,*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57200" y="1219200"/>
            <a:ext cx="4495800" cy="3962400"/>
          </a:xfrm>
          <a:prstGeom prst="wedgeEllipseCallout">
            <a:avLst>
              <a:gd name="adj1" fmla="val 49869"/>
              <a:gd name="adj2" fmla="val 4162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With </a:t>
            </a:r>
            <a:r>
              <a:rPr lang="en-US" sz="2800" b="1" dirty="0">
                <a:solidFill>
                  <a:srgbClr val="7030A0"/>
                </a:solidFill>
              </a:rPr>
              <a:t>man</a:t>
            </a:r>
            <a:r>
              <a:rPr lang="en-US" sz="2800" b="1" dirty="0">
                <a:solidFill>
                  <a:srgbClr val="FF0000"/>
                </a:solidFill>
              </a:rPr>
              <a:t> this is </a:t>
            </a:r>
            <a:r>
              <a:rPr lang="en-US" sz="2800" b="1" dirty="0">
                <a:solidFill>
                  <a:schemeClr val="tx1"/>
                </a:solidFill>
              </a:rPr>
              <a:t>impossible, </a:t>
            </a:r>
            <a:r>
              <a:rPr lang="en-US" sz="2800" b="1" dirty="0">
                <a:solidFill>
                  <a:srgbClr val="FF0000"/>
                </a:solidFill>
              </a:rPr>
              <a:t>but with </a:t>
            </a:r>
            <a:r>
              <a:rPr lang="en-US" sz="6600" b="1" dirty="0">
                <a:solidFill>
                  <a:srgbClr val="FFFF00"/>
                </a:solidFill>
              </a:rPr>
              <a:t>GOD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all things are </a:t>
            </a:r>
            <a:r>
              <a:rPr lang="en-US" sz="4800" b="1" dirty="0">
                <a:solidFill>
                  <a:srgbClr val="00B0F0"/>
                </a:solidFill>
              </a:rPr>
              <a:t>possible.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Peter answered him,*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295400" y="1066800"/>
            <a:ext cx="7239000" cy="1828800"/>
          </a:xfrm>
          <a:prstGeom prst="wedgeRectCallout">
            <a:avLst>
              <a:gd name="adj1" fmla="val 14505"/>
              <a:gd name="adj2" fmla="val 952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B0F0"/>
                </a:solidFill>
                <a:latin typeface="Cooper Black" pitchFamily="18" charset="0"/>
              </a:rPr>
              <a:t>We have left everything to follow you!  What then will there be for us?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Jesus said to them,*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33400" y="1905000"/>
            <a:ext cx="3810000" cy="3581400"/>
          </a:xfrm>
          <a:prstGeom prst="wedgeEllipseCallout">
            <a:avLst>
              <a:gd name="adj1" fmla="val 70576"/>
              <a:gd name="adj2" fmla="val 2805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Truly I </a:t>
            </a:r>
            <a:r>
              <a:rPr lang="en-US" sz="2800" b="1" dirty="0">
                <a:solidFill>
                  <a:srgbClr val="FF0000"/>
                </a:solidFill>
              </a:rPr>
              <a:t>tell </a:t>
            </a:r>
            <a:r>
              <a:rPr lang="en-US" sz="2800" b="1" dirty="0" smtClean="0">
                <a:solidFill>
                  <a:srgbClr val="FF0000"/>
                </a:solidFill>
              </a:rPr>
              <a:t>you, </a:t>
            </a:r>
            <a:r>
              <a:rPr lang="en-US" sz="2800" b="1" dirty="0">
                <a:solidFill>
                  <a:srgbClr val="FF0000"/>
                </a:solidFill>
              </a:rPr>
              <a:t>at the renewal of all things, when the Son of Man *sits on his glorious throne,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4400" y="152400"/>
            <a:ext cx="4419600" cy="3200400"/>
            <a:chOff x="4724400" y="152400"/>
            <a:chExt cx="4419600" cy="3200400"/>
          </a:xfrm>
        </p:grpSpPr>
        <p:sp>
          <p:nvSpPr>
            <p:cNvPr id="7" name="Cloud 6"/>
            <p:cNvSpPr/>
            <p:nvPr/>
          </p:nvSpPr>
          <p:spPr>
            <a:xfrm>
              <a:off x="4724400" y="152400"/>
              <a:ext cx="4419600" cy="320040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7767" name="Picture 2" descr="http://3.bp.blogspot.com/_kTEx_J1pqR4/SZIel4dfiTI/AAAAAAAAA1c/DqK15irl_S8/s320/Jesus+on+the+thron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762000"/>
              <a:ext cx="2590800" cy="205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4800" y="1600200"/>
            <a:ext cx="3810000" cy="4800600"/>
          </a:xfrm>
          <a:prstGeom prst="wedgeEllipseCallout">
            <a:avLst>
              <a:gd name="adj1" fmla="val 71017"/>
              <a:gd name="adj2" fmla="val 168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you who have followed me will also sit *on twelve thrones, judging the twelve tribes of Israel.</a:t>
            </a:r>
          </a:p>
        </p:txBody>
      </p:sp>
      <p:pic>
        <p:nvPicPr>
          <p:cNvPr id="732162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68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728663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623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762000"/>
            <a:ext cx="665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0"/>
            <a:ext cx="6667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prayerthoughts.com/prayerthoughts/Heaven/images/pt679_852throne-reduc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685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ellenwhite.info/images/chapt-illus/SL/RH-DisciplesTalkToJesus_DSC_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86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0" y="0"/>
            <a:ext cx="4800600" cy="4419600"/>
          </a:xfrm>
          <a:prstGeom prst="wedgeEllipseCallout">
            <a:avLst>
              <a:gd name="adj1" fmla="val 50596"/>
              <a:gd name="adj2" fmla="val 581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</a:rPr>
              <a:t>And everyone who has left houses* or brothers or sisters* or father or mother* </a:t>
            </a:r>
            <a:r>
              <a:rPr lang="en-US" sz="2600" b="1" dirty="0" smtClean="0">
                <a:solidFill>
                  <a:srgbClr val="FF0000"/>
                </a:solidFill>
              </a:rPr>
              <a:t>or wife or </a:t>
            </a:r>
            <a:r>
              <a:rPr lang="en-US" sz="2600" b="1" dirty="0">
                <a:solidFill>
                  <a:srgbClr val="FF0000"/>
                </a:solidFill>
              </a:rPr>
              <a:t>children* or fields* for my sake will receive a hundred times* as much and will inherit eternal life.</a:t>
            </a:r>
          </a:p>
        </p:txBody>
      </p:sp>
      <p:pic>
        <p:nvPicPr>
          <p:cNvPr id="733186" name="Picture 2" descr="http://www.pureclipart.com/clipart/hous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0" name="Picture 6" descr="http://4.bp.blogspot.com/_HNpXc9tyS0k/TGPUYKk2mJI/AAAAAAAAABU/aOw3RHLvUak/S748/cartoon%2520kids%2520in%2520a%2520ro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3124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2" name="Picture 8" descr="http://blog.timesunion.com/albany/files/2011/05/Cartoon-par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828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4" name="Picture 10" descr="http://www.babyclipart.net/baby_clipart_images/group_of_cartoon_babies_of_different_ethnic_races_diverse_babies_0515-1001-3012-0745_SM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52400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196" name="Picture 12" descr="green striped crop field and tree photo mouse ma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284663"/>
            <a:ext cx="35814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8200" y="762000"/>
            <a:ext cx="4267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>
                <a:solidFill>
                  <a:srgbClr val="FFFF00"/>
                </a:solidFill>
                <a:latin typeface="Plump MT" pitchFamily="34" charset="0"/>
              </a:rPr>
              <a:t>100 Times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3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3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3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3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But many who are first *will be last, and many who are last *will be first.</a:t>
            </a:r>
          </a:p>
        </p:txBody>
      </p:sp>
      <p:pic>
        <p:nvPicPr>
          <p:cNvPr id="4" name="Picture 6" descr="C:\Users\Tina\AppData\Local\Microsoft\Windows\Temporary Internet Files\Content.IE5\825UPY6L\MC90020311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895600"/>
            <a:ext cx="152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7" descr="C:\Users\Tina\AppData\Local\Microsoft\Windows\Temporary Internet Files\Content.IE5\KT2JGKA9\MC90020312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43200"/>
            <a:ext cx="11541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8" descr="C:\Users\Tina\AppData\Local\Microsoft\Windows\Temporary Internet Files\Content.IE5\RQGGP1I7\MC900203008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2743200"/>
            <a:ext cx="121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11" descr="C:\Users\Tina\AppData\Local\Microsoft\Windows\Temporary Internet Files\Content.IE5\RQGGP1I7\MC900203098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2563813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ina\AppData\Local\Microsoft\Windows\Temporary Internet Files\Content.IE5\KT2JGKA9\MC900141353[1]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40652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222 C 0.0224 -0.02801 0.02553 -0.03403 0.02987 -0.03958 C 0.03282 -0.05162 0.02865 -0.03704 0.03438 -0.05093 C 0.03612 -0.05509 0.03664 -0.05926 0.03803 -0.06343 C 0.03681 -0.07546 0.03664 -0.08796 0.03438 -0.09977 C 0.03195 -0.11296 0.02379 -0.12523 0.01823 -0.13704 C -0.00069 -0.17824 -0.03055 -0.20046 -0.06475 -0.22569 C -0.09913 -0.25116 -0.14618 -0.28287 -0.18888 -0.28681 C -0.19791 -0.28843 -0.20659 -0.2912 -0.21545 -0.2919 C -0.22447 -0.29259 -0.24201 -0.29421 -0.24201 -0.29421 C -0.27065 -0.29306 -0.29409 -0.29074 -0.32152 -0.28819 C -0.34652 -0.2831 -0.37013 -0.27755 -0.39392 -0.26806 C -0.40243 -0.26481 -0.41302 -0.26227 -0.42031 -0.25694 C -0.42482 -0.2537 -0.42986 -0.25162 -0.43437 -0.24838 C -0.44687 -0.23866 -0.45746 -0.22662 -0.46996 -0.2169 C -0.47934 -0.20972 -0.4901 -0.20301 -0.49878 -0.19468 C -0.51493 -0.17917 -0.49496 -0.19699 -0.50902 -0.18194 C -0.51822 -0.17222 -0.52743 -0.16227 -0.5368 -0.15208 C -0.53923 -0.14514 -0.54322 -0.1419 -0.54722 -0.13588 C -0.55017 -0.13079 -0.55225 -0.12569 -0.5552 -0.12083 C -0.55833 -0.10764 -0.56302 -0.09444 -0.56892 -0.08218 C -0.57031 -0.07315 -0.57309 -0.06435 -0.57708 -0.05602 C -0.57829 -0.05116 -0.57899 -0.04792 -0.58159 -0.04352 C -0.58298 -0.03681 -0.58541 -0.03125 -0.5875 -0.02477 C -0.58906 -0.01944 -0.5894 -0.01389 -0.59079 -0.00856 C -0.59201 0.00463 -0.59479 0.01829 -0.59774 0.03125 C -0.59843 0.03426 -0.59774 0.03819 -0.6 0.04005 C -0.60381 0.04306 -0.60572 0.04259 -0.6092 0.04259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2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0.0026 -0.03009 0.01354 -0.04514 0.03212 -0.06042 C 0.03906 -0.07292 0.03159 -0.06227 0.04045 -0.06829 C 0.04218 -0.06945 0.04357 -0.07153 0.04514 -0.07315 C 0.04635 -0.07431 0.04757 -0.07523 0.04878 -0.07616 C 0.05382 -0.0794 0.05885 -0.08241 0.06423 -0.08426 C 0.07361 -0.09352 0.06354 -0.08449 0.07621 -0.09213 C 0.0783 -0.09329 0.08021 -0.09514 0.08212 -0.09676 C 0.08333 -0.09769 0.08437 -0.09931 0.08559 -0.1 C 0.09357 -0.10486 0.10243 -0.10695 0.11059 -0.11111 C 0.12135 -0.11667 0.13229 -0.12245 0.14288 -0.1287 C 0.14757 -0.13148 0.15208 -0.13495 0.15712 -0.13657 C 0.17048 -0.14051 0.1842 -0.14074 0.19757 -0.14445 C 0.21753 -0.14977 0.23802 -0.15579 0.25833 -0.1588 C 0.27743 -0.16759 0.33559 -0.15972 0.36302 -0.14607 C 0.37274 -0.1412 0.38142 -0.13357 0.39166 -0.13009 C 0.4033 -0.11458 0.38784 -0.1338 0.39878 -0.12384 C 0.40243 -0.1206 0.40191 -0.11829 0.40468 -0.11435 C 0.41198 -0.1037 0.41354 -0.1 0.41892 -0.08727 C 0.42118 -0.07269 0.42691 -0.06366 0.43333 -0.05093 C 0.43489 -0.04769 0.43593 -0.04375 0.43802 -0.0412 C 0.44514 -0.03218 0.45139 -0.02546 0.45712 -0.01435 C 0.45798 -0.01273 0.45955 -0.0125 0.46059 -0.01111 C 0.46128 -0.01019 0.46146 -0.00903 0.4618 -0.00787 " pathEditMode="relative" ptsTypes="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38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Franklin Gothic Book" pitchFamily="34" charset="0"/>
              </a:rPr>
              <a:t>What do you think?  *If a man owns a hundred sheep, and one of them wanders away*, will he not leave the ninety-nine on the hills* and go to look for the one that wandered off?</a:t>
            </a:r>
          </a:p>
        </p:txBody>
      </p:sp>
      <p:pic>
        <p:nvPicPr>
          <p:cNvPr id="28674" name="Picture 2" descr="http://junebugvshurricane.files.wordpress.com/2010/02/shee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762375"/>
            <a:ext cx="4648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1.bp.blogspot.com/-6Ns5m-bzcUM/TaV9m9AWCCI/AAAAAAAAABQ/ny6hWzQKSJs/s1600/Lost+shee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6764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http://themasterstable.files.wordpress.com/2009/04/jesus_shepher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965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Franklin Gothic Book" pitchFamily="34" charset="0"/>
              </a:rPr>
              <a:t>And if he finds it*, </a:t>
            </a:r>
            <a:r>
              <a:rPr lang="en-US" altLang="en-US" sz="3200" dirty="0" smtClean="0">
                <a:latin typeface="Franklin Gothic Book" pitchFamily="34" charset="0"/>
              </a:rPr>
              <a:t>truly I </a:t>
            </a:r>
            <a:r>
              <a:rPr lang="en-US" altLang="en-US" sz="3200" dirty="0">
                <a:latin typeface="Franklin Gothic Book" pitchFamily="34" charset="0"/>
              </a:rPr>
              <a:t>tell </a:t>
            </a:r>
            <a:r>
              <a:rPr lang="en-US" altLang="en-US" sz="3200" dirty="0" smtClean="0">
                <a:latin typeface="Franklin Gothic Book" pitchFamily="34" charset="0"/>
              </a:rPr>
              <a:t>you, </a:t>
            </a:r>
            <a:r>
              <a:rPr lang="en-US" altLang="en-US" sz="3200" dirty="0">
                <a:latin typeface="Franklin Gothic Book" pitchFamily="34" charset="0"/>
              </a:rPr>
              <a:t>he is happier about that one sheep than about the ninety-nine that did not wander off.</a:t>
            </a:r>
          </a:p>
        </p:txBody>
      </p:sp>
      <p:pic>
        <p:nvPicPr>
          <p:cNvPr id="29698" name="Picture 2" descr="http://www.topappreviews101.com/ipappimg/5904/cecil-the-lost-sheep-screenshot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57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Boulder" pitchFamily="2" charset="0"/>
              </a:rPr>
              <a:t>In the same way* your Father in heaven is not willing that any of these little ones should </a:t>
            </a:r>
            <a:r>
              <a:rPr lang="en-US" altLang="en-US" sz="3200" dirty="0" smtClean="0">
                <a:solidFill>
                  <a:srgbClr val="0070C0"/>
                </a:solidFill>
                <a:latin typeface="Boulder" pitchFamily="2" charset="0"/>
              </a:rPr>
              <a:t>perish.</a:t>
            </a:r>
            <a:endParaRPr lang="en-US" altLang="en-US" sz="3200" dirty="0">
              <a:solidFill>
                <a:srgbClr val="0070C0"/>
              </a:solidFill>
              <a:latin typeface="Boulder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1295400"/>
            <a:ext cx="6248400" cy="5562600"/>
            <a:chOff x="1752600" y="1295400"/>
            <a:chExt cx="6248400" cy="5562600"/>
          </a:xfrm>
        </p:grpSpPr>
        <p:pic>
          <p:nvPicPr>
            <p:cNvPr id="89092" name="Picture 4" descr="http://ldsmom.net/images/primary-lesson-2-pic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320482"/>
              <a:ext cx="2667000" cy="353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3" name="Picture 2" descr="http://www.onassignment247.org/picts/home-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295400"/>
              <a:ext cx="3810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Then Peter came to Jesus and asked,*</a:t>
            </a:r>
          </a:p>
        </p:txBody>
      </p:sp>
      <p:pic>
        <p:nvPicPr>
          <p:cNvPr id="90115" name="Picture 2" descr="http://t3.gstatic.com/images?q=tbn:ANd9GcT2ImLOVnies4QQCxlNmZds47M9NjpVjZeoLOMLCX_HJoFZ0IRhVj17oE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76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04800" y="1219200"/>
            <a:ext cx="2895600" cy="2743200"/>
          </a:xfrm>
          <a:prstGeom prst="wedgeRectCallout">
            <a:avLst>
              <a:gd name="adj1" fmla="val 74656"/>
              <a:gd name="adj2" fmla="val 7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oper Black" pitchFamily="18" charset="0"/>
              </a:rPr>
              <a:t>Lord, how many times shall I forgive my </a:t>
            </a:r>
            <a:r>
              <a:rPr lang="en-US" sz="2800" dirty="0" smtClean="0">
                <a:latin typeface="Cooper Black" pitchFamily="18" charset="0"/>
              </a:rPr>
              <a:t>brother or sister who sins </a:t>
            </a:r>
            <a:r>
              <a:rPr lang="en-US" sz="2800" dirty="0">
                <a:latin typeface="Cooper Black" pitchFamily="18" charset="0"/>
              </a:rPr>
              <a:t>against me?*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85800" y="4648200"/>
            <a:ext cx="2438400" cy="1295400"/>
          </a:xfrm>
          <a:prstGeom prst="wedgeRectCallout">
            <a:avLst>
              <a:gd name="adj1" fmla="val 81399"/>
              <a:gd name="adj2" fmla="val -187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oper Black" pitchFamily="18" charset="0"/>
              </a:rPr>
              <a:t>Up to seven times?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2514600"/>
            <a:ext cx="2743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rgbClr val="0070C0"/>
                </a:solidFill>
                <a:latin typeface="Goudy Stout" pitchFamily="18" charset="0"/>
              </a:rPr>
              <a:t>7</a:t>
            </a:r>
            <a:r>
              <a:rPr lang="en-US" altLang="en-US" sz="3200">
                <a:solidFill>
                  <a:srgbClr val="0070C0"/>
                </a:solidFill>
                <a:latin typeface="Goudy Stout" pitchFamily="18" charset="0"/>
              </a:rPr>
              <a:t> Times</a:t>
            </a:r>
            <a:endParaRPr lang="en-US" altLang="en-US" sz="12000">
              <a:solidFill>
                <a:srgbClr val="0070C0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t3.gstatic.com/images?q=tbn:ANd9GcT2ImLOVnies4QQCxlNmZds47M9NjpVjZeoLOMLCX_HJoFZ0IRhVj17oE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33353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alibri" panose="020F0502020204030204" pitchFamily="34" charset="0"/>
              </a:rPr>
              <a:t>Jesus answered,*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572000" y="381000"/>
            <a:ext cx="3276600" cy="3200400"/>
          </a:xfrm>
          <a:prstGeom prst="wedgeEllipseCallout">
            <a:avLst>
              <a:gd name="adj1" fmla="val -76647"/>
              <a:gd name="adj2" fmla="val -133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</a:rPr>
              <a:t>I tell you, not seven times, but seventy-seven times.</a:t>
            </a:r>
          </a:p>
        </p:txBody>
      </p:sp>
      <p:pic>
        <p:nvPicPr>
          <p:cNvPr id="356356" name="Picture 4" descr="http://2.bp.blogspot.com/-I4hOy1-45tE/Tm-hw6V2CgI/AAAAAAAAAEw/suepd5Fywcw/s1600/Forgiveness_wor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3581400"/>
            <a:ext cx="434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B0F0"/>
                </a:solidFill>
                <a:latin typeface="Unicorn" pitchFamily="2" charset="0"/>
              </a:rPr>
              <a:t>77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Therefore, the kingdom of heaven is like a king who wanted to settle accounts with his servants.</a:t>
            </a:r>
          </a:p>
        </p:txBody>
      </p:sp>
      <p:pic>
        <p:nvPicPr>
          <p:cNvPr id="92163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4781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Quiz Question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Goudy Stou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ti-Facts Slide for Quizzing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Goudy Stou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Quiz Question Defaul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Goudy Stou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default">
  <a:themeElements>
    <a:clrScheme name="default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faul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2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1104</Words>
  <Application>Microsoft Office PowerPoint</Application>
  <PresentationFormat>On-screen Show (4:3)</PresentationFormat>
  <Paragraphs>76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37</vt:i4>
      </vt:variant>
    </vt:vector>
  </HeadingPairs>
  <TitlesOfParts>
    <vt:vector size="89" baseType="lpstr">
      <vt:lpstr>Alba Super</vt:lpstr>
      <vt:lpstr>Algerian</vt:lpstr>
      <vt:lpstr>Arial</vt:lpstr>
      <vt:lpstr>Arial Black</vt:lpstr>
      <vt:lpstr>Book Antiqua</vt:lpstr>
      <vt:lpstr>Boulder</vt:lpstr>
      <vt:lpstr>Calibri</vt:lpstr>
      <vt:lpstr>Comic Sans MS</vt:lpstr>
      <vt:lpstr>Constantia</vt:lpstr>
      <vt:lpstr>Cooper Black</vt:lpstr>
      <vt:lpstr>Franklin Gothic Book</vt:lpstr>
      <vt:lpstr>Franklin Gothic Medium</vt:lpstr>
      <vt:lpstr>Goudy Stout</vt:lpstr>
      <vt:lpstr>Lucida Sans</vt:lpstr>
      <vt:lpstr>Lucida Sans Unicode</vt:lpstr>
      <vt:lpstr>Plump MT</vt:lpstr>
      <vt:lpstr>Rockwell</vt:lpstr>
      <vt:lpstr>Times New Roman</vt:lpstr>
      <vt:lpstr>Unicorn</vt:lpstr>
      <vt:lpstr>Verdana</vt:lpstr>
      <vt:lpstr>Wingdings</vt:lpstr>
      <vt:lpstr>Wingdings 2</vt:lpstr>
      <vt:lpstr>Wingdings 3</vt:lpstr>
      <vt:lpstr>Office Theme</vt:lpstr>
      <vt:lpstr>Arti-Facts Slide for Quizzing</vt:lpstr>
      <vt:lpstr>Profile</vt:lpstr>
      <vt:lpstr>Capsules</vt:lpstr>
      <vt:lpstr>Theme2</vt:lpstr>
      <vt:lpstr>1_Apex</vt:lpstr>
      <vt:lpstr>Theme1</vt:lpstr>
      <vt:lpstr>Concourse</vt:lpstr>
      <vt:lpstr>Trek</vt:lpstr>
      <vt:lpstr>1_Profile</vt:lpstr>
      <vt:lpstr>1_Capsules</vt:lpstr>
      <vt:lpstr>Quiz Question Theme</vt:lpstr>
      <vt:lpstr>Fireworks</vt:lpstr>
      <vt:lpstr>Mountain Top</vt:lpstr>
      <vt:lpstr>Competition</vt:lpstr>
      <vt:lpstr>Compass</vt:lpstr>
      <vt:lpstr>default</vt:lpstr>
      <vt:lpstr>1_Fireworks</vt:lpstr>
      <vt:lpstr>1_Mountain Top</vt:lpstr>
      <vt:lpstr>1_Competition</vt:lpstr>
      <vt:lpstr>1_Compass</vt:lpstr>
      <vt:lpstr>1_default</vt:lpstr>
      <vt:lpstr>1_Foundry</vt:lpstr>
      <vt:lpstr>Quiz Question Default</vt:lpstr>
      <vt:lpstr>2_Fireworks</vt:lpstr>
      <vt:lpstr>2_Mountain Top</vt:lpstr>
      <vt:lpstr>2_Competition</vt:lpstr>
      <vt:lpstr>2_Compass</vt:lpstr>
      <vt:lpstr>2_default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mmccallister</dc:creator>
  <cp:lastModifiedBy>Ken Stoll</cp:lastModifiedBy>
  <cp:revision>75</cp:revision>
  <dcterms:created xsi:type="dcterms:W3CDTF">2011-11-03T12:36:20Z</dcterms:created>
  <dcterms:modified xsi:type="dcterms:W3CDTF">2017-11-22T13:57:55Z</dcterms:modified>
</cp:coreProperties>
</file>