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A162A88-89DF-4A05-990D-3C53C30AC883}" type="datetimeFigureOut">
              <a:rPr lang="en-US"/>
              <a:pPr>
                <a:defRPr/>
              </a:pPr>
              <a:t>9/22/2017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D08F8D-D084-449C-BD60-82620AEE96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12E68D-1F71-4EC8-AEA5-77E5C55E0D3C}" type="datetimeFigureOut">
              <a:rPr lang="en-US"/>
              <a:pPr>
                <a:defRPr/>
              </a:pPr>
              <a:t>9/22/2017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8D80C8-BEC4-43AA-9BED-C510205E34A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F2C1842-0850-4DD3-8A18-41A9F50BB280}" type="datetimeFigureOut">
              <a:rPr lang="en-US"/>
              <a:pPr>
                <a:defRPr/>
              </a:pPr>
              <a:t>9/22/2017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C0A9A4-3A83-45A7-8C7F-3337C6BD9E8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3029D95-1B65-48FD-9437-CA14880AE8C6}" type="datetimeFigureOut">
              <a:rPr lang="en-US"/>
              <a:pPr>
                <a:defRPr/>
              </a:pPr>
              <a:t>9/22/2017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4675FE-6DAC-48F4-AC6D-A27BF7CA171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35A1DE1-5419-4F6A-9FCD-A74251A91BF7}" type="datetimeFigureOut">
              <a:rPr lang="en-US"/>
              <a:pPr>
                <a:defRPr/>
              </a:pPr>
              <a:t>9/22/2017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6F2B07-3DE0-45C2-81D4-F24AE559D70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600DF3-B6B0-49A6-A0FF-BAA3D405B2F1}" type="datetimeFigureOut">
              <a:rPr lang="en-US"/>
              <a:pPr>
                <a:defRPr/>
              </a:pPr>
              <a:t>9/22/2017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F65399-2A18-48A6-A555-4BCCE5DCE2B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2D0DBE8-A3B4-483A-AE40-84A8131DE51E}" type="datetimeFigureOut">
              <a:rPr lang="en-US"/>
              <a:pPr>
                <a:defRPr/>
              </a:pPr>
              <a:t>9/22/2017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AE8C93B-A0BE-4C0D-8B68-98E7AB6422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563E9B6-1E73-49F4-802B-CEB1B48A9DA7}" type="datetimeFigureOut">
              <a:rPr lang="en-US"/>
              <a:pPr>
                <a:defRPr/>
              </a:pPr>
              <a:t>9/22/2017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99FAC65-A256-4F84-989E-191A5DFF68D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3C0B2A-69C4-4602-BDB7-126A4AA6E314}" type="datetimeFigureOut">
              <a:rPr lang="en-US"/>
              <a:pPr>
                <a:defRPr/>
              </a:pPr>
              <a:t>9/22/2017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147107D-C8D7-48D9-BE26-B685C6707FC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21B6A8-2159-4C07-ADE2-21A94D0E22FF}" type="datetimeFigureOut">
              <a:rPr lang="en-US"/>
              <a:pPr>
                <a:defRPr/>
              </a:pPr>
              <a:t>9/22/2017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70237E-AE8A-435A-8DFF-3FCF3114348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5F39D7-F626-4289-8A52-2CBAE388DF30}" type="datetimeFigureOut">
              <a:rPr lang="en-US"/>
              <a:pPr>
                <a:defRPr/>
              </a:pPr>
              <a:t>9/22/2017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566521-47D6-42F8-AC82-E0EA8198C06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B249966-6E70-4DE0-8530-49E080C6E809}" type="datetimeFigureOut">
              <a:rPr lang="en-US"/>
              <a:pPr>
                <a:defRPr/>
              </a:pPr>
              <a:t>9/22/2017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E14DD08-BAEF-4B57-9364-E10308BEF4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2.wmf"/><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27.png"/><Relationship Id="rId10" Type="http://schemas.openxmlformats.org/officeDocument/2006/relationships/image" Target="../media/image30.png"/><Relationship Id="rId4" Type="http://schemas.microsoft.com/office/2007/relationships/hdphoto" Target="../media/hdphoto8.wdp"/><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image" Target="../media/image31.wmf"/><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22.wmf"/><Relationship Id="rId4" Type="http://schemas.openxmlformats.org/officeDocument/2006/relationships/image" Target="../media/image3.wmf"/><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4.gif"/><Relationship Id="rId1" Type="http://schemas.openxmlformats.org/officeDocument/2006/relationships/slideLayout" Target="../slideLayouts/slideLayout7.xml"/><Relationship Id="rId6" Type="http://schemas.openxmlformats.org/officeDocument/2006/relationships/image" Target="../media/image37.gif"/><Relationship Id="rId5" Type="http://schemas.openxmlformats.org/officeDocument/2006/relationships/image" Target="../media/image36.jpe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3.wmf"/><Relationship Id="rId7" Type="http://schemas.microsoft.com/office/2007/relationships/hdphoto" Target="../media/hdphoto11.wdp"/><Relationship Id="rId2" Type="http://schemas.openxmlformats.org/officeDocument/2006/relationships/image" Target="../media/image31.wmf"/><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4.png"/><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4.wdp"/><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5.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gif"/><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3" name="Title 1"/>
          <p:cNvSpPr>
            <a:spLocks noGrp="1"/>
          </p:cNvSpPr>
          <p:nvPr>
            <p:ph type="title"/>
          </p:nvPr>
        </p:nvSpPr>
        <p:spPr>
          <a:xfrm>
            <a:off x="304800" y="274638"/>
            <a:ext cx="8382000" cy="1143000"/>
          </a:xfrm>
        </p:spPr>
        <p:txBody>
          <a:bodyPr/>
          <a:lstStyle/>
          <a:p>
            <a:pPr algn="l"/>
            <a:r>
              <a:rPr lang="en-US" b="1" dirty="0">
                <a:solidFill>
                  <a:schemeClr val="bg1"/>
                </a:solidFill>
              </a:rPr>
              <a:t>THE SON REVEALED</a:t>
            </a:r>
          </a:p>
        </p:txBody>
      </p:sp>
      <p:pic>
        <p:nvPicPr>
          <p:cNvPr id="7" name="Picture 6" descr="C:\Users\Kathy Randels\AppData\Local\Microsoft\Windows\INetCache\IE\62J6ZV3S\flashlight[1].jpg">
            <a:extLst>
              <a:ext uri="{FF2B5EF4-FFF2-40B4-BE49-F238E27FC236}">
                <a16:creationId xmlns:a16="http://schemas.microsoft.com/office/drawing/2014/main" xmlns="" id="{FE9AB113-48C4-468D-8EA4-90EEB4CB207F}"/>
              </a:ext>
            </a:extLst>
          </p:cNvPr>
          <p:cNvPicPr/>
          <p:nvPr/>
        </p:nvPicPr>
        <p:blipFill>
          <a:blip r:embed="rId2" cstate="email">
            <a:lum bright="70000" contrast="-70000"/>
            <a:extLst>
              <a:ext uri="{BEBA8EAE-BF5A-486C-A8C5-ECC9F3942E4B}">
                <a14:imgProps xmlns:a14="http://schemas.microsoft.com/office/drawing/2010/main">
                  <a14:imgLayer r:embed="rId3">
                    <a14:imgEffect>
                      <a14:backgroundRemoval t="6528" b="90000" l="9920" r="89946"/>
                    </a14:imgEffect>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rot="2321198">
            <a:off x="2840463" y="-394841"/>
            <a:ext cx="5910426" cy="5155583"/>
          </a:xfrm>
          <a:prstGeom prst="rect">
            <a:avLst/>
          </a:prstGeom>
          <a:noFill/>
          <a:ln>
            <a:noFill/>
          </a:ln>
        </p:spPr>
      </p:pic>
      <p:sp>
        <p:nvSpPr>
          <p:cNvPr id="3" name="TextBox 2">
            <a:extLst>
              <a:ext uri="{FF2B5EF4-FFF2-40B4-BE49-F238E27FC236}">
                <a16:creationId xmlns:a16="http://schemas.microsoft.com/office/drawing/2014/main" xmlns="" id="{B5C60A63-3C57-482A-94FA-91C5FC32C1B5}"/>
              </a:ext>
            </a:extLst>
          </p:cNvPr>
          <p:cNvSpPr txBox="1"/>
          <p:nvPr/>
        </p:nvSpPr>
        <p:spPr>
          <a:xfrm>
            <a:off x="5105400" y="4408648"/>
            <a:ext cx="3429000" cy="1384995"/>
          </a:xfrm>
          <a:prstGeom prst="rect">
            <a:avLst/>
          </a:prstGeom>
          <a:noFill/>
        </p:spPr>
        <p:txBody>
          <a:bodyPr wrap="square" rtlCol="0">
            <a:spAutoFit/>
          </a:bodyPr>
          <a:lstStyle/>
          <a:p>
            <a:r>
              <a:rPr lang="en-US" sz="4800" dirty="0">
                <a:solidFill>
                  <a:schemeClr val="bg1"/>
                </a:solidFill>
              </a:rPr>
              <a:t>Dig Site 11</a:t>
            </a:r>
          </a:p>
          <a:p>
            <a:r>
              <a:rPr lang="en-US" dirty="0">
                <a:solidFill>
                  <a:schemeClr val="bg1"/>
                </a:solidFill>
              </a:rPr>
              <a:t>Matthew 15:21-28, 16:13-28; 17:1-9</a:t>
            </a:r>
          </a:p>
        </p:txBody>
      </p:sp>
      <p:pic>
        <p:nvPicPr>
          <p:cNvPr id="6" name="Picture 5" descr="C:\Users\Kathy Randels\AppData\Local\Microsoft\Windows\INetCache\IE\FPU7P66Y\Na-jesus-é-deus-sempre[1].jpg">
            <a:extLst>
              <a:ext uri="{FF2B5EF4-FFF2-40B4-BE49-F238E27FC236}">
                <a16:creationId xmlns:a16="http://schemas.microsoft.com/office/drawing/2014/main" xmlns="" id="{8C3E5DE7-CE9F-4A08-83C7-A0FBCFA4F9D3}"/>
              </a:ext>
            </a:extLst>
          </p:cNvPr>
          <p:cNvPicPr/>
          <p:nvPr/>
        </p:nvPicPr>
        <p:blipFill>
          <a:blip r:embed="rId4" cstate="email">
            <a:extLst>
              <a:ext uri="{BEBA8EAE-BF5A-486C-A8C5-ECC9F3942E4B}">
                <a14:imgProps xmlns:a14="http://schemas.microsoft.com/office/drawing/2010/main">
                  <a14:imgLayer r:embed="rId5">
                    <a14:imgEffect>
                      <a14:backgroundRemoval t="10000" b="99667" l="3442" r="89673"/>
                    </a14:imgEffect>
                  </a14:imgLayer>
                </a14:imgProps>
              </a:ext>
              <a:ext uri="{28A0092B-C50C-407E-A947-70E740481C1C}">
                <a14:useLocalDpi xmlns:a14="http://schemas.microsoft.com/office/drawing/2010/main"/>
              </a:ext>
            </a:extLst>
          </a:blip>
          <a:srcRect/>
          <a:stretch>
            <a:fillRect/>
          </a:stretch>
        </p:blipFill>
        <p:spPr bwMode="auto">
          <a:xfrm>
            <a:off x="-396488" y="1388141"/>
            <a:ext cx="4597400" cy="5181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533400" y="316476"/>
            <a:ext cx="8077200" cy="1938992"/>
          </a:xfrm>
          <a:prstGeom prst="rect">
            <a:avLst/>
          </a:prstGeom>
          <a:noFill/>
          <a:ln w="9525">
            <a:noFill/>
            <a:miter lim="800000"/>
            <a:headEnd/>
            <a:tailEnd/>
          </a:ln>
        </p:spPr>
        <p:txBody>
          <a:bodyPr>
            <a:spAutoFit/>
          </a:bodyPr>
          <a:lstStyle/>
          <a:p>
            <a:r>
              <a:rPr lang="en-US" sz="2400" b="1" dirty="0">
                <a:latin typeface="Calibri" pitchFamily="34" charset="0"/>
              </a:rPr>
              <a:t>For the Son of Man is going to come in his Father’s glory with his angels,* and then he will reward each person according to what they have done.  Truly I tell you, some who are standing here will not taste death before they see the Son of Man coming in his kingdom.” </a:t>
            </a:r>
          </a:p>
        </p:txBody>
      </p:sp>
      <p:pic>
        <p:nvPicPr>
          <p:cNvPr id="22530" name="Picture 2" descr="C:\Users\Tina\AppData\Local\Microsoft\Windows\Temporary Internet Files\Content.IE5\FO78J15B\MC900203038[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84435" y="2364027"/>
            <a:ext cx="1638678" cy="4038600"/>
          </a:xfrm>
          <a:prstGeom prst="rect">
            <a:avLst/>
          </a:prstGeom>
          <a:noFill/>
          <a:ln w="9525">
            <a:noFill/>
            <a:miter lim="800000"/>
            <a:headEnd/>
            <a:tailEnd/>
          </a:ln>
        </p:spPr>
      </p:pic>
      <p:pic>
        <p:nvPicPr>
          <p:cNvPr id="24578" name="Picture 2" descr="http://www.theangeldiaries.com/_thumbs/034/1/reh960111bwl_tnb.pn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95584"/>
                    </a14:imgEffect>
                  </a14:imgLayer>
                </a14:imgProps>
              </a:ext>
              <a:ext uri="{28A0092B-C50C-407E-A947-70E740481C1C}">
                <a14:useLocalDpi xmlns:a14="http://schemas.microsoft.com/office/drawing/2010/main"/>
              </a:ext>
            </a:extLst>
          </a:blip>
          <a:srcRect/>
          <a:stretch>
            <a:fillRect/>
          </a:stretch>
        </p:blipFill>
        <p:spPr bwMode="auto">
          <a:xfrm>
            <a:off x="-78708" y="2590799"/>
            <a:ext cx="1818813" cy="1963977"/>
          </a:xfrm>
          <a:prstGeom prst="rect">
            <a:avLst/>
          </a:prstGeom>
          <a:noFill/>
          <a:ln w="9525">
            <a:noFill/>
            <a:miter lim="800000"/>
            <a:headEnd/>
            <a:tailEnd/>
          </a:ln>
        </p:spPr>
      </p:pic>
      <p:pic>
        <p:nvPicPr>
          <p:cNvPr id="24580" name="Picture 4" descr="http://www.acclaimimages.com/_gallery/_images_n300/cartoon_angel.jpg"/>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5689856" y="2047875"/>
            <a:ext cx="2247900" cy="2019300"/>
          </a:xfrm>
          <a:prstGeom prst="rect">
            <a:avLst/>
          </a:prstGeom>
          <a:noFill/>
          <a:ln w="9525">
            <a:noFill/>
            <a:miter lim="800000"/>
            <a:headEnd/>
            <a:tailEnd/>
          </a:ln>
        </p:spPr>
      </p:pic>
      <p:pic>
        <p:nvPicPr>
          <p:cNvPr id="24582" name="Picture 6" descr="http://www.best-of-web.com/_images_300/Cartoon_Angel_with_Blond_Hair_100505-173579-323042.jpg"/>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4589206" y="4329930"/>
            <a:ext cx="2017851" cy="1931618"/>
          </a:xfrm>
          <a:prstGeom prst="rect">
            <a:avLst/>
          </a:prstGeom>
          <a:noFill/>
          <a:ln w="9525">
            <a:noFill/>
            <a:miter lim="800000"/>
            <a:headEnd/>
            <a:tailEnd/>
          </a:ln>
        </p:spPr>
      </p:pic>
      <p:pic>
        <p:nvPicPr>
          <p:cNvPr id="7" name="Picture 2" descr="http://www.theangeldiaries.com/_thumbs/034/1/reh960111bwl_tnb.png">
            <a:extLst>
              <a:ext uri="{FF2B5EF4-FFF2-40B4-BE49-F238E27FC236}">
                <a16:creationId xmlns:a16="http://schemas.microsoft.com/office/drawing/2014/main" xmlns="" id="{A43B4D0D-A4C2-462A-A049-B848D66F0D25}"/>
              </a:ext>
            </a:extLst>
          </p:cNvPr>
          <p:cNvPicPr>
            <a:picLocks noChangeAspect="1" noChangeArrowheads="1"/>
          </p:cNvPicPr>
          <p:nvPr/>
        </p:nvPicPr>
        <p:blipFill>
          <a:blip r:embed="rId9" cstate="email">
            <a:extLst>
              <a:ext uri="{BEBA8EAE-BF5A-486C-A8C5-ECC9F3942E4B}">
                <a14:imgProps xmlns:a14="http://schemas.microsoft.com/office/drawing/2010/main">
                  <a14:imgLayer r:embed="rId4">
                    <a14:imgEffect>
                      <a14:backgroundRemoval t="0" b="100000" l="0" r="95584"/>
                    </a14:imgEffect>
                  </a14:imgLayer>
                </a14:imgProps>
              </a:ext>
              <a:ext uri="{28A0092B-C50C-407E-A947-70E740481C1C}">
                <a14:useLocalDpi xmlns:a14="http://schemas.microsoft.com/office/drawing/2010/main"/>
              </a:ext>
            </a:extLst>
          </a:blip>
          <a:srcRect/>
          <a:stretch>
            <a:fillRect/>
          </a:stretch>
        </p:blipFill>
        <p:spPr bwMode="auto">
          <a:xfrm>
            <a:off x="1740105" y="2376465"/>
            <a:ext cx="1781762" cy="1923968"/>
          </a:xfrm>
          <a:prstGeom prst="rect">
            <a:avLst/>
          </a:prstGeom>
          <a:noFill/>
          <a:ln w="9525">
            <a:noFill/>
            <a:miter lim="800000"/>
            <a:headEnd/>
            <a:tailEnd/>
          </a:ln>
        </p:spPr>
      </p:pic>
      <p:pic>
        <p:nvPicPr>
          <p:cNvPr id="8" name="Picture 2" descr="http://www.theangeldiaries.com/_thumbs/034/1/reh960111bwl_tnb.png">
            <a:extLst>
              <a:ext uri="{FF2B5EF4-FFF2-40B4-BE49-F238E27FC236}">
                <a16:creationId xmlns:a16="http://schemas.microsoft.com/office/drawing/2014/main" xmlns="" id="{F9A27E26-2CEE-45F2-96ED-53C62FF75C12}"/>
              </a:ext>
            </a:extLst>
          </p:cNvPr>
          <p:cNvPicPr>
            <a:picLocks noChangeAspect="1" noChangeArrowheads="1"/>
          </p:cNvPicPr>
          <p:nvPr/>
        </p:nvPicPr>
        <p:blipFill>
          <a:blip r:embed="rId10" cstate="email">
            <a:extLst>
              <a:ext uri="{BEBA8EAE-BF5A-486C-A8C5-ECC9F3942E4B}">
                <a14:imgProps xmlns:a14="http://schemas.microsoft.com/office/drawing/2010/main">
                  <a14:imgLayer r:embed="rId4">
                    <a14:imgEffect>
                      <a14:backgroundRemoval t="0" b="100000" l="0" r="95584"/>
                    </a14:imgEffect>
                  </a14:imgLayer>
                </a14:imgProps>
              </a:ext>
              <a:ext uri="{28A0092B-C50C-407E-A947-70E740481C1C}">
                <a14:useLocalDpi xmlns:a14="http://schemas.microsoft.com/office/drawing/2010/main"/>
              </a:ext>
            </a:extLst>
          </a:blip>
          <a:srcRect/>
          <a:stretch>
            <a:fillRect/>
          </a:stretch>
        </p:blipFill>
        <p:spPr bwMode="auto">
          <a:xfrm>
            <a:off x="855338" y="4274768"/>
            <a:ext cx="2028825" cy="2190750"/>
          </a:xfrm>
          <a:prstGeom prst="rect">
            <a:avLst/>
          </a:prstGeom>
          <a:noFill/>
          <a:ln w="9525">
            <a:noFill/>
            <a:miter lim="800000"/>
            <a:headEnd/>
            <a:tailEnd/>
          </a:ln>
        </p:spPr>
      </p:pic>
      <p:pic>
        <p:nvPicPr>
          <p:cNvPr id="9" name="Picture 4" descr="http://www.acclaimimages.com/_gallery/_images_n300/cartoon_angel.jpg">
            <a:extLst>
              <a:ext uri="{FF2B5EF4-FFF2-40B4-BE49-F238E27FC236}">
                <a16:creationId xmlns:a16="http://schemas.microsoft.com/office/drawing/2014/main" xmlns="" id="{EB5EE07E-D619-4408-96CC-B7FA992B0423}"/>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7077075" y="2255468"/>
            <a:ext cx="2247900" cy="2019300"/>
          </a:xfrm>
          <a:prstGeom prst="rect">
            <a:avLst/>
          </a:prstGeom>
          <a:noFill/>
          <a:ln w="9525">
            <a:noFill/>
            <a:miter lim="800000"/>
            <a:headEnd/>
            <a:tailEnd/>
          </a:ln>
        </p:spPr>
      </p:pic>
      <p:pic>
        <p:nvPicPr>
          <p:cNvPr id="10" name="Picture 6" descr="http://www.best-of-web.com/_images_300/Cartoon_Angel_with_Blond_Hair_100505-173579-323042.jpg">
            <a:extLst>
              <a:ext uri="{FF2B5EF4-FFF2-40B4-BE49-F238E27FC236}">
                <a16:creationId xmlns:a16="http://schemas.microsoft.com/office/drawing/2014/main" xmlns="" id="{C88A7B62-C9B0-4BC4-BA44-35C3C7751D9C}"/>
              </a:ext>
            </a:extLst>
          </p:cNvPr>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6701902" y="4724399"/>
            <a:ext cx="2003948" cy="191830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580"/>
                                        </p:tgtEl>
                                        <p:attrNameLst>
                                          <p:attrName>style.visibility</p:attrName>
                                        </p:attrNameLst>
                                      </p:cBhvr>
                                      <p:to>
                                        <p:strVal val="visible"/>
                                      </p:to>
                                    </p:set>
                                    <p:anim calcmode="lin" valueType="num">
                                      <p:cBhvr additive="base">
                                        <p:cTn id="11" dur="500" fill="hold"/>
                                        <p:tgtEl>
                                          <p:spTgt spid="24580"/>
                                        </p:tgtEl>
                                        <p:attrNameLst>
                                          <p:attrName>ppt_x</p:attrName>
                                        </p:attrNameLst>
                                      </p:cBhvr>
                                      <p:tavLst>
                                        <p:tav tm="0">
                                          <p:val>
                                            <p:strVal val="#ppt_x"/>
                                          </p:val>
                                        </p:tav>
                                        <p:tav tm="100000">
                                          <p:val>
                                            <p:strVal val="#ppt_x"/>
                                          </p:val>
                                        </p:tav>
                                      </p:tavLst>
                                    </p:anim>
                                    <p:anim calcmode="lin" valueType="num">
                                      <p:cBhvr additive="base">
                                        <p:cTn id="12" dur="500" fill="hold"/>
                                        <p:tgtEl>
                                          <p:spTgt spid="2458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4582"/>
                                        </p:tgtEl>
                                        <p:attrNameLst>
                                          <p:attrName>style.visibility</p:attrName>
                                        </p:attrNameLst>
                                      </p:cBhvr>
                                      <p:to>
                                        <p:strVal val="visible"/>
                                      </p:to>
                                    </p:set>
                                    <p:anim calcmode="lin" valueType="num">
                                      <p:cBhvr additive="base">
                                        <p:cTn id="16" dur="500" fill="hold"/>
                                        <p:tgtEl>
                                          <p:spTgt spid="24582"/>
                                        </p:tgtEl>
                                        <p:attrNameLst>
                                          <p:attrName>ppt_x</p:attrName>
                                        </p:attrNameLst>
                                      </p:cBhvr>
                                      <p:tavLst>
                                        <p:tav tm="0">
                                          <p:val>
                                            <p:strVal val="#ppt_x"/>
                                          </p:val>
                                        </p:tav>
                                        <p:tav tm="100000">
                                          <p:val>
                                            <p:strVal val="#ppt_x"/>
                                          </p:val>
                                        </p:tav>
                                      </p:tavLst>
                                    </p:anim>
                                    <p:anim calcmode="lin" valueType="num">
                                      <p:cBhvr additive="base">
                                        <p:cTn id="17" dur="500" fill="hold"/>
                                        <p:tgtEl>
                                          <p:spTgt spid="2458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Tina\AppData\Local\Microsoft\Windows\Temporary Internet Files\Content.IE5\O4NV9NBL\MC900389360[1].wmf">
            <a:extLst>
              <a:ext uri="{FF2B5EF4-FFF2-40B4-BE49-F238E27FC236}">
                <a16:creationId xmlns:a16="http://schemas.microsoft.com/office/drawing/2014/main" xmlns="" id="{2E5872F3-CAE6-4C4D-B463-EE511C1322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29200" y="3289607"/>
            <a:ext cx="2971800" cy="3578225"/>
          </a:xfrm>
          <a:prstGeom prst="rect">
            <a:avLst/>
          </a:prstGeom>
          <a:noFill/>
          <a:ln w="9525">
            <a:noFill/>
            <a:miter lim="800000"/>
            <a:headEnd/>
            <a:tailEnd/>
          </a:ln>
        </p:spPr>
      </p:pic>
      <p:pic>
        <p:nvPicPr>
          <p:cNvPr id="8" name="Picture 7" descr="C:\Users\Kathy Randels\AppData\Local\Microsoft\Windows\INetCache\IE\PNAFVAMG\1364063978[1].png">
            <a:extLst>
              <a:ext uri="{FF2B5EF4-FFF2-40B4-BE49-F238E27FC236}">
                <a16:creationId xmlns:a16="http://schemas.microsoft.com/office/drawing/2014/main" xmlns="" id="{F7B44BE6-E7EE-4C4A-906F-2C359B41118D}"/>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8546" y="2309862"/>
            <a:ext cx="1206500" cy="1206500"/>
          </a:xfrm>
          <a:prstGeom prst="rect">
            <a:avLst/>
          </a:prstGeom>
          <a:noFill/>
          <a:ln>
            <a:noFill/>
          </a:ln>
        </p:spPr>
      </p:pic>
      <p:pic>
        <p:nvPicPr>
          <p:cNvPr id="3" name="Picture 1" descr="C:\Users\Tina\AppData\Local\Microsoft\Windows\Temporary Internet Files\Content.IE5\O4NV9NBL\MC900203008[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359389" y="4191000"/>
            <a:ext cx="1816100" cy="2202656"/>
          </a:xfrm>
          <a:prstGeom prst="rect">
            <a:avLst/>
          </a:prstGeom>
          <a:noFill/>
          <a:ln w="9525">
            <a:noFill/>
            <a:miter lim="800000"/>
            <a:headEnd/>
            <a:tailEnd/>
          </a:ln>
        </p:spPr>
      </p:pic>
      <p:sp>
        <p:nvSpPr>
          <p:cNvPr id="23556" name="Rectangle 1"/>
          <p:cNvSpPr>
            <a:spLocks noChangeArrowheads="1"/>
          </p:cNvSpPr>
          <p:nvPr/>
        </p:nvSpPr>
        <p:spPr bwMode="auto">
          <a:xfrm>
            <a:off x="762000" y="457200"/>
            <a:ext cx="7391400" cy="2308324"/>
          </a:xfrm>
          <a:prstGeom prst="rect">
            <a:avLst/>
          </a:prstGeom>
          <a:noFill/>
          <a:ln w="9525">
            <a:noFill/>
            <a:miter lim="800000"/>
            <a:headEnd/>
            <a:tailEnd/>
          </a:ln>
        </p:spPr>
        <p:txBody>
          <a:bodyPr>
            <a:spAutoFit/>
          </a:bodyPr>
          <a:lstStyle/>
          <a:p>
            <a:r>
              <a:rPr lang="en-US" sz="2400" b="1" dirty="0">
                <a:latin typeface="Calibri" pitchFamily="34" charset="0"/>
              </a:rPr>
              <a:t>After six days Jesus took with him Peter, James and John the brother of James, and led them up a high mountain *by themselves.  There he was transfigured before them. His face shone like the sun,* and his clothes became as white as the light.*  Just then there appeared before them *Moses and Elijah, talking with Jesus.</a:t>
            </a:r>
          </a:p>
        </p:txBody>
      </p:sp>
      <p:pic>
        <p:nvPicPr>
          <p:cNvPr id="4" name="Picture 3" descr="C:\Users\Tina\AppData\Local\Microsoft\Windows\Temporary Internet Files\Content.IE5\FO78J15B\MC900203038[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18861" y="4225572"/>
            <a:ext cx="1298575" cy="2462981"/>
          </a:xfrm>
          <a:prstGeom prst="rect">
            <a:avLst/>
          </a:prstGeom>
          <a:noFill/>
          <a:ln w="9525">
            <a:noFill/>
            <a:miter lim="800000"/>
            <a:headEnd/>
            <a:tailEnd/>
          </a:ln>
        </p:spPr>
      </p:pic>
      <p:pic>
        <p:nvPicPr>
          <p:cNvPr id="7" name="Picture 6" descr="C:\Users\Kathy Randels\AppData\Local\Microsoft\Windows\INetCache\IE\FPU7P66Y\bible_isaiah[1].gif">
            <a:extLst>
              <a:ext uri="{FF2B5EF4-FFF2-40B4-BE49-F238E27FC236}">
                <a16:creationId xmlns:a16="http://schemas.microsoft.com/office/drawing/2014/main" xmlns="" id="{05B77BB0-8B55-475F-8873-441D951E616C}"/>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1852049" y="4267200"/>
            <a:ext cx="967351" cy="2081981"/>
          </a:xfrm>
          <a:prstGeom prst="rect">
            <a:avLst/>
          </a:prstGeom>
          <a:noFill/>
          <a:ln>
            <a:noFill/>
          </a:ln>
        </p:spPr>
      </p:pic>
      <p:pic>
        <p:nvPicPr>
          <p:cNvPr id="9" name="Picture 8" descr="C:\Users\Kathy Randels\AppData\Local\Microsoft\Windows\INetCache\IE\MEUII4WO\10_mandamientos[1].gif">
            <a:extLst>
              <a:ext uri="{FF2B5EF4-FFF2-40B4-BE49-F238E27FC236}">
                <a16:creationId xmlns:a16="http://schemas.microsoft.com/office/drawing/2014/main" xmlns="" id="{F7E5C71C-A459-4DC7-94D2-364B8FFC72F0}"/>
              </a:ext>
            </a:extLst>
          </p:cNvPr>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7133815" y="2913112"/>
            <a:ext cx="1019585" cy="1425476"/>
          </a:xfrm>
          <a:prstGeom prst="rect">
            <a:avLst/>
          </a:prstGeom>
          <a:noFill/>
          <a:ln>
            <a:noFill/>
          </a:ln>
        </p:spPr>
      </p:pic>
      <p:pic>
        <p:nvPicPr>
          <p:cNvPr id="10" name="Picture 9" descr="C:\Users\Kathy Randels\AppData\Local\Microsoft\Windows\INetCache\IE\MEUII4WO\abraham[1].png">
            <a:extLst>
              <a:ext uri="{FF2B5EF4-FFF2-40B4-BE49-F238E27FC236}">
                <a16:creationId xmlns:a16="http://schemas.microsoft.com/office/drawing/2014/main" xmlns="" id="{562DF9CB-9C29-477B-8EA8-B51537E71B56}"/>
              </a:ext>
            </a:extLst>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4529290" y="2845447"/>
            <a:ext cx="1177670" cy="160137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08836 0.02778 L 0.3217 -0.22222 " pathEditMode="relative" rAng="0" ptsTypes="AA">
                                      <p:cBhvr>
                                        <p:cTn id="6" dur="1000" fill="hold"/>
                                        <p:tgtEl>
                                          <p:spTgt spid="4"/>
                                        </p:tgtEl>
                                        <p:attrNameLst>
                                          <p:attrName>ppt_x</p:attrName>
                                          <p:attrName>ppt_y</p:attrName>
                                        </p:attrNameLst>
                                      </p:cBhvr>
                                      <p:rCtr x="11667" y="-12500"/>
                                    </p:animMotion>
                                  </p:childTnLst>
                                </p:cTn>
                              </p:par>
                              <p:par>
                                <p:cTn id="7" presetID="63" presetClass="path" presetSubtype="0" accel="50000" decel="50000" fill="hold" nodeType="withEffect">
                                  <p:stCondLst>
                                    <p:cond delay="0"/>
                                  </p:stCondLst>
                                  <p:childTnLst>
                                    <p:animMotion origin="layout" path="M 0 0 L 0.25 0 E" pathEditMode="relative" ptsTypes="">
                                      <p:cBhvr>
                                        <p:cTn id="8" dur="1000" fill="hold"/>
                                        <p:tgtEl>
                                          <p:spTgt spid="7"/>
                                        </p:tgtEl>
                                        <p:attrNameLst>
                                          <p:attrName>ppt_x</p:attrName>
                                          <p:attrName>ppt_y</p:attrName>
                                        </p:attrNameLst>
                                      </p:cBhvr>
                                    </p:animMotion>
                                  </p:childTnLst>
                                </p:cTn>
                              </p:par>
                              <p:par>
                                <p:cTn id="9" presetID="63" presetClass="path" presetSubtype="0" accel="50000" decel="50000" fill="hold" nodeType="withEffect">
                                  <p:stCondLst>
                                    <p:cond delay="0"/>
                                  </p:stCondLst>
                                  <p:childTnLst>
                                    <p:animMotion origin="layout" path="M 0 0 L 0.25 0 E" pathEditMode="relative" ptsTypes="">
                                      <p:cBhvr>
                                        <p:cTn id="10" dur="1000" fill="hold"/>
                                        <p:tgtEl>
                                          <p:spTgt spid="3"/>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4"/>
                                        </p:tgtEl>
                                        <p:attrNameLst>
                                          <p:attrName>fillcolor</p:attrName>
                                        </p:attrNameLst>
                                      </p:cBhvr>
                                      <p:to>
                                        <a:srgbClr val="FFFFFF"/>
                                      </p:to>
                                    </p:animClr>
                                    <p:set>
                                      <p:cBhvr>
                                        <p:cTn id="19" dur="2000" fill="hold"/>
                                        <p:tgtEl>
                                          <p:spTgt spid="4"/>
                                        </p:tgtEl>
                                        <p:attrNameLst>
                                          <p:attrName>fill.type</p:attrName>
                                        </p:attrNameLst>
                                      </p:cBhvr>
                                      <p:to>
                                        <p:strVal val="solid"/>
                                      </p:to>
                                    </p:set>
                                    <p:set>
                                      <p:cBhvr>
                                        <p:cTn id="20" dur="2000" fill="hold"/>
                                        <p:tgtEl>
                                          <p:spTgt spid="4"/>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Kathy Randels\AppData\Local\Microsoft\Windows\INetCache\IE\FPU7P66Y\bible_isaiah[1].gif">
            <a:extLst>
              <a:ext uri="{FF2B5EF4-FFF2-40B4-BE49-F238E27FC236}">
                <a16:creationId xmlns:a16="http://schemas.microsoft.com/office/drawing/2014/main" xmlns="" id="{FA7234C3-22E0-45EF-8322-F8AF75ECAB1B}"/>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3069707"/>
            <a:ext cx="1295400" cy="2928386"/>
          </a:xfrm>
          <a:prstGeom prst="rect">
            <a:avLst/>
          </a:prstGeom>
          <a:noFill/>
          <a:ln>
            <a:noFill/>
          </a:ln>
        </p:spPr>
      </p:pic>
      <p:sp>
        <p:nvSpPr>
          <p:cNvPr id="24577" name="Rectangle 1"/>
          <p:cNvSpPr>
            <a:spLocks noChangeArrowheads="1"/>
          </p:cNvSpPr>
          <p:nvPr/>
        </p:nvSpPr>
        <p:spPr bwMode="auto">
          <a:xfrm>
            <a:off x="304800" y="457200"/>
            <a:ext cx="8458200" cy="2308324"/>
          </a:xfrm>
          <a:prstGeom prst="rect">
            <a:avLst/>
          </a:prstGeom>
          <a:noFill/>
          <a:ln w="9525">
            <a:noFill/>
            <a:miter lim="800000"/>
            <a:headEnd/>
            <a:tailEnd/>
          </a:ln>
        </p:spPr>
        <p:txBody>
          <a:bodyPr>
            <a:spAutoFit/>
          </a:bodyPr>
          <a:lstStyle/>
          <a:p>
            <a:r>
              <a:rPr lang="en-US" sz="2400" b="1" dirty="0">
                <a:latin typeface="Calibri" pitchFamily="34" charset="0"/>
              </a:rPr>
              <a:t>Peter said to Jesus, “Lord, it is good for us to be here. If you wish, I will put up three shelters—one for you*, one for Moses* and one for Elijah.” *</a:t>
            </a:r>
          </a:p>
          <a:p>
            <a:r>
              <a:rPr lang="en-US" sz="2400" b="1" dirty="0">
                <a:latin typeface="Calibri" pitchFamily="34" charset="0"/>
              </a:rPr>
              <a:t>  While he was still speaking, a bright cloud covered them,* and a voice from the cloud said, “This is my Son*, whom I love; with him I am well pleased. Listen to him!” </a:t>
            </a:r>
          </a:p>
        </p:txBody>
      </p:sp>
      <p:pic>
        <p:nvPicPr>
          <p:cNvPr id="24579" name="Picture 3" descr="C:\Users\Tina\AppData\Local\Microsoft\Windows\Temporary Internet Files\Content.IE5\FO78J15B\MC900203038[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49512" y="2933700"/>
            <a:ext cx="1298575" cy="3200400"/>
          </a:xfrm>
          <a:prstGeom prst="rect">
            <a:avLst/>
          </a:prstGeom>
          <a:noFill/>
          <a:ln w="9525">
            <a:noFill/>
            <a:miter lim="800000"/>
            <a:headEnd/>
            <a:tailEnd/>
          </a:ln>
        </p:spPr>
      </p:pic>
      <p:pic>
        <p:nvPicPr>
          <p:cNvPr id="24580" name="Picture 2" descr="Cartoon Tipi Tent With Red Flag Clip Art"/>
          <p:cNvPicPr>
            <a:picLocks noChangeAspect="1" noChangeArrowheads="1"/>
          </p:cNvPicPr>
          <p:nvPr/>
        </p:nvPicPr>
        <p:blipFill>
          <a:blip r:embed="rId4"/>
          <a:srcRect/>
          <a:stretch>
            <a:fillRect/>
          </a:stretch>
        </p:blipFill>
        <p:spPr bwMode="auto">
          <a:xfrm>
            <a:off x="2147483647" y="-1404938"/>
            <a:ext cx="2114550" cy="2857501"/>
          </a:xfrm>
          <a:prstGeom prst="rect">
            <a:avLst/>
          </a:prstGeom>
          <a:noFill/>
          <a:ln w="9525">
            <a:noFill/>
            <a:miter lim="800000"/>
            <a:headEnd/>
            <a:tailEnd/>
          </a:ln>
        </p:spPr>
      </p:pic>
      <p:pic>
        <p:nvPicPr>
          <p:cNvPr id="25604" name="Picture 4" descr="http://thumb18.shutterstock.com/thumb_small/483673/483673,1273855603,4/stock-vector-tent-cartoon-53080951.jpg"/>
          <p:cNvPicPr>
            <a:picLocks noChangeAspect="1" noChangeArrowheads="1"/>
          </p:cNvPicPr>
          <p:nvPr/>
        </p:nvPicPr>
        <p:blipFill>
          <a:blip r:embed="rId5"/>
          <a:srcRect/>
          <a:stretch>
            <a:fillRect/>
          </a:stretch>
        </p:blipFill>
        <p:spPr bwMode="auto">
          <a:xfrm>
            <a:off x="6919913" y="3015714"/>
            <a:ext cx="1076325" cy="952500"/>
          </a:xfrm>
          <a:prstGeom prst="rect">
            <a:avLst/>
          </a:prstGeom>
          <a:noFill/>
          <a:ln w="9525">
            <a:noFill/>
            <a:miter lim="800000"/>
            <a:headEnd/>
            <a:tailEnd/>
          </a:ln>
        </p:spPr>
      </p:pic>
      <p:pic>
        <p:nvPicPr>
          <p:cNvPr id="7" name="Picture 4" descr="http://thumb18.shutterstock.com/thumb_small/483673/483673,1273855603,4/stock-vector-tent-cartoon-53080951.jpg"/>
          <p:cNvPicPr>
            <a:picLocks noChangeAspect="1" noChangeArrowheads="1"/>
          </p:cNvPicPr>
          <p:nvPr/>
        </p:nvPicPr>
        <p:blipFill>
          <a:blip r:embed="rId5"/>
          <a:srcRect/>
          <a:stretch>
            <a:fillRect/>
          </a:stretch>
        </p:blipFill>
        <p:spPr bwMode="auto">
          <a:xfrm>
            <a:off x="5305426" y="3676342"/>
            <a:ext cx="1076325" cy="952500"/>
          </a:xfrm>
          <a:prstGeom prst="rect">
            <a:avLst/>
          </a:prstGeom>
          <a:noFill/>
          <a:ln w="9525">
            <a:noFill/>
            <a:miter lim="800000"/>
            <a:headEnd/>
            <a:tailEnd/>
          </a:ln>
        </p:spPr>
      </p:pic>
      <p:pic>
        <p:nvPicPr>
          <p:cNvPr id="8" name="Picture 4" descr="http://thumb18.shutterstock.com/thumb_small/483673/483673,1273855603,4/stock-vector-tent-cartoon-53080951.jpg"/>
          <p:cNvPicPr>
            <a:picLocks noChangeAspect="1" noChangeArrowheads="1"/>
          </p:cNvPicPr>
          <p:nvPr/>
        </p:nvPicPr>
        <p:blipFill>
          <a:blip r:embed="rId5"/>
          <a:srcRect/>
          <a:stretch>
            <a:fillRect/>
          </a:stretch>
        </p:blipFill>
        <p:spPr bwMode="auto">
          <a:xfrm>
            <a:off x="3810000" y="4648200"/>
            <a:ext cx="1076325" cy="952500"/>
          </a:xfrm>
          <a:prstGeom prst="rect">
            <a:avLst/>
          </a:prstGeom>
          <a:noFill/>
          <a:ln w="9525">
            <a:noFill/>
            <a:miter lim="800000"/>
            <a:headEnd/>
            <a:tailEnd/>
          </a:ln>
        </p:spPr>
      </p:pic>
      <p:pic>
        <p:nvPicPr>
          <p:cNvPr id="25606" name="Picture 6" descr="http://www.how-to-draw-cartoons-online.com/image-files/cartoon_clouds.gif"/>
          <p:cNvPicPr>
            <a:picLocks noChangeAspect="1" noChangeArrowheads="1"/>
          </p:cNvPicPr>
          <p:nvPr/>
        </p:nvPicPr>
        <p:blipFill>
          <a:blip r:embed="rId6"/>
          <a:srcRect/>
          <a:stretch>
            <a:fillRect/>
          </a:stretch>
        </p:blipFill>
        <p:spPr bwMode="auto">
          <a:xfrm>
            <a:off x="300038" y="2819400"/>
            <a:ext cx="8001000" cy="3429000"/>
          </a:xfrm>
          <a:prstGeom prst="rect">
            <a:avLst/>
          </a:prstGeom>
          <a:noFill/>
          <a:ln w="9525">
            <a:noFill/>
            <a:miter lim="800000"/>
            <a:headEnd/>
            <a:tailEnd/>
          </a:ln>
        </p:spPr>
      </p:pic>
      <p:sp>
        <p:nvSpPr>
          <p:cNvPr id="10" name="TextBox 9"/>
          <p:cNvSpPr txBox="1">
            <a:spLocks noChangeArrowheads="1"/>
          </p:cNvSpPr>
          <p:nvPr/>
        </p:nvSpPr>
        <p:spPr bwMode="auto">
          <a:xfrm>
            <a:off x="2879090" y="3944620"/>
            <a:ext cx="4131310" cy="1200329"/>
          </a:xfrm>
          <a:prstGeom prst="rect">
            <a:avLst/>
          </a:prstGeom>
          <a:noFill/>
          <a:ln w="9525">
            <a:noFill/>
            <a:miter lim="800000"/>
            <a:headEnd/>
            <a:tailEnd/>
          </a:ln>
        </p:spPr>
        <p:txBody>
          <a:bodyPr wrap="square">
            <a:spAutoFit/>
          </a:bodyPr>
          <a:lstStyle/>
          <a:p>
            <a:r>
              <a:rPr lang="en-US" sz="7200" b="1" dirty="0">
                <a:latin typeface="Arial Rounded MT Bold" panose="020F0704030504030204" pitchFamily="34" charset="0"/>
              </a:rPr>
              <a:t>MY 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1000" fill="hold"/>
                                        <p:tgtEl>
                                          <p:spTgt spid="25604"/>
                                        </p:tgtEl>
                                        <p:attrNameLst>
                                          <p:attrName>ppt_w</p:attrName>
                                        </p:attrNameLst>
                                      </p:cBhvr>
                                      <p:tavLst>
                                        <p:tav tm="0">
                                          <p:val>
                                            <p:fltVal val="0"/>
                                          </p:val>
                                        </p:tav>
                                        <p:tav tm="100000">
                                          <p:val>
                                            <p:strVal val="#ppt_w"/>
                                          </p:val>
                                        </p:tav>
                                      </p:tavLst>
                                    </p:anim>
                                    <p:anim calcmode="lin" valueType="num">
                                      <p:cBhvr>
                                        <p:cTn id="8" dur="1000" fill="hold"/>
                                        <p:tgtEl>
                                          <p:spTgt spid="25604"/>
                                        </p:tgtEl>
                                        <p:attrNameLst>
                                          <p:attrName>ppt_h</p:attrName>
                                        </p:attrNameLst>
                                      </p:cBhvr>
                                      <p:tavLst>
                                        <p:tav tm="0">
                                          <p:val>
                                            <p:fltVal val="0"/>
                                          </p:val>
                                        </p:tav>
                                        <p:tav tm="100000">
                                          <p:val>
                                            <p:strVal val="#ppt_h"/>
                                          </p:val>
                                        </p:tav>
                                      </p:tavLst>
                                    </p:anim>
                                    <p:anim calcmode="lin" valueType="num">
                                      <p:cBhvr>
                                        <p:cTn id="9" dur="1000" fill="hold"/>
                                        <p:tgtEl>
                                          <p:spTgt spid="25604"/>
                                        </p:tgtEl>
                                        <p:attrNameLst>
                                          <p:attrName>style.rotation</p:attrName>
                                        </p:attrNameLst>
                                      </p:cBhvr>
                                      <p:tavLst>
                                        <p:tav tm="0">
                                          <p:val>
                                            <p:fltVal val="90"/>
                                          </p:val>
                                        </p:tav>
                                        <p:tav tm="100000">
                                          <p:val>
                                            <p:fltVal val="0"/>
                                          </p:val>
                                        </p:tav>
                                      </p:tavLst>
                                    </p:anim>
                                    <p:animEffect transition="in" filter="fade">
                                      <p:cBhvr>
                                        <p:cTn id="10" dur="1000"/>
                                        <p:tgtEl>
                                          <p:spTgt spid="2560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32" fill="hold" nodeType="clickEffect">
                                  <p:stCondLst>
                                    <p:cond delay="0"/>
                                  </p:stCondLst>
                                  <p:childTnLst>
                                    <p:set>
                                      <p:cBhvr>
                                        <p:cTn id="30" dur="1" fill="hold">
                                          <p:stCondLst>
                                            <p:cond delay="0"/>
                                          </p:stCondLst>
                                        </p:cTn>
                                        <p:tgtEl>
                                          <p:spTgt spid="25606"/>
                                        </p:tgtEl>
                                        <p:attrNameLst>
                                          <p:attrName>style.visibility</p:attrName>
                                        </p:attrNameLst>
                                      </p:cBhvr>
                                      <p:to>
                                        <p:strVal val="visible"/>
                                      </p:to>
                                    </p:set>
                                    <p:animEffect transition="in" filter="circle(out)">
                                      <p:cBhvr>
                                        <p:cTn id="31" dur="2000"/>
                                        <p:tgtEl>
                                          <p:spTgt spid="25606"/>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par>
                                <p:cTn id="40" presetID="63" presetClass="path" presetSubtype="0" accel="50000" decel="50000" fill="hold" nodeType="withEffect">
                                  <p:stCondLst>
                                    <p:cond delay="0"/>
                                  </p:stCondLst>
                                  <p:childTnLst>
                                    <p:animMotion origin="layout" path="M 2.77556E-17 -1.11111E-6 L 0.25 -1.11111E-6 " pathEditMode="relative" rAng="0" ptsTypes="AA">
                                      <p:cBhvr>
                                        <p:cTn id="41" dur="1000" fill="hold"/>
                                        <p:tgtEl>
                                          <p:spTgt spid="11"/>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C:\Users\Tina\AppData\Local\Microsoft\Windows\Temporary Internet Files\Content.IE5\O4NV9NBL\MC900389360[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87838" y="4038600"/>
            <a:ext cx="2971800" cy="3578225"/>
          </a:xfrm>
          <a:prstGeom prst="rect">
            <a:avLst/>
          </a:prstGeom>
          <a:noFill/>
          <a:ln w="9525">
            <a:noFill/>
            <a:miter lim="800000"/>
            <a:headEnd/>
            <a:tailEnd/>
          </a:ln>
        </p:spPr>
      </p:pic>
      <p:sp>
        <p:nvSpPr>
          <p:cNvPr id="25603" name="Rectangle 1"/>
          <p:cNvSpPr>
            <a:spLocks noChangeArrowheads="1"/>
          </p:cNvSpPr>
          <p:nvPr/>
        </p:nvSpPr>
        <p:spPr bwMode="auto">
          <a:xfrm>
            <a:off x="228600" y="228600"/>
            <a:ext cx="8458200" cy="2677656"/>
          </a:xfrm>
          <a:prstGeom prst="rect">
            <a:avLst/>
          </a:prstGeom>
          <a:noFill/>
          <a:ln w="9525">
            <a:noFill/>
            <a:miter lim="800000"/>
            <a:headEnd/>
            <a:tailEnd/>
          </a:ln>
        </p:spPr>
        <p:txBody>
          <a:bodyPr>
            <a:spAutoFit/>
          </a:bodyPr>
          <a:lstStyle/>
          <a:p>
            <a:r>
              <a:rPr lang="en-US" sz="2400" b="1" dirty="0">
                <a:latin typeface="Calibri" pitchFamily="34" charset="0"/>
              </a:rPr>
              <a:t>When the disciples heard this, *they fell facedown to the ground, terrified.  But Jesus came and touched them.* “Get up,” he said. “Don’t be afraid.”  When they looked up,* they saw no one except Jesus. </a:t>
            </a:r>
          </a:p>
          <a:p>
            <a:r>
              <a:rPr lang="en-US" sz="2400" b="1" dirty="0">
                <a:latin typeface="Calibri" pitchFamily="34" charset="0"/>
              </a:rPr>
              <a:t> As they were coming down the mountain,* Jesus instructed them, “Don’t tell anyone what you have seen, until the Son of Man has been raised from the dead.” </a:t>
            </a:r>
          </a:p>
        </p:txBody>
      </p:sp>
      <p:pic>
        <p:nvPicPr>
          <p:cNvPr id="3" name="Picture 1" descr="C:\Users\Tina\AppData\Local\Microsoft\Windows\Temporary Internet Files\Content.IE5\O4NV9NBL\MC900203008[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858476" y="4169862"/>
            <a:ext cx="1236410" cy="2124256"/>
          </a:xfrm>
          <a:prstGeom prst="rect">
            <a:avLst/>
          </a:prstGeom>
          <a:noFill/>
          <a:ln w="9525">
            <a:noFill/>
            <a:miter lim="800000"/>
            <a:headEnd/>
            <a:tailEnd/>
          </a:ln>
        </p:spPr>
      </p:pic>
      <p:pic>
        <p:nvPicPr>
          <p:cNvPr id="7" name="Picture 6" descr="C:\Users\Kathy Randels\AppData\Local\Microsoft\Windows\INetCache\IE\FPU7P66Y\bible_isaiah[1].gif">
            <a:extLst>
              <a:ext uri="{FF2B5EF4-FFF2-40B4-BE49-F238E27FC236}">
                <a16:creationId xmlns:a16="http://schemas.microsoft.com/office/drawing/2014/main" xmlns="" id="{38316E30-47D0-4044-AF60-7E4AF6E0ECD2}"/>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2850165" y="4191000"/>
            <a:ext cx="967351" cy="2081981"/>
          </a:xfrm>
          <a:prstGeom prst="rect">
            <a:avLst/>
          </a:prstGeom>
          <a:noFill/>
          <a:ln>
            <a:noFill/>
          </a:ln>
        </p:spPr>
      </p:pic>
      <p:pic>
        <p:nvPicPr>
          <p:cNvPr id="8" name="Picture 7" descr="C:\Users\Kathy Randels\AppData\Local\Microsoft\Windows\INetCache\IE\FPU7P66Y\bible_isaiah[1].gif">
            <a:extLst>
              <a:ext uri="{FF2B5EF4-FFF2-40B4-BE49-F238E27FC236}">
                <a16:creationId xmlns:a16="http://schemas.microsoft.com/office/drawing/2014/main" xmlns="" id="{B6D3818D-8C26-458D-9E2F-05220F7CAA2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rot="3431862">
            <a:off x="3002565" y="4343400"/>
            <a:ext cx="967351" cy="2081981"/>
          </a:xfrm>
          <a:prstGeom prst="rect">
            <a:avLst/>
          </a:prstGeom>
          <a:noFill/>
          <a:ln>
            <a:noFill/>
          </a:ln>
        </p:spPr>
      </p:pic>
      <p:pic>
        <p:nvPicPr>
          <p:cNvPr id="9" name="Picture 1" descr="C:\Users\Tina\AppData\Local\Microsoft\Windows\Temporary Internet Files\Content.IE5\O4NV9NBL\MC900203008[1].wmf">
            <a:extLst>
              <a:ext uri="{FF2B5EF4-FFF2-40B4-BE49-F238E27FC236}">
                <a16:creationId xmlns:a16="http://schemas.microsoft.com/office/drawing/2014/main" xmlns="" id="{37E7C5C1-5B84-4E60-A634-9A24FC5B4F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4755313" flipH="1">
            <a:off x="2010876" y="4322262"/>
            <a:ext cx="1236410" cy="2124256"/>
          </a:xfrm>
          <a:prstGeom prst="rect">
            <a:avLst/>
          </a:prstGeom>
          <a:noFill/>
          <a:ln w="9525">
            <a:noFill/>
            <a:miter lim="800000"/>
            <a:headEnd/>
            <a:tailEnd/>
          </a:ln>
        </p:spPr>
      </p:pic>
      <p:pic>
        <p:nvPicPr>
          <p:cNvPr id="10" name="Picture 1" descr="C:\Users\Tina\AppData\Local\Microsoft\Windows\Temporary Internet Files\Content.IE5\O4NV9NBL\MC900203008[1].wmf">
            <a:extLst>
              <a:ext uri="{FF2B5EF4-FFF2-40B4-BE49-F238E27FC236}">
                <a16:creationId xmlns:a16="http://schemas.microsoft.com/office/drawing/2014/main" xmlns="" id="{D43BEF98-74AA-4FB7-A826-3C132778558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163276" y="4474662"/>
            <a:ext cx="1236410" cy="2124256"/>
          </a:xfrm>
          <a:prstGeom prst="rect">
            <a:avLst/>
          </a:prstGeom>
          <a:noFill/>
          <a:ln w="9525">
            <a:noFill/>
            <a:miter lim="800000"/>
            <a:headEnd/>
            <a:tailEnd/>
          </a:ln>
        </p:spPr>
      </p:pic>
      <p:pic>
        <p:nvPicPr>
          <p:cNvPr id="11" name="Picture 10" descr="C:\Users\Kathy Randels\AppData\Local\Microsoft\Windows\INetCache\IE\FPU7P66Y\bible_isaiah[1].gif">
            <a:extLst>
              <a:ext uri="{FF2B5EF4-FFF2-40B4-BE49-F238E27FC236}">
                <a16:creationId xmlns:a16="http://schemas.microsoft.com/office/drawing/2014/main" xmlns="" id="{E1CA80D3-4CBE-4941-AEA5-4CD7DD54B87F}"/>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154965" y="4495800"/>
            <a:ext cx="967351" cy="2081981"/>
          </a:xfrm>
          <a:prstGeom prst="rect">
            <a:avLst/>
          </a:prstGeom>
          <a:noFill/>
          <a:ln>
            <a:noFill/>
          </a:ln>
        </p:spPr>
      </p:pic>
      <p:pic>
        <p:nvPicPr>
          <p:cNvPr id="13" name="Picture 12" descr="C:\Users\Kathy Randels\AppData\Local\Microsoft\Windows\INetCache\IE\MEUII4WO\abraham[1].png">
            <a:extLst>
              <a:ext uri="{FF2B5EF4-FFF2-40B4-BE49-F238E27FC236}">
                <a16:creationId xmlns:a16="http://schemas.microsoft.com/office/drawing/2014/main" xmlns="" id="{834946AB-2279-4279-B5AC-5D6FD76A86A3}"/>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4205438" y="2924739"/>
            <a:ext cx="1177670" cy="1601371"/>
          </a:xfrm>
          <a:prstGeom prst="rect">
            <a:avLst/>
          </a:prstGeom>
          <a:noFill/>
          <a:ln>
            <a:noFill/>
          </a:ln>
        </p:spPr>
      </p:pic>
      <p:pic>
        <p:nvPicPr>
          <p:cNvPr id="14" name="Picture 13" descr="C:\Users\Kathy Randels\AppData\Local\Microsoft\Windows\INetCache\IE\MEUII4WO\10_mandamientos[1].gif">
            <a:extLst>
              <a:ext uri="{FF2B5EF4-FFF2-40B4-BE49-F238E27FC236}">
                <a16:creationId xmlns:a16="http://schemas.microsoft.com/office/drawing/2014/main" xmlns="" id="{466D1C58-7D7A-45BE-B10D-879040BDD9DC}"/>
              </a:ext>
            </a:extLst>
          </p:cNvPr>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6140053" y="3058034"/>
            <a:ext cx="1019585" cy="1425476"/>
          </a:xfrm>
          <a:prstGeom prst="rect">
            <a:avLst/>
          </a:prstGeom>
          <a:noFill/>
          <a:ln>
            <a:noFill/>
          </a:ln>
        </p:spPr>
      </p:pic>
      <p:pic>
        <p:nvPicPr>
          <p:cNvPr id="5" name="Picture 4" descr="C:\Users\Tina\AppData\Local\Microsoft\Windows\Temporary Internet Files\Content.IE5\FO78J15B\MC900203038[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73934" y="2515275"/>
            <a:ext cx="838200" cy="20667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nodeType="afterEffect">
                                  <p:stCondLst>
                                    <p:cond delay="0"/>
                                  </p:stCondLst>
                                  <p:childTnLst>
                                    <p:set>
                                      <p:cBhvr>
                                        <p:cTn id="9" dur="1" fill="hold">
                                          <p:stCondLst>
                                            <p:cond delay="0"/>
                                          </p:stCondLst>
                                        </p:cTn>
                                        <p:tgtEl>
                                          <p:spTgt spid="7"/>
                                        </p:tgtEl>
                                        <p:attrNameLst>
                                          <p:attrName>style.visibility</p:attrName>
                                        </p:attrNameLst>
                                      </p:cBhvr>
                                      <p:to>
                                        <p:strVal val="hidden"/>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0.02829 0.02546 L -0.02829 0.02546 C -0.03316 0.03009 -0.03854 0.03403 -0.0427 0.03958 C -0.04461 0.04213 -0.04461 0.0463 -0.04618 0.04908 C -0.04774 0.05185 -0.05 0.0537 -0.05156 0.05625 C -0.05364 0.05995 -0.05503 0.06435 -0.05694 0.06829 C -0.0592 0.07315 -0.06406 0.08241 -0.06406 0.08241 C -0.06475 0.08658 -0.06475 0.09074 -0.06597 0.09445 C -0.06788 0.10116 -0.07847 0.11366 -0.0802 0.11597 L -0.08368 0.1206 C -0.08611 0.12384 -0.08767 0.1287 -0.09097 0.13009 L -0.09618 0.13264 C -0.09809 0.13495 -0.09965 0.1375 -0.10156 0.13958 C -0.10329 0.14144 -0.10538 0.14259 -0.10694 0.14445 C -0.11076 0.14884 -0.1177 0.1588 -0.1177 0.1588 C -0.11892 0.16343 -0.11892 0.16898 -0.12118 0.17292 C -0.12204 0.17431 -0.12916 0.18681 -0.1302 0.18958 C -0.13177 0.19421 -0.13368 0.20394 -0.13368 0.20394 C -0.13437 0.2088 -0.13437 0.21366 -0.13559 0.21829 C -0.13628 0.22107 -0.13802 0.22292 -0.13906 0.22546 C -0.14045 0.22847 -0.14166 0.23171 -0.1427 0.23495 C -0.1427 0.23495 -0.14722 0.25278 -0.14809 0.25648 C -0.14861 0.2588 -0.14878 0.26134 -0.14982 0.26343 L -0.15347 0.2706 C -0.15399 0.27315 -0.15381 0.27963 -0.1552 0.27778 C -0.15746 0.27477 -0.15694 0.25764 -0.15694 0.25394 L -0.14982 0.2706 " pathEditMode="relative" ptsTypes="AAAAAAAAAAAAAAAAAAAAAAAAAAA">
                                      <p:cBhvr>
                                        <p:cTn id="19" dur="2000" fill="hold"/>
                                        <p:tgtEl>
                                          <p:spTgt spid="5"/>
                                        </p:tgtEl>
                                        <p:attrNameLst>
                                          <p:attrName>ppt_x</p:attrName>
                                          <p:attrName>ppt_y</p:attrName>
                                        </p:attrNameLst>
                                      </p:cBhvr>
                                    </p:animMotion>
                                  </p:childTnLst>
                                </p:cTn>
                              </p:par>
                            </p:childTnLst>
                          </p:cTn>
                        </p:par>
                        <p:par>
                          <p:cTn id="20" fill="hold">
                            <p:stCondLst>
                              <p:cond delay="2000"/>
                            </p:stCondLst>
                            <p:childTnLst>
                              <p:par>
                                <p:cTn id="21" presetID="1" presetClass="exit" presetSubtype="0" fill="hold" nodeType="after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par>
                          <p:cTn id="23" fill="hold">
                            <p:stCondLst>
                              <p:cond delay="2000"/>
                            </p:stCondLst>
                            <p:childTnLst>
                              <p:par>
                                <p:cTn id="24" presetID="1" presetClass="exit" presetSubtype="0" fill="hold" nodeType="afterEffect">
                                  <p:stCondLst>
                                    <p:cond delay="0"/>
                                  </p:stCondLst>
                                  <p:childTnLst>
                                    <p:set>
                                      <p:cBhvr>
                                        <p:cTn id="25" dur="1" fill="hold">
                                          <p:stCondLst>
                                            <p:cond delay="0"/>
                                          </p:stCondLst>
                                        </p:cTn>
                                        <p:tgtEl>
                                          <p:spTgt spid="8"/>
                                        </p:tgtEl>
                                        <p:attrNameLst>
                                          <p:attrName>style.visibility</p:attrName>
                                        </p:attrNameLst>
                                      </p:cBhvr>
                                      <p:to>
                                        <p:strVal val="hidden"/>
                                      </p:to>
                                    </p:set>
                                  </p:childTnLst>
                                </p:cTn>
                              </p:par>
                            </p:childTnLst>
                          </p:cTn>
                        </p:par>
                        <p:par>
                          <p:cTn id="26" fill="hold">
                            <p:stCondLst>
                              <p:cond delay="2000"/>
                            </p:stCondLst>
                            <p:childTnLst>
                              <p:par>
                                <p:cTn id="27" presetID="1"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childTnLst>
                          </p:cTn>
                        </p:par>
                        <p:par>
                          <p:cTn id="37" fill="hold">
                            <p:stCondLst>
                              <p:cond delay="500"/>
                            </p:stCondLst>
                            <p:childTnLst>
                              <p:par>
                                <p:cTn id="38" presetID="10" presetClass="exit" presetSubtype="0" fill="hold" nodeType="after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9" presetClass="path" presetSubtype="0" accel="50000" decel="50000" fill="hold" nodeType="clickEffect">
                                  <p:stCondLst>
                                    <p:cond delay="0"/>
                                  </p:stCondLst>
                                  <p:childTnLst>
                                    <p:animMotion origin="layout" path="M -0.14982 0.2706 L 0.08889 0.56042 " pathEditMode="relative" rAng="0" ptsTypes="AA">
                                      <p:cBhvr>
                                        <p:cTn id="44" dur="2000" fill="hold"/>
                                        <p:tgtEl>
                                          <p:spTgt spid="5"/>
                                        </p:tgtEl>
                                        <p:attrNameLst>
                                          <p:attrName>ppt_x</p:attrName>
                                          <p:attrName>ppt_y</p:attrName>
                                        </p:attrNameLst>
                                      </p:cBhvr>
                                      <p:rCtr x="11927" y="14491"/>
                                    </p:animMotion>
                                  </p:childTnLst>
                                </p:cTn>
                              </p:par>
                              <p:par>
                                <p:cTn id="45" presetID="49" presetClass="path" presetSubtype="0" accel="50000" decel="50000" fill="hold" nodeType="withEffect">
                                  <p:stCondLst>
                                    <p:cond delay="0"/>
                                  </p:stCondLst>
                                  <p:childTnLst>
                                    <p:animMotion origin="layout" path="M 0 0 L 0.25 0.25 E" pathEditMode="relative" ptsTypes="">
                                      <p:cBhvr>
                                        <p:cTn id="46" dur="2000" fill="hold"/>
                                        <p:tgtEl>
                                          <p:spTgt spid="11"/>
                                        </p:tgtEl>
                                        <p:attrNameLst>
                                          <p:attrName>ppt_x</p:attrName>
                                          <p:attrName>ppt_y</p:attrName>
                                        </p:attrNameLst>
                                      </p:cBhvr>
                                    </p:animMotion>
                                  </p:childTnLst>
                                </p:cTn>
                              </p:par>
                              <p:par>
                                <p:cTn id="47" presetID="49" presetClass="path" presetSubtype="0" accel="50000" decel="50000" fill="hold" nodeType="withEffect">
                                  <p:stCondLst>
                                    <p:cond delay="0"/>
                                  </p:stCondLst>
                                  <p:childTnLst>
                                    <p:animMotion origin="layout" path="M 0 0 L 0.25 0.25 E" pathEditMode="relative" ptsTypes="">
                                      <p:cBhvr>
                                        <p:cTn id="48"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MEMORY VERSE</a:t>
            </a:r>
          </a:p>
        </p:txBody>
      </p:sp>
      <p:sp>
        <p:nvSpPr>
          <p:cNvPr id="14339" name="TextBox 2"/>
          <p:cNvSpPr txBox="1">
            <a:spLocks noChangeArrowheads="1"/>
          </p:cNvSpPr>
          <p:nvPr/>
        </p:nvSpPr>
        <p:spPr bwMode="auto">
          <a:xfrm>
            <a:off x="228600" y="2209800"/>
            <a:ext cx="8686800" cy="3939540"/>
          </a:xfrm>
          <a:prstGeom prst="rect">
            <a:avLst/>
          </a:prstGeom>
          <a:noFill/>
          <a:ln w="9525">
            <a:noFill/>
            <a:miter lim="800000"/>
            <a:headEnd/>
            <a:tailEnd/>
          </a:ln>
        </p:spPr>
        <p:txBody>
          <a:bodyPr>
            <a:spAutoFit/>
          </a:bodyPr>
          <a:lstStyle/>
          <a:p>
            <a:r>
              <a:rPr lang="en-US" sz="5400" b="1" dirty="0">
                <a:latin typeface="Calibri" pitchFamily="34" charset="0"/>
              </a:rPr>
              <a:t>“Simon Peter answered, ‘You are the Messiah, the son of the living God.”</a:t>
            </a:r>
          </a:p>
          <a:p>
            <a:endParaRPr lang="en-US" sz="4400" dirty="0">
              <a:solidFill>
                <a:srgbClr val="FF0000"/>
              </a:solidFill>
              <a:latin typeface="Calibri" pitchFamily="34" charset="0"/>
            </a:endParaRPr>
          </a:p>
          <a:p>
            <a:r>
              <a:rPr lang="en-US" sz="4400" dirty="0">
                <a:latin typeface="Calibri" pitchFamily="34" charset="0"/>
              </a:rPr>
              <a:t>Matthew 16:16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685800" y="304800"/>
            <a:ext cx="8001000" cy="2677656"/>
          </a:xfrm>
          <a:prstGeom prst="rect">
            <a:avLst/>
          </a:prstGeom>
          <a:noFill/>
          <a:ln w="9525">
            <a:noFill/>
            <a:miter lim="800000"/>
            <a:headEnd/>
            <a:tailEnd/>
          </a:ln>
        </p:spPr>
        <p:txBody>
          <a:bodyPr>
            <a:spAutoFit/>
          </a:bodyPr>
          <a:lstStyle/>
          <a:p>
            <a:r>
              <a:rPr lang="en-US" sz="2400" b="1" dirty="0">
                <a:latin typeface="Calibri" pitchFamily="34" charset="0"/>
              </a:rPr>
              <a:t>Leaving that place, Jesus withdrew to the region of </a:t>
            </a:r>
            <a:r>
              <a:rPr lang="en-US" sz="2400" b="1" dirty="0" err="1">
                <a:latin typeface="Calibri" pitchFamily="34" charset="0"/>
              </a:rPr>
              <a:t>Tyre</a:t>
            </a:r>
            <a:r>
              <a:rPr lang="en-US" sz="2400" b="1" dirty="0">
                <a:latin typeface="Calibri" pitchFamily="34" charset="0"/>
              </a:rPr>
              <a:t> and Sidon.  *A Canaanite woman from that vicinity came to him, crying out, “Lord, Son of David, have mercy on me! My daughter is demon-possessed and suffering terribly.”   Jesus did not answer a word*. So his disciples* came to him and urged him, “Send her away*, for she keeps crying out after us.” </a:t>
            </a:r>
          </a:p>
        </p:txBody>
      </p:sp>
      <p:grpSp>
        <p:nvGrpSpPr>
          <p:cNvPr id="5" name="Group 4">
            <a:extLst>
              <a:ext uri="{FF2B5EF4-FFF2-40B4-BE49-F238E27FC236}">
                <a16:creationId xmlns:a16="http://schemas.microsoft.com/office/drawing/2014/main" xmlns="" id="{DFE65109-D5EE-455E-96CF-9AE4457A2BDB}"/>
              </a:ext>
            </a:extLst>
          </p:cNvPr>
          <p:cNvGrpSpPr>
            <a:grpSpLocks/>
          </p:cNvGrpSpPr>
          <p:nvPr/>
        </p:nvGrpSpPr>
        <p:grpSpPr bwMode="auto">
          <a:xfrm>
            <a:off x="2070100" y="3201915"/>
            <a:ext cx="2501900" cy="3184525"/>
            <a:chOff x="685800" y="3674093"/>
            <a:chExt cx="2502456" cy="3183907"/>
          </a:xfrm>
        </p:grpSpPr>
        <p:grpSp>
          <p:nvGrpSpPr>
            <p:cNvPr id="6" name="Group 6">
              <a:extLst>
                <a:ext uri="{FF2B5EF4-FFF2-40B4-BE49-F238E27FC236}">
                  <a16:creationId xmlns:a16="http://schemas.microsoft.com/office/drawing/2014/main" xmlns="" id="{CE156B78-FB74-4C71-90F1-78E153189ED1}"/>
                </a:ext>
              </a:extLst>
            </p:cNvPr>
            <p:cNvGrpSpPr>
              <a:grpSpLocks noChangeAspect="1"/>
            </p:cNvGrpSpPr>
            <p:nvPr/>
          </p:nvGrpSpPr>
          <p:grpSpPr bwMode="auto">
            <a:xfrm flipH="1">
              <a:off x="685800" y="3674093"/>
              <a:ext cx="1524000" cy="3183907"/>
              <a:chOff x="1536" y="1543"/>
              <a:chExt cx="1728" cy="2777"/>
            </a:xfrm>
          </p:grpSpPr>
          <p:sp>
            <p:nvSpPr>
              <p:cNvPr id="8" name="AutoShape 5">
                <a:extLst>
                  <a:ext uri="{FF2B5EF4-FFF2-40B4-BE49-F238E27FC236}">
                    <a16:creationId xmlns:a16="http://schemas.microsoft.com/office/drawing/2014/main" xmlns="" id="{380CCE47-E14E-410E-BD06-53495CAB17FD}"/>
                  </a:ext>
                </a:extLst>
              </p:cNvPr>
              <p:cNvSpPr>
                <a:spLocks noChangeAspect="1" noChangeArrowheads="1" noTextEdit="1"/>
              </p:cNvSpPr>
              <p:nvPr/>
            </p:nvSpPr>
            <p:spPr bwMode="auto">
              <a:xfrm>
                <a:off x="1536" y="1543"/>
                <a:ext cx="1728" cy="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 name="Freeform 7">
                <a:extLst>
                  <a:ext uri="{FF2B5EF4-FFF2-40B4-BE49-F238E27FC236}">
                    <a16:creationId xmlns:a16="http://schemas.microsoft.com/office/drawing/2014/main" xmlns="" id="{022904EF-5633-4144-92C8-006E77E51ADE}"/>
                  </a:ext>
                </a:extLst>
              </p:cNvPr>
              <p:cNvSpPr>
                <a:spLocks/>
              </p:cNvSpPr>
              <p:nvPr/>
            </p:nvSpPr>
            <p:spPr bwMode="auto">
              <a:xfrm>
                <a:off x="1533" y="1575"/>
                <a:ext cx="1695" cy="2722"/>
              </a:xfrm>
              <a:custGeom>
                <a:avLst/>
                <a:gdLst>
                  <a:gd name="T0" fmla="*/ 3 w 3390"/>
                  <a:gd name="T1" fmla="*/ 1 h 5442"/>
                  <a:gd name="T2" fmla="*/ 3 w 3390"/>
                  <a:gd name="T3" fmla="*/ 2 h 5442"/>
                  <a:gd name="T4" fmla="*/ 3 w 3390"/>
                  <a:gd name="T5" fmla="*/ 2 h 5442"/>
                  <a:gd name="T6" fmla="*/ 3 w 3390"/>
                  <a:gd name="T7" fmla="*/ 2 h 5442"/>
                  <a:gd name="T8" fmla="*/ 3 w 3390"/>
                  <a:gd name="T9" fmla="*/ 3 h 5442"/>
                  <a:gd name="T10" fmla="*/ 3 w 3390"/>
                  <a:gd name="T11" fmla="*/ 3 h 5442"/>
                  <a:gd name="T12" fmla="*/ 2 w 3390"/>
                  <a:gd name="T13" fmla="*/ 3 h 5442"/>
                  <a:gd name="T14" fmla="*/ 1 w 3390"/>
                  <a:gd name="T15" fmla="*/ 4 h 5442"/>
                  <a:gd name="T16" fmla="*/ 1 w 3390"/>
                  <a:gd name="T17" fmla="*/ 4 h 5442"/>
                  <a:gd name="T18" fmla="*/ 1 w 3390"/>
                  <a:gd name="T19" fmla="*/ 4 h 5442"/>
                  <a:gd name="T20" fmla="*/ 1 w 3390"/>
                  <a:gd name="T21" fmla="*/ 4 h 5442"/>
                  <a:gd name="T22" fmla="*/ 1 w 3390"/>
                  <a:gd name="T23" fmla="*/ 4 h 5442"/>
                  <a:gd name="T24" fmla="*/ 1 w 3390"/>
                  <a:gd name="T25" fmla="*/ 4 h 5442"/>
                  <a:gd name="T26" fmla="*/ 1 w 3390"/>
                  <a:gd name="T27" fmla="*/ 4 h 5442"/>
                  <a:gd name="T28" fmla="*/ 1 w 3390"/>
                  <a:gd name="T29" fmla="*/ 4 h 5442"/>
                  <a:gd name="T30" fmla="*/ 2 w 3390"/>
                  <a:gd name="T31" fmla="*/ 4 h 5442"/>
                  <a:gd name="T32" fmla="*/ 2 w 3390"/>
                  <a:gd name="T33" fmla="*/ 4 h 5442"/>
                  <a:gd name="T34" fmla="*/ 3 w 3390"/>
                  <a:gd name="T35" fmla="*/ 4 h 5442"/>
                  <a:gd name="T36" fmla="*/ 3 w 3390"/>
                  <a:gd name="T37" fmla="*/ 4 h 5442"/>
                  <a:gd name="T38" fmla="*/ 3 w 3390"/>
                  <a:gd name="T39" fmla="*/ 5 h 5442"/>
                  <a:gd name="T40" fmla="*/ 3 w 3390"/>
                  <a:gd name="T41" fmla="*/ 5 h 5442"/>
                  <a:gd name="T42" fmla="*/ 3 w 3390"/>
                  <a:gd name="T43" fmla="*/ 7 h 5442"/>
                  <a:gd name="T44" fmla="*/ 3 w 3390"/>
                  <a:gd name="T45" fmla="*/ 7 h 5442"/>
                  <a:gd name="T46" fmla="*/ 3 w 3390"/>
                  <a:gd name="T47" fmla="*/ 8 h 5442"/>
                  <a:gd name="T48" fmla="*/ 2 w 3390"/>
                  <a:gd name="T49" fmla="*/ 9 h 5442"/>
                  <a:gd name="T50" fmla="*/ 2 w 3390"/>
                  <a:gd name="T51" fmla="*/ 10 h 5442"/>
                  <a:gd name="T52" fmla="*/ 2 w 3390"/>
                  <a:gd name="T53" fmla="*/ 10 h 5442"/>
                  <a:gd name="T54" fmla="*/ 2 w 3390"/>
                  <a:gd name="T55" fmla="*/ 10 h 5442"/>
                  <a:gd name="T56" fmla="*/ 3 w 3390"/>
                  <a:gd name="T57" fmla="*/ 10 h 5442"/>
                  <a:gd name="T58" fmla="*/ 4 w 3390"/>
                  <a:gd name="T59" fmla="*/ 10 h 5442"/>
                  <a:gd name="T60" fmla="*/ 4 w 3390"/>
                  <a:gd name="T61" fmla="*/ 10 h 5442"/>
                  <a:gd name="T62" fmla="*/ 5 w 3390"/>
                  <a:gd name="T63" fmla="*/ 10 h 5442"/>
                  <a:gd name="T64" fmla="*/ 5 w 3390"/>
                  <a:gd name="T65" fmla="*/ 11 h 5442"/>
                  <a:gd name="T66" fmla="*/ 5 w 3390"/>
                  <a:gd name="T67" fmla="*/ 11 h 5442"/>
                  <a:gd name="T68" fmla="*/ 6 w 3390"/>
                  <a:gd name="T69" fmla="*/ 11 h 5442"/>
                  <a:gd name="T70" fmla="*/ 7 w 3390"/>
                  <a:gd name="T71" fmla="*/ 11 h 5442"/>
                  <a:gd name="T72" fmla="*/ 7 w 3390"/>
                  <a:gd name="T73" fmla="*/ 10 h 5442"/>
                  <a:gd name="T74" fmla="*/ 7 w 3390"/>
                  <a:gd name="T75" fmla="*/ 9 h 5442"/>
                  <a:gd name="T76" fmla="*/ 7 w 3390"/>
                  <a:gd name="T77" fmla="*/ 9 h 5442"/>
                  <a:gd name="T78" fmla="*/ 7 w 3390"/>
                  <a:gd name="T79" fmla="*/ 8 h 5442"/>
                  <a:gd name="T80" fmla="*/ 7 w 3390"/>
                  <a:gd name="T81" fmla="*/ 7 h 5442"/>
                  <a:gd name="T82" fmla="*/ 7 w 3390"/>
                  <a:gd name="T83" fmla="*/ 6 h 5442"/>
                  <a:gd name="T84" fmla="*/ 7 w 3390"/>
                  <a:gd name="T85" fmla="*/ 5 h 5442"/>
                  <a:gd name="T86" fmla="*/ 7 w 3390"/>
                  <a:gd name="T87" fmla="*/ 4 h 5442"/>
                  <a:gd name="T88" fmla="*/ 7 w 3390"/>
                  <a:gd name="T89" fmla="*/ 3 h 5442"/>
                  <a:gd name="T90" fmla="*/ 7 w 3390"/>
                  <a:gd name="T91" fmla="*/ 3 h 5442"/>
                  <a:gd name="T92" fmla="*/ 6 w 3390"/>
                  <a:gd name="T93" fmla="*/ 3 h 5442"/>
                  <a:gd name="T94" fmla="*/ 7 w 3390"/>
                  <a:gd name="T95" fmla="*/ 2 h 5442"/>
                  <a:gd name="T96" fmla="*/ 7 w 3390"/>
                  <a:gd name="T97" fmla="*/ 2 h 5442"/>
                  <a:gd name="T98" fmla="*/ 6 w 3390"/>
                  <a:gd name="T99" fmla="*/ 1 h 5442"/>
                  <a:gd name="T100" fmla="*/ 6 w 3390"/>
                  <a:gd name="T101" fmla="*/ 1 h 5442"/>
                  <a:gd name="T102" fmla="*/ 5 w 3390"/>
                  <a:gd name="T103" fmla="*/ 2 h 5442"/>
                  <a:gd name="T104" fmla="*/ 5 w 3390"/>
                  <a:gd name="T105" fmla="*/ 2 h 5442"/>
                  <a:gd name="T106" fmla="*/ 5 w 3390"/>
                  <a:gd name="T107" fmla="*/ 3 h 5442"/>
                  <a:gd name="T108" fmla="*/ 5 w 3390"/>
                  <a:gd name="T109" fmla="*/ 2 h 5442"/>
                  <a:gd name="T110" fmla="*/ 4 w 3390"/>
                  <a:gd name="T111" fmla="*/ 2 h 5442"/>
                  <a:gd name="T112" fmla="*/ 5 w 3390"/>
                  <a:gd name="T113" fmla="*/ 2 h 5442"/>
                  <a:gd name="T114" fmla="*/ 5 w 3390"/>
                  <a:gd name="T115" fmla="*/ 1 h 5442"/>
                  <a:gd name="T116" fmla="*/ 5 w 3390"/>
                  <a:gd name="T117" fmla="*/ 1 h 5442"/>
                  <a:gd name="T118" fmla="*/ 4 w 3390"/>
                  <a:gd name="T119" fmla="*/ 1 h 54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90" h="5442">
                    <a:moveTo>
                      <a:pt x="1667" y="25"/>
                    </a:moveTo>
                    <a:lnTo>
                      <a:pt x="1663" y="33"/>
                    </a:lnTo>
                    <a:lnTo>
                      <a:pt x="1658" y="39"/>
                    </a:lnTo>
                    <a:lnTo>
                      <a:pt x="1650" y="42"/>
                    </a:lnTo>
                    <a:lnTo>
                      <a:pt x="1643" y="43"/>
                    </a:lnTo>
                    <a:lnTo>
                      <a:pt x="1634" y="43"/>
                    </a:lnTo>
                    <a:lnTo>
                      <a:pt x="1626" y="43"/>
                    </a:lnTo>
                    <a:lnTo>
                      <a:pt x="1617" y="42"/>
                    </a:lnTo>
                    <a:lnTo>
                      <a:pt x="1610" y="43"/>
                    </a:lnTo>
                    <a:lnTo>
                      <a:pt x="1495" y="150"/>
                    </a:lnTo>
                    <a:lnTo>
                      <a:pt x="1487" y="164"/>
                    </a:lnTo>
                    <a:lnTo>
                      <a:pt x="1484" y="181"/>
                    </a:lnTo>
                    <a:lnTo>
                      <a:pt x="1482" y="198"/>
                    </a:lnTo>
                    <a:lnTo>
                      <a:pt x="1481" y="215"/>
                    </a:lnTo>
                    <a:lnTo>
                      <a:pt x="1478" y="232"/>
                    </a:lnTo>
                    <a:lnTo>
                      <a:pt x="1476" y="249"/>
                    </a:lnTo>
                    <a:lnTo>
                      <a:pt x="1472" y="265"/>
                    </a:lnTo>
                    <a:lnTo>
                      <a:pt x="1465" y="281"/>
                    </a:lnTo>
                    <a:lnTo>
                      <a:pt x="1467" y="315"/>
                    </a:lnTo>
                    <a:lnTo>
                      <a:pt x="1470" y="352"/>
                    </a:lnTo>
                    <a:lnTo>
                      <a:pt x="1472" y="387"/>
                    </a:lnTo>
                    <a:lnTo>
                      <a:pt x="1473" y="423"/>
                    </a:lnTo>
                    <a:lnTo>
                      <a:pt x="1472" y="459"/>
                    </a:lnTo>
                    <a:lnTo>
                      <a:pt x="1468" y="494"/>
                    </a:lnTo>
                    <a:lnTo>
                      <a:pt x="1464" y="529"/>
                    </a:lnTo>
                    <a:lnTo>
                      <a:pt x="1457" y="566"/>
                    </a:lnTo>
                    <a:lnTo>
                      <a:pt x="1458" y="576"/>
                    </a:lnTo>
                    <a:lnTo>
                      <a:pt x="1459" y="586"/>
                    </a:lnTo>
                    <a:lnTo>
                      <a:pt x="1460" y="597"/>
                    </a:lnTo>
                    <a:lnTo>
                      <a:pt x="1464" y="607"/>
                    </a:lnTo>
                    <a:lnTo>
                      <a:pt x="1465" y="616"/>
                    </a:lnTo>
                    <a:lnTo>
                      <a:pt x="1468" y="626"/>
                    </a:lnTo>
                    <a:lnTo>
                      <a:pt x="1472" y="635"/>
                    </a:lnTo>
                    <a:lnTo>
                      <a:pt x="1477" y="645"/>
                    </a:lnTo>
                    <a:lnTo>
                      <a:pt x="1469" y="650"/>
                    </a:lnTo>
                    <a:lnTo>
                      <a:pt x="1465" y="657"/>
                    </a:lnTo>
                    <a:lnTo>
                      <a:pt x="1462" y="665"/>
                    </a:lnTo>
                    <a:lnTo>
                      <a:pt x="1462" y="674"/>
                    </a:lnTo>
                    <a:lnTo>
                      <a:pt x="1462" y="682"/>
                    </a:lnTo>
                    <a:lnTo>
                      <a:pt x="1465" y="691"/>
                    </a:lnTo>
                    <a:lnTo>
                      <a:pt x="1467" y="700"/>
                    </a:lnTo>
                    <a:lnTo>
                      <a:pt x="1469" y="709"/>
                    </a:lnTo>
                    <a:lnTo>
                      <a:pt x="1477" y="726"/>
                    </a:lnTo>
                    <a:lnTo>
                      <a:pt x="1490" y="734"/>
                    </a:lnTo>
                    <a:lnTo>
                      <a:pt x="1502" y="734"/>
                    </a:lnTo>
                    <a:lnTo>
                      <a:pt x="1517" y="732"/>
                    </a:lnTo>
                    <a:lnTo>
                      <a:pt x="1530" y="730"/>
                    </a:lnTo>
                    <a:lnTo>
                      <a:pt x="1541" y="731"/>
                    </a:lnTo>
                    <a:lnTo>
                      <a:pt x="1549" y="740"/>
                    </a:lnTo>
                    <a:lnTo>
                      <a:pt x="1555" y="760"/>
                    </a:lnTo>
                    <a:lnTo>
                      <a:pt x="1555" y="767"/>
                    </a:lnTo>
                    <a:lnTo>
                      <a:pt x="1551" y="774"/>
                    </a:lnTo>
                    <a:lnTo>
                      <a:pt x="1547" y="778"/>
                    </a:lnTo>
                    <a:lnTo>
                      <a:pt x="1542" y="782"/>
                    </a:lnTo>
                    <a:lnTo>
                      <a:pt x="1535" y="784"/>
                    </a:lnTo>
                    <a:lnTo>
                      <a:pt x="1528" y="788"/>
                    </a:lnTo>
                    <a:lnTo>
                      <a:pt x="1523" y="791"/>
                    </a:lnTo>
                    <a:lnTo>
                      <a:pt x="1518" y="796"/>
                    </a:lnTo>
                    <a:lnTo>
                      <a:pt x="1475" y="807"/>
                    </a:lnTo>
                    <a:lnTo>
                      <a:pt x="1433" y="823"/>
                    </a:lnTo>
                    <a:lnTo>
                      <a:pt x="1388" y="841"/>
                    </a:lnTo>
                    <a:lnTo>
                      <a:pt x="1349" y="865"/>
                    </a:lnTo>
                    <a:lnTo>
                      <a:pt x="1311" y="893"/>
                    </a:lnTo>
                    <a:lnTo>
                      <a:pt x="1280" y="926"/>
                    </a:lnTo>
                    <a:lnTo>
                      <a:pt x="1259" y="963"/>
                    </a:lnTo>
                    <a:lnTo>
                      <a:pt x="1247" y="1009"/>
                    </a:lnTo>
                    <a:lnTo>
                      <a:pt x="1234" y="1030"/>
                    </a:lnTo>
                    <a:lnTo>
                      <a:pt x="1220" y="1053"/>
                    </a:lnTo>
                    <a:lnTo>
                      <a:pt x="1207" y="1075"/>
                    </a:lnTo>
                    <a:lnTo>
                      <a:pt x="1197" y="1099"/>
                    </a:lnTo>
                    <a:lnTo>
                      <a:pt x="1188" y="1123"/>
                    </a:lnTo>
                    <a:lnTo>
                      <a:pt x="1182" y="1148"/>
                    </a:lnTo>
                    <a:lnTo>
                      <a:pt x="1178" y="1173"/>
                    </a:lnTo>
                    <a:lnTo>
                      <a:pt x="1178" y="1201"/>
                    </a:lnTo>
                    <a:lnTo>
                      <a:pt x="1167" y="1220"/>
                    </a:lnTo>
                    <a:lnTo>
                      <a:pt x="1158" y="1241"/>
                    </a:lnTo>
                    <a:lnTo>
                      <a:pt x="1148" y="1260"/>
                    </a:lnTo>
                    <a:lnTo>
                      <a:pt x="1140" y="1281"/>
                    </a:lnTo>
                    <a:lnTo>
                      <a:pt x="1130" y="1300"/>
                    </a:lnTo>
                    <a:lnTo>
                      <a:pt x="1120" y="1320"/>
                    </a:lnTo>
                    <a:lnTo>
                      <a:pt x="1108" y="1339"/>
                    </a:lnTo>
                    <a:lnTo>
                      <a:pt x="1098" y="1359"/>
                    </a:lnTo>
                    <a:lnTo>
                      <a:pt x="1075" y="1367"/>
                    </a:lnTo>
                    <a:lnTo>
                      <a:pt x="1051" y="1374"/>
                    </a:lnTo>
                    <a:lnTo>
                      <a:pt x="1026" y="1378"/>
                    </a:lnTo>
                    <a:lnTo>
                      <a:pt x="1002" y="1380"/>
                    </a:lnTo>
                    <a:lnTo>
                      <a:pt x="976" y="1380"/>
                    </a:lnTo>
                    <a:lnTo>
                      <a:pt x="952" y="1380"/>
                    </a:lnTo>
                    <a:lnTo>
                      <a:pt x="928" y="1380"/>
                    </a:lnTo>
                    <a:lnTo>
                      <a:pt x="906" y="1380"/>
                    </a:lnTo>
                    <a:lnTo>
                      <a:pt x="860" y="1389"/>
                    </a:lnTo>
                    <a:lnTo>
                      <a:pt x="818" y="1401"/>
                    </a:lnTo>
                    <a:lnTo>
                      <a:pt x="775" y="1415"/>
                    </a:lnTo>
                    <a:lnTo>
                      <a:pt x="734" y="1431"/>
                    </a:lnTo>
                    <a:lnTo>
                      <a:pt x="690" y="1445"/>
                    </a:lnTo>
                    <a:lnTo>
                      <a:pt x="648" y="1460"/>
                    </a:lnTo>
                    <a:lnTo>
                      <a:pt x="605" y="1471"/>
                    </a:lnTo>
                    <a:lnTo>
                      <a:pt x="561" y="1480"/>
                    </a:lnTo>
                    <a:lnTo>
                      <a:pt x="542" y="1479"/>
                    </a:lnTo>
                    <a:lnTo>
                      <a:pt x="526" y="1480"/>
                    </a:lnTo>
                    <a:lnTo>
                      <a:pt x="510" y="1483"/>
                    </a:lnTo>
                    <a:lnTo>
                      <a:pt x="497" y="1488"/>
                    </a:lnTo>
                    <a:lnTo>
                      <a:pt x="482" y="1493"/>
                    </a:lnTo>
                    <a:lnTo>
                      <a:pt x="468" y="1501"/>
                    </a:lnTo>
                    <a:lnTo>
                      <a:pt x="455" y="1509"/>
                    </a:lnTo>
                    <a:lnTo>
                      <a:pt x="442" y="1519"/>
                    </a:lnTo>
                    <a:lnTo>
                      <a:pt x="435" y="1530"/>
                    </a:lnTo>
                    <a:lnTo>
                      <a:pt x="427" y="1539"/>
                    </a:lnTo>
                    <a:lnTo>
                      <a:pt x="416" y="1545"/>
                    </a:lnTo>
                    <a:lnTo>
                      <a:pt x="406" y="1548"/>
                    </a:lnTo>
                    <a:lnTo>
                      <a:pt x="392" y="1548"/>
                    </a:lnTo>
                    <a:lnTo>
                      <a:pt x="379" y="1547"/>
                    </a:lnTo>
                    <a:lnTo>
                      <a:pt x="366" y="1545"/>
                    </a:lnTo>
                    <a:lnTo>
                      <a:pt x="356" y="1544"/>
                    </a:lnTo>
                    <a:lnTo>
                      <a:pt x="337" y="1542"/>
                    </a:lnTo>
                    <a:lnTo>
                      <a:pt x="321" y="1538"/>
                    </a:lnTo>
                    <a:lnTo>
                      <a:pt x="305" y="1534"/>
                    </a:lnTo>
                    <a:lnTo>
                      <a:pt x="291" y="1529"/>
                    </a:lnTo>
                    <a:lnTo>
                      <a:pt x="274" y="1524"/>
                    </a:lnTo>
                    <a:lnTo>
                      <a:pt x="258" y="1521"/>
                    </a:lnTo>
                    <a:lnTo>
                      <a:pt x="239" y="1520"/>
                    </a:lnTo>
                    <a:lnTo>
                      <a:pt x="222" y="1523"/>
                    </a:lnTo>
                    <a:lnTo>
                      <a:pt x="217" y="1528"/>
                    </a:lnTo>
                    <a:lnTo>
                      <a:pt x="211" y="1532"/>
                    </a:lnTo>
                    <a:lnTo>
                      <a:pt x="208" y="1536"/>
                    </a:lnTo>
                    <a:lnTo>
                      <a:pt x="209" y="1544"/>
                    </a:lnTo>
                    <a:lnTo>
                      <a:pt x="214" y="1548"/>
                    </a:lnTo>
                    <a:lnTo>
                      <a:pt x="221" y="1553"/>
                    </a:lnTo>
                    <a:lnTo>
                      <a:pt x="227" y="1557"/>
                    </a:lnTo>
                    <a:lnTo>
                      <a:pt x="234" y="1562"/>
                    </a:lnTo>
                    <a:lnTo>
                      <a:pt x="245" y="1570"/>
                    </a:lnTo>
                    <a:lnTo>
                      <a:pt x="255" y="1580"/>
                    </a:lnTo>
                    <a:lnTo>
                      <a:pt x="231" y="1586"/>
                    </a:lnTo>
                    <a:lnTo>
                      <a:pt x="209" y="1590"/>
                    </a:lnTo>
                    <a:lnTo>
                      <a:pt x="186" y="1594"/>
                    </a:lnTo>
                    <a:lnTo>
                      <a:pt x="163" y="1597"/>
                    </a:lnTo>
                    <a:lnTo>
                      <a:pt x="139" y="1601"/>
                    </a:lnTo>
                    <a:lnTo>
                      <a:pt x="118" y="1605"/>
                    </a:lnTo>
                    <a:lnTo>
                      <a:pt x="96" y="1611"/>
                    </a:lnTo>
                    <a:lnTo>
                      <a:pt x="75" y="1621"/>
                    </a:lnTo>
                    <a:lnTo>
                      <a:pt x="66" y="1622"/>
                    </a:lnTo>
                    <a:lnTo>
                      <a:pt x="58" y="1626"/>
                    </a:lnTo>
                    <a:lnTo>
                      <a:pt x="48" y="1628"/>
                    </a:lnTo>
                    <a:lnTo>
                      <a:pt x="41" y="1633"/>
                    </a:lnTo>
                    <a:lnTo>
                      <a:pt x="33" y="1636"/>
                    </a:lnTo>
                    <a:lnTo>
                      <a:pt x="28" y="1642"/>
                    </a:lnTo>
                    <a:lnTo>
                      <a:pt x="24" y="1649"/>
                    </a:lnTo>
                    <a:lnTo>
                      <a:pt x="24" y="1660"/>
                    </a:lnTo>
                    <a:lnTo>
                      <a:pt x="32" y="1668"/>
                    </a:lnTo>
                    <a:lnTo>
                      <a:pt x="37" y="1676"/>
                    </a:lnTo>
                    <a:lnTo>
                      <a:pt x="36" y="1684"/>
                    </a:lnTo>
                    <a:lnTo>
                      <a:pt x="32" y="1692"/>
                    </a:lnTo>
                    <a:lnTo>
                      <a:pt x="24" y="1698"/>
                    </a:lnTo>
                    <a:lnTo>
                      <a:pt x="17" y="1704"/>
                    </a:lnTo>
                    <a:lnTo>
                      <a:pt x="11" y="1711"/>
                    </a:lnTo>
                    <a:lnTo>
                      <a:pt x="7" y="1718"/>
                    </a:lnTo>
                    <a:lnTo>
                      <a:pt x="1" y="1723"/>
                    </a:lnTo>
                    <a:lnTo>
                      <a:pt x="0" y="1731"/>
                    </a:lnTo>
                    <a:lnTo>
                      <a:pt x="0" y="1737"/>
                    </a:lnTo>
                    <a:lnTo>
                      <a:pt x="4" y="1744"/>
                    </a:lnTo>
                    <a:lnTo>
                      <a:pt x="14" y="1745"/>
                    </a:lnTo>
                    <a:lnTo>
                      <a:pt x="25" y="1748"/>
                    </a:lnTo>
                    <a:lnTo>
                      <a:pt x="37" y="1749"/>
                    </a:lnTo>
                    <a:lnTo>
                      <a:pt x="48" y="1750"/>
                    </a:lnTo>
                    <a:lnTo>
                      <a:pt x="58" y="1749"/>
                    </a:lnTo>
                    <a:lnTo>
                      <a:pt x="69" y="1746"/>
                    </a:lnTo>
                    <a:lnTo>
                      <a:pt x="79" y="1743"/>
                    </a:lnTo>
                    <a:lnTo>
                      <a:pt x="89" y="1736"/>
                    </a:lnTo>
                    <a:lnTo>
                      <a:pt x="96" y="1744"/>
                    </a:lnTo>
                    <a:lnTo>
                      <a:pt x="90" y="1752"/>
                    </a:lnTo>
                    <a:lnTo>
                      <a:pt x="81" y="1760"/>
                    </a:lnTo>
                    <a:lnTo>
                      <a:pt x="69" y="1768"/>
                    </a:lnTo>
                    <a:lnTo>
                      <a:pt x="60" y="1776"/>
                    </a:lnTo>
                    <a:lnTo>
                      <a:pt x="52" y="1784"/>
                    </a:lnTo>
                    <a:lnTo>
                      <a:pt x="49" y="1794"/>
                    </a:lnTo>
                    <a:lnTo>
                      <a:pt x="54" y="1803"/>
                    </a:lnTo>
                    <a:lnTo>
                      <a:pt x="69" y="1816"/>
                    </a:lnTo>
                    <a:lnTo>
                      <a:pt x="69" y="1820"/>
                    </a:lnTo>
                    <a:lnTo>
                      <a:pt x="81" y="1818"/>
                    </a:lnTo>
                    <a:lnTo>
                      <a:pt x="94" y="1815"/>
                    </a:lnTo>
                    <a:lnTo>
                      <a:pt x="106" y="1809"/>
                    </a:lnTo>
                    <a:lnTo>
                      <a:pt x="119" y="1803"/>
                    </a:lnTo>
                    <a:lnTo>
                      <a:pt x="131" y="1798"/>
                    </a:lnTo>
                    <a:lnTo>
                      <a:pt x="144" y="1795"/>
                    </a:lnTo>
                    <a:lnTo>
                      <a:pt x="157" y="1794"/>
                    </a:lnTo>
                    <a:lnTo>
                      <a:pt x="171" y="1798"/>
                    </a:lnTo>
                    <a:lnTo>
                      <a:pt x="167" y="1806"/>
                    </a:lnTo>
                    <a:lnTo>
                      <a:pt x="159" y="1814"/>
                    </a:lnTo>
                    <a:lnTo>
                      <a:pt x="148" y="1822"/>
                    </a:lnTo>
                    <a:lnTo>
                      <a:pt x="139" y="1830"/>
                    </a:lnTo>
                    <a:lnTo>
                      <a:pt x="131" y="1836"/>
                    </a:lnTo>
                    <a:lnTo>
                      <a:pt x="129" y="1846"/>
                    </a:lnTo>
                    <a:lnTo>
                      <a:pt x="131" y="1855"/>
                    </a:lnTo>
                    <a:lnTo>
                      <a:pt x="143" y="1865"/>
                    </a:lnTo>
                    <a:lnTo>
                      <a:pt x="161" y="1859"/>
                    </a:lnTo>
                    <a:lnTo>
                      <a:pt x="179" y="1852"/>
                    </a:lnTo>
                    <a:lnTo>
                      <a:pt x="196" y="1844"/>
                    </a:lnTo>
                    <a:lnTo>
                      <a:pt x="214" y="1836"/>
                    </a:lnTo>
                    <a:lnTo>
                      <a:pt x="231" y="1826"/>
                    </a:lnTo>
                    <a:lnTo>
                      <a:pt x="249" y="1819"/>
                    </a:lnTo>
                    <a:lnTo>
                      <a:pt x="267" y="1813"/>
                    </a:lnTo>
                    <a:lnTo>
                      <a:pt x="288" y="1810"/>
                    </a:lnTo>
                    <a:lnTo>
                      <a:pt x="300" y="1811"/>
                    </a:lnTo>
                    <a:lnTo>
                      <a:pt x="312" y="1815"/>
                    </a:lnTo>
                    <a:lnTo>
                      <a:pt x="325" y="1816"/>
                    </a:lnTo>
                    <a:lnTo>
                      <a:pt x="339" y="1819"/>
                    </a:lnTo>
                    <a:lnTo>
                      <a:pt x="351" y="1822"/>
                    </a:lnTo>
                    <a:lnTo>
                      <a:pt x="364" y="1825"/>
                    </a:lnTo>
                    <a:lnTo>
                      <a:pt x="376" y="1828"/>
                    </a:lnTo>
                    <a:lnTo>
                      <a:pt x="389" y="1834"/>
                    </a:lnTo>
                    <a:lnTo>
                      <a:pt x="393" y="1828"/>
                    </a:lnTo>
                    <a:lnTo>
                      <a:pt x="411" y="1851"/>
                    </a:lnTo>
                    <a:lnTo>
                      <a:pt x="427" y="1876"/>
                    </a:lnTo>
                    <a:lnTo>
                      <a:pt x="441" y="1902"/>
                    </a:lnTo>
                    <a:lnTo>
                      <a:pt x="456" y="1930"/>
                    </a:lnTo>
                    <a:lnTo>
                      <a:pt x="468" y="1956"/>
                    </a:lnTo>
                    <a:lnTo>
                      <a:pt x="484" y="1983"/>
                    </a:lnTo>
                    <a:lnTo>
                      <a:pt x="501" y="2008"/>
                    </a:lnTo>
                    <a:lnTo>
                      <a:pt x="524" y="2033"/>
                    </a:lnTo>
                    <a:lnTo>
                      <a:pt x="549" y="2050"/>
                    </a:lnTo>
                    <a:lnTo>
                      <a:pt x="578" y="2058"/>
                    </a:lnTo>
                    <a:lnTo>
                      <a:pt x="605" y="2057"/>
                    </a:lnTo>
                    <a:lnTo>
                      <a:pt x="636" y="2053"/>
                    </a:lnTo>
                    <a:lnTo>
                      <a:pt x="664" y="2044"/>
                    </a:lnTo>
                    <a:lnTo>
                      <a:pt x="695" y="2036"/>
                    </a:lnTo>
                    <a:lnTo>
                      <a:pt x="725" y="2030"/>
                    </a:lnTo>
                    <a:lnTo>
                      <a:pt x="755" y="2029"/>
                    </a:lnTo>
                    <a:lnTo>
                      <a:pt x="775" y="2013"/>
                    </a:lnTo>
                    <a:lnTo>
                      <a:pt x="799" y="2007"/>
                    </a:lnTo>
                    <a:lnTo>
                      <a:pt x="824" y="2005"/>
                    </a:lnTo>
                    <a:lnTo>
                      <a:pt x="850" y="2007"/>
                    </a:lnTo>
                    <a:lnTo>
                      <a:pt x="874" y="2006"/>
                    </a:lnTo>
                    <a:lnTo>
                      <a:pt x="896" y="2000"/>
                    </a:lnTo>
                    <a:lnTo>
                      <a:pt x="916" y="1987"/>
                    </a:lnTo>
                    <a:lnTo>
                      <a:pt x="932" y="1962"/>
                    </a:lnTo>
                    <a:lnTo>
                      <a:pt x="952" y="1954"/>
                    </a:lnTo>
                    <a:lnTo>
                      <a:pt x="970" y="1954"/>
                    </a:lnTo>
                    <a:lnTo>
                      <a:pt x="988" y="1958"/>
                    </a:lnTo>
                    <a:lnTo>
                      <a:pt x="1005" y="1966"/>
                    </a:lnTo>
                    <a:lnTo>
                      <a:pt x="1021" y="1974"/>
                    </a:lnTo>
                    <a:lnTo>
                      <a:pt x="1038" y="1983"/>
                    </a:lnTo>
                    <a:lnTo>
                      <a:pt x="1055" y="1988"/>
                    </a:lnTo>
                    <a:lnTo>
                      <a:pt x="1075" y="1990"/>
                    </a:lnTo>
                    <a:lnTo>
                      <a:pt x="1091" y="1990"/>
                    </a:lnTo>
                    <a:lnTo>
                      <a:pt x="1107" y="1989"/>
                    </a:lnTo>
                    <a:lnTo>
                      <a:pt x="1122" y="1987"/>
                    </a:lnTo>
                    <a:lnTo>
                      <a:pt x="1138" y="1984"/>
                    </a:lnTo>
                    <a:lnTo>
                      <a:pt x="1153" y="1980"/>
                    </a:lnTo>
                    <a:lnTo>
                      <a:pt x="1167" y="1976"/>
                    </a:lnTo>
                    <a:lnTo>
                      <a:pt x="1182" y="1973"/>
                    </a:lnTo>
                    <a:lnTo>
                      <a:pt x="1198" y="1972"/>
                    </a:lnTo>
                    <a:lnTo>
                      <a:pt x="1202" y="1975"/>
                    </a:lnTo>
                    <a:lnTo>
                      <a:pt x="1207" y="1978"/>
                    </a:lnTo>
                    <a:lnTo>
                      <a:pt x="1214" y="1976"/>
                    </a:lnTo>
                    <a:lnTo>
                      <a:pt x="1221" y="1974"/>
                    </a:lnTo>
                    <a:lnTo>
                      <a:pt x="1227" y="1971"/>
                    </a:lnTo>
                    <a:lnTo>
                      <a:pt x="1234" y="1967"/>
                    </a:lnTo>
                    <a:lnTo>
                      <a:pt x="1240" y="1964"/>
                    </a:lnTo>
                    <a:lnTo>
                      <a:pt x="1247" y="1962"/>
                    </a:lnTo>
                    <a:lnTo>
                      <a:pt x="1255" y="1956"/>
                    </a:lnTo>
                    <a:lnTo>
                      <a:pt x="1263" y="1950"/>
                    </a:lnTo>
                    <a:lnTo>
                      <a:pt x="1269" y="1943"/>
                    </a:lnTo>
                    <a:lnTo>
                      <a:pt x="1276" y="1938"/>
                    </a:lnTo>
                    <a:lnTo>
                      <a:pt x="1280" y="1930"/>
                    </a:lnTo>
                    <a:lnTo>
                      <a:pt x="1287" y="1922"/>
                    </a:lnTo>
                    <a:lnTo>
                      <a:pt x="1292" y="1915"/>
                    </a:lnTo>
                    <a:lnTo>
                      <a:pt x="1298" y="1908"/>
                    </a:lnTo>
                    <a:lnTo>
                      <a:pt x="1305" y="1916"/>
                    </a:lnTo>
                    <a:lnTo>
                      <a:pt x="1310" y="1925"/>
                    </a:lnTo>
                    <a:lnTo>
                      <a:pt x="1312" y="1934"/>
                    </a:lnTo>
                    <a:lnTo>
                      <a:pt x="1316" y="1943"/>
                    </a:lnTo>
                    <a:lnTo>
                      <a:pt x="1314" y="1959"/>
                    </a:lnTo>
                    <a:lnTo>
                      <a:pt x="1317" y="1978"/>
                    </a:lnTo>
                    <a:lnTo>
                      <a:pt x="1318" y="1996"/>
                    </a:lnTo>
                    <a:lnTo>
                      <a:pt x="1320" y="2016"/>
                    </a:lnTo>
                    <a:lnTo>
                      <a:pt x="1319" y="2035"/>
                    </a:lnTo>
                    <a:lnTo>
                      <a:pt x="1318" y="2054"/>
                    </a:lnTo>
                    <a:lnTo>
                      <a:pt x="1312" y="2070"/>
                    </a:lnTo>
                    <a:lnTo>
                      <a:pt x="1303" y="2087"/>
                    </a:lnTo>
                    <a:lnTo>
                      <a:pt x="1301" y="2101"/>
                    </a:lnTo>
                    <a:lnTo>
                      <a:pt x="1298" y="2117"/>
                    </a:lnTo>
                    <a:lnTo>
                      <a:pt x="1295" y="2132"/>
                    </a:lnTo>
                    <a:lnTo>
                      <a:pt x="1292" y="2150"/>
                    </a:lnTo>
                    <a:lnTo>
                      <a:pt x="1287" y="2165"/>
                    </a:lnTo>
                    <a:lnTo>
                      <a:pt x="1282" y="2183"/>
                    </a:lnTo>
                    <a:lnTo>
                      <a:pt x="1279" y="2198"/>
                    </a:lnTo>
                    <a:lnTo>
                      <a:pt x="1278" y="2216"/>
                    </a:lnTo>
                    <a:lnTo>
                      <a:pt x="1271" y="2238"/>
                    </a:lnTo>
                    <a:lnTo>
                      <a:pt x="1265" y="2261"/>
                    </a:lnTo>
                    <a:lnTo>
                      <a:pt x="1260" y="2285"/>
                    </a:lnTo>
                    <a:lnTo>
                      <a:pt x="1256" y="2309"/>
                    </a:lnTo>
                    <a:lnTo>
                      <a:pt x="1253" y="2333"/>
                    </a:lnTo>
                    <a:lnTo>
                      <a:pt x="1251" y="2357"/>
                    </a:lnTo>
                    <a:lnTo>
                      <a:pt x="1251" y="2381"/>
                    </a:lnTo>
                    <a:lnTo>
                      <a:pt x="1252" y="2405"/>
                    </a:lnTo>
                    <a:lnTo>
                      <a:pt x="1232" y="2487"/>
                    </a:lnTo>
                    <a:lnTo>
                      <a:pt x="1215" y="2570"/>
                    </a:lnTo>
                    <a:lnTo>
                      <a:pt x="1198" y="2652"/>
                    </a:lnTo>
                    <a:lnTo>
                      <a:pt x="1182" y="2736"/>
                    </a:lnTo>
                    <a:lnTo>
                      <a:pt x="1164" y="2818"/>
                    </a:lnTo>
                    <a:lnTo>
                      <a:pt x="1144" y="2901"/>
                    </a:lnTo>
                    <a:lnTo>
                      <a:pt x="1120" y="2981"/>
                    </a:lnTo>
                    <a:lnTo>
                      <a:pt x="1093" y="3060"/>
                    </a:lnTo>
                    <a:lnTo>
                      <a:pt x="1086" y="3084"/>
                    </a:lnTo>
                    <a:lnTo>
                      <a:pt x="1081" y="3111"/>
                    </a:lnTo>
                    <a:lnTo>
                      <a:pt x="1076" y="3138"/>
                    </a:lnTo>
                    <a:lnTo>
                      <a:pt x="1075" y="3165"/>
                    </a:lnTo>
                    <a:lnTo>
                      <a:pt x="1073" y="3191"/>
                    </a:lnTo>
                    <a:lnTo>
                      <a:pt x="1073" y="3219"/>
                    </a:lnTo>
                    <a:lnTo>
                      <a:pt x="1073" y="3246"/>
                    </a:lnTo>
                    <a:lnTo>
                      <a:pt x="1073" y="3273"/>
                    </a:lnTo>
                    <a:lnTo>
                      <a:pt x="1066" y="3293"/>
                    </a:lnTo>
                    <a:lnTo>
                      <a:pt x="1064" y="3313"/>
                    </a:lnTo>
                    <a:lnTo>
                      <a:pt x="1063" y="3334"/>
                    </a:lnTo>
                    <a:lnTo>
                      <a:pt x="1063" y="3354"/>
                    </a:lnTo>
                    <a:lnTo>
                      <a:pt x="1062" y="3375"/>
                    </a:lnTo>
                    <a:lnTo>
                      <a:pt x="1062" y="3395"/>
                    </a:lnTo>
                    <a:lnTo>
                      <a:pt x="1059" y="3416"/>
                    </a:lnTo>
                    <a:lnTo>
                      <a:pt x="1057" y="3437"/>
                    </a:lnTo>
                    <a:lnTo>
                      <a:pt x="1057" y="3451"/>
                    </a:lnTo>
                    <a:lnTo>
                      <a:pt x="1057" y="3466"/>
                    </a:lnTo>
                    <a:lnTo>
                      <a:pt x="1056" y="3481"/>
                    </a:lnTo>
                    <a:lnTo>
                      <a:pt x="1056" y="3498"/>
                    </a:lnTo>
                    <a:lnTo>
                      <a:pt x="1056" y="3514"/>
                    </a:lnTo>
                    <a:lnTo>
                      <a:pt x="1056" y="3530"/>
                    </a:lnTo>
                    <a:lnTo>
                      <a:pt x="1056" y="3545"/>
                    </a:lnTo>
                    <a:lnTo>
                      <a:pt x="1059" y="3563"/>
                    </a:lnTo>
                    <a:lnTo>
                      <a:pt x="1055" y="3573"/>
                    </a:lnTo>
                    <a:lnTo>
                      <a:pt x="1054" y="3585"/>
                    </a:lnTo>
                    <a:lnTo>
                      <a:pt x="1054" y="3596"/>
                    </a:lnTo>
                    <a:lnTo>
                      <a:pt x="1055" y="3608"/>
                    </a:lnTo>
                    <a:lnTo>
                      <a:pt x="1054" y="3618"/>
                    </a:lnTo>
                    <a:lnTo>
                      <a:pt x="1054" y="3629"/>
                    </a:lnTo>
                    <a:lnTo>
                      <a:pt x="1049" y="3639"/>
                    </a:lnTo>
                    <a:lnTo>
                      <a:pt x="1042" y="3650"/>
                    </a:lnTo>
                    <a:lnTo>
                      <a:pt x="1033" y="3701"/>
                    </a:lnTo>
                    <a:lnTo>
                      <a:pt x="1029" y="3754"/>
                    </a:lnTo>
                    <a:lnTo>
                      <a:pt x="1024" y="3807"/>
                    </a:lnTo>
                    <a:lnTo>
                      <a:pt x="1024" y="3861"/>
                    </a:lnTo>
                    <a:lnTo>
                      <a:pt x="1024" y="3914"/>
                    </a:lnTo>
                    <a:lnTo>
                      <a:pt x="1026" y="3968"/>
                    </a:lnTo>
                    <a:lnTo>
                      <a:pt x="1029" y="4021"/>
                    </a:lnTo>
                    <a:lnTo>
                      <a:pt x="1034" y="4075"/>
                    </a:lnTo>
                    <a:lnTo>
                      <a:pt x="1037" y="4109"/>
                    </a:lnTo>
                    <a:lnTo>
                      <a:pt x="1038" y="4144"/>
                    </a:lnTo>
                    <a:lnTo>
                      <a:pt x="1034" y="4178"/>
                    </a:lnTo>
                    <a:lnTo>
                      <a:pt x="1032" y="4213"/>
                    </a:lnTo>
                    <a:lnTo>
                      <a:pt x="1026" y="4246"/>
                    </a:lnTo>
                    <a:lnTo>
                      <a:pt x="1023" y="4280"/>
                    </a:lnTo>
                    <a:lnTo>
                      <a:pt x="1021" y="4314"/>
                    </a:lnTo>
                    <a:lnTo>
                      <a:pt x="1022" y="4349"/>
                    </a:lnTo>
                    <a:lnTo>
                      <a:pt x="1019" y="4377"/>
                    </a:lnTo>
                    <a:lnTo>
                      <a:pt x="1015" y="4405"/>
                    </a:lnTo>
                    <a:lnTo>
                      <a:pt x="1009" y="4432"/>
                    </a:lnTo>
                    <a:lnTo>
                      <a:pt x="1005" y="4460"/>
                    </a:lnTo>
                    <a:lnTo>
                      <a:pt x="999" y="4487"/>
                    </a:lnTo>
                    <a:lnTo>
                      <a:pt x="997" y="4514"/>
                    </a:lnTo>
                    <a:lnTo>
                      <a:pt x="998" y="4542"/>
                    </a:lnTo>
                    <a:lnTo>
                      <a:pt x="1004" y="4572"/>
                    </a:lnTo>
                    <a:lnTo>
                      <a:pt x="983" y="4608"/>
                    </a:lnTo>
                    <a:lnTo>
                      <a:pt x="980" y="4635"/>
                    </a:lnTo>
                    <a:lnTo>
                      <a:pt x="977" y="4665"/>
                    </a:lnTo>
                    <a:lnTo>
                      <a:pt x="976" y="4693"/>
                    </a:lnTo>
                    <a:lnTo>
                      <a:pt x="976" y="4723"/>
                    </a:lnTo>
                    <a:lnTo>
                      <a:pt x="976" y="4751"/>
                    </a:lnTo>
                    <a:lnTo>
                      <a:pt x="977" y="4781"/>
                    </a:lnTo>
                    <a:lnTo>
                      <a:pt x="980" y="4809"/>
                    </a:lnTo>
                    <a:lnTo>
                      <a:pt x="983" y="4839"/>
                    </a:lnTo>
                    <a:lnTo>
                      <a:pt x="960" y="4848"/>
                    </a:lnTo>
                    <a:lnTo>
                      <a:pt x="940" y="4861"/>
                    </a:lnTo>
                    <a:lnTo>
                      <a:pt x="918" y="4873"/>
                    </a:lnTo>
                    <a:lnTo>
                      <a:pt x="898" y="4886"/>
                    </a:lnTo>
                    <a:lnTo>
                      <a:pt x="876" y="4896"/>
                    </a:lnTo>
                    <a:lnTo>
                      <a:pt x="854" y="4905"/>
                    </a:lnTo>
                    <a:lnTo>
                      <a:pt x="832" y="4911"/>
                    </a:lnTo>
                    <a:lnTo>
                      <a:pt x="809" y="4913"/>
                    </a:lnTo>
                    <a:lnTo>
                      <a:pt x="799" y="4920"/>
                    </a:lnTo>
                    <a:lnTo>
                      <a:pt x="788" y="4927"/>
                    </a:lnTo>
                    <a:lnTo>
                      <a:pt x="778" y="4933"/>
                    </a:lnTo>
                    <a:lnTo>
                      <a:pt x="769" y="4941"/>
                    </a:lnTo>
                    <a:lnTo>
                      <a:pt x="760" y="4948"/>
                    </a:lnTo>
                    <a:lnTo>
                      <a:pt x="752" y="4956"/>
                    </a:lnTo>
                    <a:lnTo>
                      <a:pt x="744" y="4964"/>
                    </a:lnTo>
                    <a:lnTo>
                      <a:pt x="737" y="4974"/>
                    </a:lnTo>
                    <a:lnTo>
                      <a:pt x="734" y="4983"/>
                    </a:lnTo>
                    <a:lnTo>
                      <a:pt x="735" y="4994"/>
                    </a:lnTo>
                    <a:lnTo>
                      <a:pt x="737" y="5002"/>
                    </a:lnTo>
                    <a:lnTo>
                      <a:pt x="743" y="5011"/>
                    </a:lnTo>
                    <a:lnTo>
                      <a:pt x="748" y="5016"/>
                    </a:lnTo>
                    <a:lnTo>
                      <a:pt x="758" y="5023"/>
                    </a:lnTo>
                    <a:lnTo>
                      <a:pt x="766" y="5029"/>
                    </a:lnTo>
                    <a:lnTo>
                      <a:pt x="776" y="5034"/>
                    </a:lnTo>
                    <a:lnTo>
                      <a:pt x="797" y="5032"/>
                    </a:lnTo>
                    <a:lnTo>
                      <a:pt x="817" y="5039"/>
                    </a:lnTo>
                    <a:lnTo>
                      <a:pt x="834" y="5050"/>
                    </a:lnTo>
                    <a:lnTo>
                      <a:pt x="851" y="5063"/>
                    </a:lnTo>
                    <a:lnTo>
                      <a:pt x="867" y="5076"/>
                    </a:lnTo>
                    <a:lnTo>
                      <a:pt x="884" y="5088"/>
                    </a:lnTo>
                    <a:lnTo>
                      <a:pt x="902" y="5097"/>
                    </a:lnTo>
                    <a:lnTo>
                      <a:pt x="924" y="5103"/>
                    </a:lnTo>
                    <a:lnTo>
                      <a:pt x="957" y="5098"/>
                    </a:lnTo>
                    <a:lnTo>
                      <a:pt x="991" y="5096"/>
                    </a:lnTo>
                    <a:lnTo>
                      <a:pt x="1025" y="5095"/>
                    </a:lnTo>
                    <a:lnTo>
                      <a:pt x="1059" y="5096"/>
                    </a:lnTo>
                    <a:lnTo>
                      <a:pt x="1092" y="5097"/>
                    </a:lnTo>
                    <a:lnTo>
                      <a:pt x="1126" y="5101"/>
                    </a:lnTo>
                    <a:lnTo>
                      <a:pt x="1160" y="5106"/>
                    </a:lnTo>
                    <a:lnTo>
                      <a:pt x="1193" y="5113"/>
                    </a:lnTo>
                    <a:lnTo>
                      <a:pt x="1227" y="5103"/>
                    </a:lnTo>
                    <a:lnTo>
                      <a:pt x="1262" y="5097"/>
                    </a:lnTo>
                    <a:lnTo>
                      <a:pt x="1297" y="5093"/>
                    </a:lnTo>
                    <a:lnTo>
                      <a:pt x="1335" y="5090"/>
                    </a:lnTo>
                    <a:lnTo>
                      <a:pt x="1371" y="5087"/>
                    </a:lnTo>
                    <a:lnTo>
                      <a:pt x="1409" y="5086"/>
                    </a:lnTo>
                    <a:lnTo>
                      <a:pt x="1445" y="5084"/>
                    </a:lnTo>
                    <a:lnTo>
                      <a:pt x="1483" y="5083"/>
                    </a:lnTo>
                    <a:lnTo>
                      <a:pt x="1498" y="5085"/>
                    </a:lnTo>
                    <a:lnTo>
                      <a:pt x="1514" y="5088"/>
                    </a:lnTo>
                    <a:lnTo>
                      <a:pt x="1531" y="5089"/>
                    </a:lnTo>
                    <a:lnTo>
                      <a:pt x="1548" y="5092"/>
                    </a:lnTo>
                    <a:lnTo>
                      <a:pt x="1565" y="5093"/>
                    </a:lnTo>
                    <a:lnTo>
                      <a:pt x="1582" y="5095"/>
                    </a:lnTo>
                    <a:lnTo>
                      <a:pt x="1599" y="5098"/>
                    </a:lnTo>
                    <a:lnTo>
                      <a:pt x="1616" y="5103"/>
                    </a:lnTo>
                    <a:lnTo>
                      <a:pt x="1632" y="5097"/>
                    </a:lnTo>
                    <a:lnTo>
                      <a:pt x="1648" y="5094"/>
                    </a:lnTo>
                    <a:lnTo>
                      <a:pt x="1664" y="5090"/>
                    </a:lnTo>
                    <a:lnTo>
                      <a:pt x="1680" y="5089"/>
                    </a:lnTo>
                    <a:lnTo>
                      <a:pt x="1696" y="5088"/>
                    </a:lnTo>
                    <a:lnTo>
                      <a:pt x="1712" y="5089"/>
                    </a:lnTo>
                    <a:lnTo>
                      <a:pt x="1728" y="5094"/>
                    </a:lnTo>
                    <a:lnTo>
                      <a:pt x="1744" y="5103"/>
                    </a:lnTo>
                    <a:lnTo>
                      <a:pt x="1756" y="5104"/>
                    </a:lnTo>
                    <a:lnTo>
                      <a:pt x="1770" y="5108"/>
                    </a:lnTo>
                    <a:lnTo>
                      <a:pt x="1781" y="5112"/>
                    </a:lnTo>
                    <a:lnTo>
                      <a:pt x="1794" y="5119"/>
                    </a:lnTo>
                    <a:lnTo>
                      <a:pt x="1804" y="5125"/>
                    </a:lnTo>
                    <a:lnTo>
                      <a:pt x="1815" y="5133"/>
                    </a:lnTo>
                    <a:lnTo>
                      <a:pt x="1826" y="5139"/>
                    </a:lnTo>
                    <a:lnTo>
                      <a:pt x="1838" y="5149"/>
                    </a:lnTo>
                    <a:lnTo>
                      <a:pt x="1869" y="5136"/>
                    </a:lnTo>
                    <a:lnTo>
                      <a:pt x="1902" y="5126"/>
                    </a:lnTo>
                    <a:lnTo>
                      <a:pt x="1933" y="5116"/>
                    </a:lnTo>
                    <a:lnTo>
                      <a:pt x="1966" y="5105"/>
                    </a:lnTo>
                    <a:lnTo>
                      <a:pt x="1995" y="5092"/>
                    </a:lnTo>
                    <a:lnTo>
                      <a:pt x="2025" y="5077"/>
                    </a:lnTo>
                    <a:lnTo>
                      <a:pt x="2053" y="5059"/>
                    </a:lnTo>
                    <a:lnTo>
                      <a:pt x="2082" y="5038"/>
                    </a:lnTo>
                    <a:lnTo>
                      <a:pt x="2093" y="5039"/>
                    </a:lnTo>
                    <a:lnTo>
                      <a:pt x="2105" y="5038"/>
                    </a:lnTo>
                    <a:lnTo>
                      <a:pt x="2115" y="5035"/>
                    </a:lnTo>
                    <a:lnTo>
                      <a:pt x="2125" y="5031"/>
                    </a:lnTo>
                    <a:lnTo>
                      <a:pt x="2133" y="5026"/>
                    </a:lnTo>
                    <a:lnTo>
                      <a:pt x="2143" y="5020"/>
                    </a:lnTo>
                    <a:lnTo>
                      <a:pt x="2152" y="5014"/>
                    </a:lnTo>
                    <a:lnTo>
                      <a:pt x="2164" y="5011"/>
                    </a:lnTo>
                    <a:lnTo>
                      <a:pt x="2176" y="5023"/>
                    </a:lnTo>
                    <a:lnTo>
                      <a:pt x="2192" y="5335"/>
                    </a:lnTo>
                    <a:lnTo>
                      <a:pt x="2207" y="5357"/>
                    </a:lnTo>
                    <a:lnTo>
                      <a:pt x="2229" y="5372"/>
                    </a:lnTo>
                    <a:lnTo>
                      <a:pt x="2254" y="5379"/>
                    </a:lnTo>
                    <a:lnTo>
                      <a:pt x="2283" y="5381"/>
                    </a:lnTo>
                    <a:lnTo>
                      <a:pt x="2313" y="5379"/>
                    </a:lnTo>
                    <a:lnTo>
                      <a:pt x="2343" y="5376"/>
                    </a:lnTo>
                    <a:lnTo>
                      <a:pt x="2372" y="5373"/>
                    </a:lnTo>
                    <a:lnTo>
                      <a:pt x="2400" y="5374"/>
                    </a:lnTo>
                    <a:lnTo>
                      <a:pt x="2413" y="5372"/>
                    </a:lnTo>
                    <a:lnTo>
                      <a:pt x="2427" y="5371"/>
                    </a:lnTo>
                    <a:lnTo>
                      <a:pt x="2441" y="5369"/>
                    </a:lnTo>
                    <a:lnTo>
                      <a:pt x="2454" y="5368"/>
                    </a:lnTo>
                    <a:lnTo>
                      <a:pt x="2468" y="5366"/>
                    </a:lnTo>
                    <a:lnTo>
                      <a:pt x="2482" y="5364"/>
                    </a:lnTo>
                    <a:lnTo>
                      <a:pt x="2495" y="5359"/>
                    </a:lnTo>
                    <a:lnTo>
                      <a:pt x="2510" y="5356"/>
                    </a:lnTo>
                    <a:lnTo>
                      <a:pt x="2515" y="5359"/>
                    </a:lnTo>
                    <a:lnTo>
                      <a:pt x="2519" y="5365"/>
                    </a:lnTo>
                    <a:lnTo>
                      <a:pt x="2523" y="5372"/>
                    </a:lnTo>
                    <a:lnTo>
                      <a:pt x="2527" y="5379"/>
                    </a:lnTo>
                    <a:lnTo>
                      <a:pt x="2529" y="5384"/>
                    </a:lnTo>
                    <a:lnTo>
                      <a:pt x="2533" y="5391"/>
                    </a:lnTo>
                    <a:lnTo>
                      <a:pt x="2536" y="5398"/>
                    </a:lnTo>
                    <a:lnTo>
                      <a:pt x="2541" y="5405"/>
                    </a:lnTo>
                    <a:lnTo>
                      <a:pt x="2581" y="5430"/>
                    </a:lnTo>
                    <a:lnTo>
                      <a:pt x="2625" y="5442"/>
                    </a:lnTo>
                    <a:lnTo>
                      <a:pt x="2671" y="5442"/>
                    </a:lnTo>
                    <a:lnTo>
                      <a:pt x="2717" y="5434"/>
                    </a:lnTo>
                    <a:lnTo>
                      <a:pt x="2764" y="5420"/>
                    </a:lnTo>
                    <a:lnTo>
                      <a:pt x="2811" y="5405"/>
                    </a:lnTo>
                    <a:lnTo>
                      <a:pt x="2856" y="5390"/>
                    </a:lnTo>
                    <a:lnTo>
                      <a:pt x="2902" y="5380"/>
                    </a:lnTo>
                    <a:lnTo>
                      <a:pt x="2944" y="5365"/>
                    </a:lnTo>
                    <a:lnTo>
                      <a:pt x="2988" y="5355"/>
                    </a:lnTo>
                    <a:lnTo>
                      <a:pt x="3034" y="5347"/>
                    </a:lnTo>
                    <a:lnTo>
                      <a:pt x="3081" y="5341"/>
                    </a:lnTo>
                    <a:lnTo>
                      <a:pt x="3126" y="5335"/>
                    </a:lnTo>
                    <a:lnTo>
                      <a:pt x="3173" y="5330"/>
                    </a:lnTo>
                    <a:lnTo>
                      <a:pt x="3217" y="5322"/>
                    </a:lnTo>
                    <a:lnTo>
                      <a:pt x="3263" y="5313"/>
                    </a:lnTo>
                    <a:lnTo>
                      <a:pt x="3273" y="5299"/>
                    </a:lnTo>
                    <a:lnTo>
                      <a:pt x="3285" y="5285"/>
                    </a:lnTo>
                    <a:lnTo>
                      <a:pt x="3298" y="5272"/>
                    </a:lnTo>
                    <a:lnTo>
                      <a:pt x="3312" y="5258"/>
                    </a:lnTo>
                    <a:lnTo>
                      <a:pt x="3324" y="5243"/>
                    </a:lnTo>
                    <a:lnTo>
                      <a:pt x="3338" y="5229"/>
                    </a:lnTo>
                    <a:lnTo>
                      <a:pt x="3352" y="5216"/>
                    </a:lnTo>
                    <a:lnTo>
                      <a:pt x="3365" y="5205"/>
                    </a:lnTo>
                    <a:lnTo>
                      <a:pt x="3369" y="5184"/>
                    </a:lnTo>
                    <a:lnTo>
                      <a:pt x="3374" y="5162"/>
                    </a:lnTo>
                    <a:lnTo>
                      <a:pt x="3380" y="5139"/>
                    </a:lnTo>
                    <a:lnTo>
                      <a:pt x="3387" y="5118"/>
                    </a:lnTo>
                    <a:lnTo>
                      <a:pt x="3389" y="5096"/>
                    </a:lnTo>
                    <a:lnTo>
                      <a:pt x="3388" y="5076"/>
                    </a:lnTo>
                    <a:lnTo>
                      <a:pt x="3381" y="5055"/>
                    </a:lnTo>
                    <a:lnTo>
                      <a:pt x="3369" y="5038"/>
                    </a:lnTo>
                    <a:lnTo>
                      <a:pt x="3379" y="5023"/>
                    </a:lnTo>
                    <a:lnTo>
                      <a:pt x="3386" y="5007"/>
                    </a:lnTo>
                    <a:lnTo>
                      <a:pt x="3389" y="4989"/>
                    </a:lnTo>
                    <a:lnTo>
                      <a:pt x="3390" y="4972"/>
                    </a:lnTo>
                    <a:lnTo>
                      <a:pt x="3389" y="4953"/>
                    </a:lnTo>
                    <a:lnTo>
                      <a:pt x="3388" y="4935"/>
                    </a:lnTo>
                    <a:lnTo>
                      <a:pt x="3386" y="4916"/>
                    </a:lnTo>
                    <a:lnTo>
                      <a:pt x="3386" y="4900"/>
                    </a:lnTo>
                    <a:lnTo>
                      <a:pt x="3379" y="4854"/>
                    </a:lnTo>
                    <a:lnTo>
                      <a:pt x="3375" y="4808"/>
                    </a:lnTo>
                    <a:lnTo>
                      <a:pt x="3371" y="4763"/>
                    </a:lnTo>
                    <a:lnTo>
                      <a:pt x="3367" y="4717"/>
                    </a:lnTo>
                    <a:lnTo>
                      <a:pt x="3362" y="4671"/>
                    </a:lnTo>
                    <a:lnTo>
                      <a:pt x="3356" y="4627"/>
                    </a:lnTo>
                    <a:lnTo>
                      <a:pt x="3348" y="4583"/>
                    </a:lnTo>
                    <a:lnTo>
                      <a:pt x="3340" y="4542"/>
                    </a:lnTo>
                    <a:lnTo>
                      <a:pt x="3337" y="4519"/>
                    </a:lnTo>
                    <a:lnTo>
                      <a:pt x="3336" y="4497"/>
                    </a:lnTo>
                    <a:lnTo>
                      <a:pt x="3334" y="4475"/>
                    </a:lnTo>
                    <a:lnTo>
                      <a:pt x="3334" y="4453"/>
                    </a:lnTo>
                    <a:lnTo>
                      <a:pt x="3331" y="4431"/>
                    </a:lnTo>
                    <a:lnTo>
                      <a:pt x="3328" y="4411"/>
                    </a:lnTo>
                    <a:lnTo>
                      <a:pt x="3322" y="4390"/>
                    </a:lnTo>
                    <a:lnTo>
                      <a:pt x="3314" y="4372"/>
                    </a:lnTo>
                    <a:lnTo>
                      <a:pt x="3311" y="4355"/>
                    </a:lnTo>
                    <a:lnTo>
                      <a:pt x="3307" y="4338"/>
                    </a:lnTo>
                    <a:lnTo>
                      <a:pt x="3301" y="4322"/>
                    </a:lnTo>
                    <a:lnTo>
                      <a:pt x="3297" y="4307"/>
                    </a:lnTo>
                    <a:lnTo>
                      <a:pt x="3290" y="4291"/>
                    </a:lnTo>
                    <a:lnTo>
                      <a:pt x="3284" y="4275"/>
                    </a:lnTo>
                    <a:lnTo>
                      <a:pt x="3278" y="4259"/>
                    </a:lnTo>
                    <a:lnTo>
                      <a:pt x="3273" y="4245"/>
                    </a:lnTo>
                    <a:lnTo>
                      <a:pt x="3265" y="4237"/>
                    </a:lnTo>
                    <a:lnTo>
                      <a:pt x="3260" y="4230"/>
                    </a:lnTo>
                    <a:lnTo>
                      <a:pt x="3259" y="4221"/>
                    </a:lnTo>
                    <a:lnTo>
                      <a:pt x="3259" y="4212"/>
                    </a:lnTo>
                    <a:lnTo>
                      <a:pt x="3259" y="4201"/>
                    </a:lnTo>
                    <a:lnTo>
                      <a:pt x="3259" y="4192"/>
                    </a:lnTo>
                    <a:lnTo>
                      <a:pt x="3258" y="4184"/>
                    </a:lnTo>
                    <a:lnTo>
                      <a:pt x="3256" y="4177"/>
                    </a:lnTo>
                    <a:lnTo>
                      <a:pt x="3260" y="4173"/>
                    </a:lnTo>
                    <a:lnTo>
                      <a:pt x="3248" y="4132"/>
                    </a:lnTo>
                    <a:lnTo>
                      <a:pt x="3239" y="4091"/>
                    </a:lnTo>
                    <a:lnTo>
                      <a:pt x="3231" y="4049"/>
                    </a:lnTo>
                    <a:lnTo>
                      <a:pt x="3224" y="4007"/>
                    </a:lnTo>
                    <a:lnTo>
                      <a:pt x="3216" y="3963"/>
                    </a:lnTo>
                    <a:lnTo>
                      <a:pt x="3209" y="3921"/>
                    </a:lnTo>
                    <a:lnTo>
                      <a:pt x="3200" y="3879"/>
                    </a:lnTo>
                    <a:lnTo>
                      <a:pt x="3189" y="3839"/>
                    </a:lnTo>
                    <a:lnTo>
                      <a:pt x="3181" y="3805"/>
                    </a:lnTo>
                    <a:lnTo>
                      <a:pt x="3174" y="3771"/>
                    </a:lnTo>
                    <a:lnTo>
                      <a:pt x="3168" y="3734"/>
                    </a:lnTo>
                    <a:lnTo>
                      <a:pt x="3166" y="3699"/>
                    </a:lnTo>
                    <a:lnTo>
                      <a:pt x="3163" y="3663"/>
                    </a:lnTo>
                    <a:lnTo>
                      <a:pt x="3163" y="3626"/>
                    </a:lnTo>
                    <a:lnTo>
                      <a:pt x="3164" y="3589"/>
                    </a:lnTo>
                    <a:lnTo>
                      <a:pt x="3168" y="3552"/>
                    </a:lnTo>
                    <a:lnTo>
                      <a:pt x="3168" y="3547"/>
                    </a:lnTo>
                    <a:lnTo>
                      <a:pt x="3164" y="3545"/>
                    </a:lnTo>
                    <a:lnTo>
                      <a:pt x="3166" y="3495"/>
                    </a:lnTo>
                    <a:lnTo>
                      <a:pt x="3170" y="3448"/>
                    </a:lnTo>
                    <a:lnTo>
                      <a:pt x="3175" y="3400"/>
                    </a:lnTo>
                    <a:lnTo>
                      <a:pt x="3182" y="3352"/>
                    </a:lnTo>
                    <a:lnTo>
                      <a:pt x="3186" y="3304"/>
                    </a:lnTo>
                    <a:lnTo>
                      <a:pt x="3192" y="3256"/>
                    </a:lnTo>
                    <a:lnTo>
                      <a:pt x="3196" y="3210"/>
                    </a:lnTo>
                    <a:lnTo>
                      <a:pt x="3197" y="3163"/>
                    </a:lnTo>
                    <a:lnTo>
                      <a:pt x="3201" y="2835"/>
                    </a:lnTo>
                    <a:lnTo>
                      <a:pt x="3191" y="2811"/>
                    </a:lnTo>
                    <a:lnTo>
                      <a:pt x="3188" y="2787"/>
                    </a:lnTo>
                    <a:lnTo>
                      <a:pt x="3188" y="2763"/>
                    </a:lnTo>
                    <a:lnTo>
                      <a:pt x="3191" y="2739"/>
                    </a:lnTo>
                    <a:lnTo>
                      <a:pt x="3194" y="2715"/>
                    </a:lnTo>
                    <a:lnTo>
                      <a:pt x="3200" y="2692"/>
                    </a:lnTo>
                    <a:lnTo>
                      <a:pt x="3206" y="2668"/>
                    </a:lnTo>
                    <a:lnTo>
                      <a:pt x="3211" y="2646"/>
                    </a:lnTo>
                    <a:lnTo>
                      <a:pt x="3235" y="2625"/>
                    </a:lnTo>
                    <a:lnTo>
                      <a:pt x="3255" y="2605"/>
                    </a:lnTo>
                    <a:lnTo>
                      <a:pt x="3268" y="2582"/>
                    </a:lnTo>
                    <a:lnTo>
                      <a:pt x="3282" y="2559"/>
                    </a:lnTo>
                    <a:lnTo>
                      <a:pt x="3292" y="2536"/>
                    </a:lnTo>
                    <a:lnTo>
                      <a:pt x="3306" y="2512"/>
                    </a:lnTo>
                    <a:lnTo>
                      <a:pt x="3321" y="2490"/>
                    </a:lnTo>
                    <a:lnTo>
                      <a:pt x="3342" y="2472"/>
                    </a:lnTo>
                    <a:lnTo>
                      <a:pt x="3358" y="2435"/>
                    </a:lnTo>
                    <a:lnTo>
                      <a:pt x="3369" y="2399"/>
                    </a:lnTo>
                    <a:lnTo>
                      <a:pt x="3375" y="2361"/>
                    </a:lnTo>
                    <a:lnTo>
                      <a:pt x="3379" y="2324"/>
                    </a:lnTo>
                    <a:lnTo>
                      <a:pt x="3379" y="2284"/>
                    </a:lnTo>
                    <a:lnTo>
                      <a:pt x="3379" y="2244"/>
                    </a:lnTo>
                    <a:lnTo>
                      <a:pt x="3379" y="2203"/>
                    </a:lnTo>
                    <a:lnTo>
                      <a:pt x="3381" y="2162"/>
                    </a:lnTo>
                    <a:lnTo>
                      <a:pt x="3377" y="2118"/>
                    </a:lnTo>
                    <a:lnTo>
                      <a:pt x="3373" y="2073"/>
                    </a:lnTo>
                    <a:lnTo>
                      <a:pt x="3370" y="2028"/>
                    </a:lnTo>
                    <a:lnTo>
                      <a:pt x="3367" y="1983"/>
                    </a:lnTo>
                    <a:lnTo>
                      <a:pt x="3362" y="1939"/>
                    </a:lnTo>
                    <a:lnTo>
                      <a:pt x="3356" y="1894"/>
                    </a:lnTo>
                    <a:lnTo>
                      <a:pt x="3346" y="1851"/>
                    </a:lnTo>
                    <a:lnTo>
                      <a:pt x="3334" y="1810"/>
                    </a:lnTo>
                    <a:lnTo>
                      <a:pt x="3331" y="1780"/>
                    </a:lnTo>
                    <a:lnTo>
                      <a:pt x="3328" y="1748"/>
                    </a:lnTo>
                    <a:lnTo>
                      <a:pt x="3324" y="1713"/>
                    </a:lnTo>
                    <a:lnTo>
                      <a:pt x="3324" y="1680"/>
                    </a:lnTo>
                    <a:lnTo>
                      <a:pt x="3325" y="1646"/>
                    </a:lnTo>
                    <a:lnTo>
                      <a:pt x="3330" y="1616"/>
                    </a:lnTo>
                    <a:lnTo>
                      <a:pt x="3339" y="1586"/>
                    </a:lnTo>
                    <a:lnTo>
                      <a:pt x="3355" y="1560"/>
                    </a:lnTo>
                    <a:lnTo>
                      <a:pt x="3360" y="1542"/>
                    </a:lnTo>
                    <a:lnTo>
                      <a:pt x="3363" y="1523"/>
                    </a:lnTo>
                    <a:lnTo>
                      <a:pt x="3363" y="1506"/>
                    </a:lnTo>
                    <a:lnTo>
                      <a:pt x="3362" y="1489"/>
                    </a:lnTo>
                    <a:lnTo>
                      <a:pt x="3357" y="1472"/>
                    </a:lnTo>
                    <a:lnTo>
                      <a:pt x="3352" y="1456"/>
                    </a:lnTo>
                    <a:lnTo>
                      <a:pt x="3345" y="1440"/>
                    </a:lnTo>
                    <a:lnTo>
                      <a:pt x="3338" y="1427"/>
                    </a:lnTo>
                    <a:lnTo>
                      <a:pt x="3328" y="1416"/>
                    </a:lnTo>
                    <a:lnTo>
                      <a:pt x="3321" y="1407"/>
                    </a:lnTo>
                    <a:lnTo>
                      <a:pt x="3313" y="1397"/>
                    </a:lnTo>
                    <a:lnTo>
                      <a:pt x="3307" y="1388"/>
                    </a:lnTo>
                    <a:lnTo>
                      <a:pt x="3301" y="1378"/>
                    </a:lnTo>
                    <a:lnTo>
                      <a:pt x="3298" y="1367"/>
                    </a:lnTo>
                    <a:lnTo>
                      <a:pt x="3295" y="1357"/>
                    </a:lnTo>
                    <a:lnTo>
                      <a:pt x="3293" y="1347"/>
                    </a:lnTo>
                    <a:lnTo>
                      <a:pt x="3271" y="1321"/>
                    </a:lnTo>
                    <a:lnTo>
                      <a:pt x="3248" y="1299"/>
                    </a:lnTo>
                    <a:lnTo>
                      <a:pt x="3222" y="1280"/>
                    </a:lnTo>
                    <a:lnTo>
                      <a:pt x="3197" y="1263"/>
                    </a:lnTo>
                    <a:lnTo>
                      <a:pt x="3169" y="1246"/>
                    </a:lnTo>
                    <a:lnTo>
                      <a:pt x="3143" y="1228"/>
                    </a:lnTo>
                    <a:lnTo>
                      <a:pt x="3116" y="1211"/>
                    </a:lnTo>
                    <a:lnTo>
                      <a:pt x="3092" y="1195"/>
                    </a:lnTo>
                    <a:lnTo>
                      <a:pt x="3096" y="1165"/>
                    </a:lnTo>
                    <a:lnTo>
                      <a:pt x="3027" y="1154"/>
                    </a:lnTo>
                    <a:lnTo>
                      <a:pt x="3029" y="1144"/>
                    </a:lnTo>
                    <a:lnTo>
                      <a:pt x="3037" y="1136"/>
                    </a:lnTo>
                    <a:lnTo>
                      <a:pt x="3045" y="1128"/>
                    </a:lnTo>
                    <a:lnTo>
                      <a:pt x="3053" y="1121"/>
                    </a:lnTo>
                    <a:lnTo>
                      <a:pt x="3071" y="1121"/>
                    </a:lnTo>
                    <a:lnTo>
                      <a:pt x="3065" y="1110"/>
                    </a:lnTo>
                    <a:lnTo>
                      <a:pt x="3059" y="1100"/>
                    </a:lnTo>
                    <a:lnTo>
                      <a:pt x="3055" y="1094"/>
                    </a:lnTo>
                    <a:lnTo>
                      <a:pt x="3054" y="1088"/>
                    </a:lnTo>
                    <a:lnTo>
                      <a:pt x="3054" y="1082"/>
                    </a:lnTo>
                    <a:lnTo>
                      <a:pt x="3055" y="1076"/>
                    </a:lnTo>
                    <a:lnTo>
                      <a:pt x="3060" y="1069"/>
                    </a:lnTo>
                    <a:lnTo>
                      <a:pt x="3066" y="1064"/>
                    </a:lnTo>
                    <a:lnTo>
                      <a:pt x="3073" y="1060"/>
                    </a:lnTo>
                    <a:lnTo>
                      <a:pt x="3079" y="1057"/>
                    </a:lnTo>
                    <a:lnTo>
                      <a:pt x="3085" y="1051"/>
                    </a:lnTo>
                    <a:lnTo>
                      <a:pt x="3090" y="1045"/>
                    </a:lnTo>
                    <a:lnTo>
                      <a:pt x="3093" y="1038"/>
                    </a:lnTo>
                    <a:lnTo>
                      <a:pt x="3094" y="1031"/>
                    </a:lnTo>
                    <a:lnTo>
                      <a:pt x="3106" y="1020"/>
                    </a:lnTo>
                    <a:lnTo>
                      <a:pt x="3118" y="1009"/>
                    </a:lnTo>
                    <a:lnTo>
                      <a:pt x="3128" y="996"/>
                    </a:lnTo>
                    <a:lnTo>
                      <a:pt x="3139" y="984"/>
                    </a:lnTo>
                    <a:lnTo>
                      <a:pt x="3145" y="969"/>
                    </a:lnTo>
                    <a:lnTo>
                      <a:pt x="3151" y="953"/>
                    </a:lnTo>
                    <a:lnTo>
                      <a:pt x="3152" y="936"/>
                    </a:lnTo>
                    <a:lnTo>
                      <a:pt x="3150" y="919"/>
                    </a:lnTo>
                    <a:lnTo>
                      <a:pt x="3143" y="914"/>
                    </a:lnTo>
                    <a:lnTo>
                      <a:pt x="3140" y="911"/>
                    </a:lnTo>
                    <a:lnTo>
                      <a:pt x="3139" y="905"/>
                    </a:lnTo>
                    <a:lnTo>
                      <a:pt x="3139" y="901"/>
                    </a:lnTo>
                    <a:lnTo>
                      <a:pt x="3139" y="889"/>
                    </a:lnTo>
                    <a:lnTo>
                      <a:pt x="3135" y="881"/>
                    </a:lnTo>
                    <a:lnTo>
                      <a:pt x="3111" y="853"/>
                    </a:lnTo>
                    <a:lnTo>
                      <a:pt x="3099" y="822"/>
                    </a:lnTo>
                    <a:lnTo>
                      <a:pt x="3093" y="788"/>
                    </a:lnTo>
                    <a:lnTo>
                      <a:pt x="3091" y="753"/>
                    </a:lnTo>
                    <a:lnTo>
                      <a:pt x="3087" y="716"/>
                    </a:lnTo>
                    <a:lnTo>
                      <a:pt x="3082" y="683"/>
                    </a:lnTo>
                    <a:lnTo>
                      <a:pt x="3068" y="652"/>
                    </a:lnTo>
                    <a:lnTo>
                      <a:pt x="3043" y="627"/>
                    </a:lnTo>
                    <a:lnTo>
                      <a:pt x="3037" y="612"/>
                    </a:lnTo>
                    <a:lnTo>
                      <a:pt x="3033" y="598"/>
                    </a:lnTo>
                    <a:lnTo>
                      <a:pt x="3027" y="584"/>
                    </a:lnTo>
                    <a:lnTo>
                      <a:pt x="3021" y="570"/>
                    </a:lnTo>
                    <a:lnTo>
                      <a:pt x="3014" y="557"/>
                    </a:lnTo>
                    <a:lnTo>
                      <a:pt x="3008" y="543"/>
                    </a:lnTo>
                    <a:lnTo>
                      <a:pt x="3001" y="529"/>
                    </a:lnTo>
                    <a:lnTo>
                      <a:pt x="2994" y="517"/>
                    </a:lnTo>
                    <a:lnTo>
                      <a:pt x="2986" y="509"/>
                    </a:lnTo>
                    <a:lnTo>
                      <a:pt x="2981" y="500"/>
                    </a:lnTo>
                    <a:lnTo>
                      <a:pt x="2978" y="491"/>
                    </a:lnTo>
                    <a:lnTo>
                      <a:pt x="2977" y="482"/>
                    </a:lnTo>
                    <a:lnTo>
                      <a:pt x="2975" y="471"/>
                    </a:lnTo>
                    <a:lnTo>
                      <a:pt x="2972" y="461"/>
                    </a:lnTo>
                    <a:lnTo>
                      <a:pt x="2968" y="452"/>
                    </a:lnTo>
                    <a:lnTo>
                      <a:pt x="2961" y="445"/>
                    </a:lnTo>
                    <a:lnTo>
                      <a:pt x="2934" y="422"/>
                    </a:lnTo>
                    <a:lnTo>
                      <a:pt x="2903" y="410"/>
                    </a:lnTo>
                    <a:lnTo>
                      <a:pt x="2871" y="403"/>
                    </a:lnTo>
                    <a:lnTo>
                      <a:pt x="2838" y="402"/>
                    </a:lnTo>
                    <a:lnTo>
                      <a:pt x="2804" y="403"/>
                    </a:lnTo>
                    <a:lnTo>
                      <a:pt x="2770" y="408"/>
                    </a:lnTo>
                    <a:lnTo>
                      <a:pt x="2735" y="411"/>
                    </a:lnTo>
                    <a:lnTo>
                      <a:pt x="2702" y="414"/>
                    </a:lnTo>
                    <a:lnTo>
                      <a:pt x="2690" y="422"/>
                    </a:lnTo>
                    <a:lnTo>
                      <a:pt x="2679" y="429"/>
                    </a:lnTo>
                    <a:lnTo>
                      <a:pt x="2666" y="434"/>
                    </a:lnTo>
                    <a:lnTo>
                      <a:pt x="2654" y="438"/>
                    </a:lnTo>
                    <a:lnTo>
                      <a:pt x="2640" y="442"/>
                    </a:lnTo>
                    <a:lnTo>
                      <a:pt x="2627" y="446"/>
                    </a:lnTo>
                    <a:lnTo>
                      <a:pt x="2615" y="452"/>
                    </a:lnTo>
                    <a:lnTo>
                      <a:pt x="2605" y="461"/>
                    </a:lnTo>
                    <a:lnTo>
                      <a:pt x="2584" y="470"/>
                    </a:lnTo>
                    <a:lnTo>
                      <a:pt x="2570" y="483"/>
                    </a:lnTo>
                    <a:lnTo>
                      <a:pt x="2560" y="499"/>
                    </a:lnTo>
                    <a:lnTo>
                      <a:pt x="2554" y="516"/>
                    </a:lnTo>
                    <a:lnTo>
                      <a:pt x="2549" y="533"/>
                    </a:lnTo>
                    <a:lnTo>
                      <a:pt x="2544" y="551"/>
                    </a:lnTo>
                    <a:lnTo>
                      <a:pt x="2536" y="568"/>
                    </a:lnTo>
                    <a:lnTo>
                      <a:pt x="2525" y="584"/>
                    </a:lnTo>
                    <a:lnTo>
                      <a:pt x="2512" y="628"/>
                    </a:lnTo>
                    <a:lnTo>
                      <a:pt x="2505" y="675"/>
                    </a:lnTo>
                    <a:lnTo>
                      <a:pt x="2504" y="723"/>
                    </a:lnTo>
                    <a:lnTo>
                      <a:pt x="2508" y="771"/>
                    </a:lnTo>
                    <a:lnTo>
                      <a:pt x="2512" y="817"/>
                    </a:lnTo>
                    <a:lnTo>
                      <a:pt x="2519" y="864"/>
                    </a:lnTo>
                    <a:lnTo>
                      <a:pt x="2527" y="910"/>
                    </a:lnTo>
                    <a:lnTo>
                      <a:pt x="2535" y="955"/>
                    </a:lnTo>
                    <a:lnTo>
                      <a:pt x="2539" y="962"/>
                    </a:lnTo>
                    <a:lnTo>
                      <a:pt x="2540" y="969"/>
                    </a:lnTo>
                    <a:lnTo>
                      <a:pt x="2539" y="976"/>
                    </a:lnTo>
                    <a:lnTo>
                      <a:pt x="2537" y="982"/>
                    </a:lnTo>
                    <a:lnTo>
                      <a:pt x="2534" y="989"/>
                    </a:lnTo>
                    <a:lnTo>
                      <a:pt x="2532" y="997"/>
                    </a:lnTo>
                    <a:lnTo>
                      <a:pt x="2529" y="1004"/>
                    </a:lnTo>
                    <a:lnTo>
                      <a:pt x="2531" y="1014"/>
                    </a:lnTo>
                    <a:lnTo>
                      <a:pt x="2524" y="1036"/>
                    </a:lnTo>
                    <a:lnTo>
                      <a:pt x="2525" y="1057"/>
                    </a:lnTo>
                    <a:lnTo>
                      <a:pt x="2531" y="1076"/>
                    </a:lnTo>
                    <a:lnTo>
                      <a:pt x="2540" y="1096"/>
                    </a:lnTo>
                    <a:lnTo>
                      <a:pt x="2545" y="1115"/>
                    </a:lnTo>
                    <a:lnTo>
                      <a:pt x="2549" y="1133"/>
                    </a:lnTo>
                    <a:lnTo>
                      <a:pt x="2543" y="1151"/>
                    </a:lnTo>
                    <a:lnTo>
                      <a:pt x="2531" y="1170"/>
                    </a:lnTo>
                    <a:lnTo>
                      <a:pt x="2527" y="1178"/>
                    </a:lnTo>
                    <a:lnTo>
                      <a:pt x="2524" y="1187"/>
                    </a:lnTo>
                    <a:lnTo>
                      <a:pt x="2517" y="1194"/>
                    </a:lnTo>
                    <a:lnTo>
                      <a:pt x="2508" y="1201"/>
                    </a:lnTo>
                    <a:lnTo>
                      <a:pt x="2484" y="1195"/>
                    </a:lnTo>
                    <a:lnTo>
                      <a:pt x="2472" y="1174"/>
                    </a:lnTo>
                    <a:lnTo>
                      <a:pt x="2462" y="1153"/>
                    </a:lnTo>
                    <a:lnTo>
                      <a:pt x="2453" y="1132"/>
                    </a:lnTo>
                    <a:lnTo>
                      <a:pt x="2445" y="1111"/>
                    </a:lnTo>
                    <a:lnTo>
                      <a:pt x="2436" y="1090"/>
                    </a:lnTo>
                    <a:lnTo>
                      <a:pt x="2428" y="1068"/>
                    </a:lnTo>
                    <a:lnTo>
                      <a:pt x="2420" y="1047"/>
                    </a:lnTo>
                    <a:lnTo>
                      <a:pt x="2412" y="1027"/>
                    </a:lnTo>
                    <a:lnTo>
                      <a:pt x="2380" y="987"/>
                    </a:lnTo>
                    <a:lnTo>
                      <a:pt x="2345" y="955"/>
                    </a:lnTo>
                    <a:lnTo>
                      <a:pt x="2307" y="928"/>
                    </a:lnTo>
                    <a:lnTo>
                      <a:pt x="2267" y="904"/>
                    </a:lnTo>
                    <a:lnTo>
                      <a:pt x="2225" y="882"/>
                    </a:lnTo>
                    <a:lnTo>
                      <a:pt x="2183" y="862"/>
                    </a:lnTo>
                    <a:lnTo>
                      <a:pt x="2142" y="840"/>
                    </a:lnTo>
                    <a:lnTo>
                      <a:pt x="2102" y="820"/>
                    </a:lnTo>
                    <a:lnTo>
                      <a:pt x="2089" y="806"/>
                    </a:lnTo>
                    <a:lnTo>
                      <a:pt x="2075" y="795"/>
                    </a:lnTo>
                    <a:lnTo>
                      <a:pt x="2061" y="783"/>
                    </a:lnTo>
                    <a:lnTo>
                      <a:pt x="2049" y="772"/>
                    </a:lnTo>
                    <a:lnTo>
                      <a:pt x="2036" y="758"/>
                    </a:lnTo>
                    <a:lnTo>
                      <a:pt x="2027" y="745"/>
                    </a:lnTo>
                    <a:lnTo>
                      <a:pt x="2022" y="729"/>
                    </a:lnTo>
                    <a:lnTo>
                      <a:pt x="2020" y="712"/>
                    </a:lnTo>
                    <a:lnTo>
                      <a:pt x="2027" y="707"/>
                    </a:lnTo>
                    <a:lnTo>
                      <a:pt x="2035" y="702"/>
                    </a:lnTo>
                    <a:lnTo>
                      <a:pt x="2043" y="698"/>
                    </a:lnTo>
                    <a:lnTo>
                      <a:pt x="2051" y="693"/>
                    </a:lnTo>
                    <a:lnTo>
                      <a:pt x="2058" y="688"/>
                    </a:lnTo>
                    <a:lnTo>
                      <a:pt x="2065" y="682"/>
                    </a:lnTo>
                    <a:lnTo>
                      <a:pt x="2070" y="675"/>
                    </a:lnTo>
                    <a:lnTo>
                      <a:pt x="2077" y="668"/>
                    </a:lnTo>
                    <a:lnTo>
                      <a:pt x="2077" y="661"/>
                    </a:lnTo>
                    <a:lnTo>
                      <a:pt x="2078" y="655"/>
                    </a:lnTo>
                    <a:lnTo>
                      <a:pt x="2078" y="649"/>
                    </a:lnTo>
                    <a:lnTo>
                      <a:pt x="2078" y="644"/>
                    </a:lnTo>
                    <a:lnTo>
                      <a:pt x="2075" y="634"/>
                    </a:lnTo>
                    <a:lnTo>
                      <a:pt x="2072" y="625"/>
                    </a:lnTo>
                    <a:lnTo>
                      <a:pt x="2060" y="618"/>
                    </a:lnTo>
                    <a:lnTo>
                      <a:pt x="2055" y="612"/>
                    </a:lnTo>
                    <a:lnTo>
                      <a:pt x="2053" y="604"/>
                    </a:lnTo>
                    <a:lnTo>
                      <a:pt x="2056" y="597"/>
                    </a:lnTo>
                    <a:lnTo>
                      <a:pt x="2058" y="587"/>
                    </a:lnTo>
                    <a:lnTo>
                      <a:pt x="2060" y="579"/>
                    </a:lnTo>
                    <a:lnTo>
                      <a:pt x="2063" y="570"/>
                    </a:lnTo>
                    <a:lnTo>
                      <a:pt x="2064" y="563"/>
                    </a:lnTo>
                    <a:lnTo>
                      <a:pt x="2058" y="552"/>
                    </a:lnTo>
                    <a:lnTo>
                      <a:pt x="2055" y="541"/>
                    </a:lnTo>
                    <a:lnTo>
                      <a:pt x="2052" y="529"/>
                    </a:lnTo>
                    <a:lnTo>
                      <a:pt x="2052" y="519"/>
                    </a:lnTo>
                    <a:lnTo>
                      <a:pt x="2052" y="508"/>
                    </a:lnTo>
                    <a:lnTo>
                      <a:pt x="2057" y="496"/>
                    </a:lnTo>
                    <a:lnTo>
                      <a:pt x="2061" y="486"/>
                    </a:lnTo>
                    <a:lnTo>
                      <a:pt x="2069" y="478"/>
                    </a:lnTo>
                    <a:lnTo>
                      <a:pt x="2070" y="470"/>
                    </a:lnTo>
                    <a:lnTo>
                      <a:pt x="2073" y="463"/>
                    </a:lnTo>
                    <a:lnTo>
                      <a:pt x="2074" y="455"/>
                    </a:lnTo>
                    <a:lnTo>
                      <a:pt x="2075" y="449"/>
                    </a:lnTo>
                    <a:lnTo>
                      <a:pt x="2074" y="441"/>
                    </a:lnTo>
                    <a:lnTo>
                      <a:pt x="2073" y="433"/>
                    </a:lnTo>
                    <a:lnTo>
                      <a:pt x="2070" y="426"/>
                    </a:lnTo>
                    <a:lnTo>
                      <a:pt x="2069" y="420"/>
                    </a:lnTo>
                    <a:lnTo>
                      <a:pt x="2076" y="409"/>
                    </a:lnTo>
                    <a:lnTo>
                      <a:pt x="2083" y="397"/>
                    </a:lnTo>
                    <a:lnTo>
                      <a:pt x="2086" y="385"/>
                    </a:lnTo>
                    <a:lnTo>
                      <a:pt x="2091" y="373"/>
                    </a:lnTo>
                    <a:lnTo>
                      <a:pt x="2092" y="360"/>
                    </a:lnTo>
                    <a:lnTo>
                      <a:pt x="2093" y="347"/>
                    </a:lnTo>
                    <a:lnTo>
                      <a:pt x="2092" y="334"/>
                    </a:lnTo>
                    <a:lnTo>
                      <a:pt x="2090" y="322"/>
                    </a:lnTo>
                    <a:lnTo>
                      <a:pt x="2065" y="285"/>
                    </a:lnTo>
                    <a:lnTo>
                      <a:pt x="2045" y="245"/>
                    </a:lnTo>
                    <a:lnTo>
                      <a:pt x="2026" y="205"/>
                    </a:lnTo>
                    <a:lnTo>
                      <a:pt x="2008" y="165"/>
                    </a:lnTo>
                    <a:lnTo>
                      <a:pt x="1985" y="126"/>
                    </a:lnTo>
                    <a:lnTo>
                      <a:pt x="1959" y="92"/>
                    </a:lnTo>
                    <a:lnTo>
                      <a:pt x="1925" y="64"/>
                    </a:lnTo>
                    <a:lnTo>
                      <a:pt x="1883" y="43"/>
                    </a:lnTo>
                    <a:lnTo>
                      <a:pt x="1867" y="36"/>
                    </a:lnTo>
                    <a:lnTo>
                      <a:pt x="1852" y="31"/>
                    </a:lnTo>
                    <a:lnTo>
                      <a:pt x="1836" y="24"/>
                    </a:lnTo>
                    <a:lnTo>
                      <a:pt x="1822" y="19"/>
                    </a:lnTo>
                    <a:lnTo>
                      <a:pt x="1807" y="12"/>
                    </a:lnTo>
                    <a:lnTo>
                      <a:pt x="1793" y="8"/>
                    </a:lnTo>
                    <a:lnTo>
                      <a:pt x="1778" y="3"/>
                    </a:lnTo>
                    <a:lnTo>
                      <a:pt x="1764" y="0"/>
                    </a:lnTo>
                    <a:lnTo>
                      <a:pt x="1751" y="2"/>
                    </a:lnTo>
                    <a:lnTo>
                      <a:pt x="1739" y="4"/>
                    </a:lnTo>
                    <a:lnTo>
                      <a:pt x="1725" y="8"/>
                    </a:lnTo>
                    <a:lnTo>
                      <a:pt x="1714" y="11"/>
                    </a:lnTo>
                    <a:lnTo>
                      <a:pt x="1702" y="15"/>
                    </a:lnTo>
                    <a:lnTo>
                      <a:pt x="1690" y="18"/>
                    </a:lnTo>
                    <a:lnTo>
                      <a:pt x="1678" y="22"/>
                    </a:lnTo>
                    <a:lnTo>
                      <a:pt x="166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xmlns="" id="{DD614B38-E19F-4586-AB42-BF25122B8CE9}"/>
                  </a:ext>
                </a:extLst>
              </p:cNvPr>
              <p:cNvSpPr>
                <a:spLocks/>
              </p:cNvSpPr>
              <p:nvPr/>
            </p:nvSpPr>
            <p:spPr bwMode="auto">
              <a:xfrm>
                <a:off x="2307" y="1595"/>
                <a:ext cx="180" cy="196"/>
              </a:xfrm>
              <a:custGeom>
                <a:avLst/>
                <a:gdLst>
                  <a:gd name="T0" fmla="*/ 1 w 359"/>
                  <a:gd name="T1" fmla="*/ 1 h 391"/>
                  <a:gd name="T2" fmla="*/ 1 w 359"/>
                  <a:gd name="T3" fmla="*/ 1 h 391"/>
                  <a:gd name="T4" fmla="*/ 1 w 359"/>
                  <a:gd name="T5" fmla="*/ 1 h 391"/>
                  <a:gd name="T6" fmla="*/ 1 w 359"/>
                  <a:gd name="T7" fmla="*/ 1 h 391"/>
                  <a:gd name="T8" fmla="*/ 1 w 359"/>
                  <a:gd name="T9" fmla="*/ 1 h 391"/>
                  <a:gd name="T10" fmla="*/ 1 w 359"/>
                  <a:gd name="T11" fmla="*/ 1 h 391"/>
                  <a:gd name="T12" fmla="*/ 1 w 359"/>
                  <a:gd name="T13" fmla="*/ 1 h 391"/>
                  <a:gd name="T14" fmla="*/ 1 w 359"/>
                  <a:gd name="T15" fmla="*/ 1 h 391"/>
                  <a:gd name="T16" fmla="*/ 1 w 359"/>
                  <a:gd name="T17" fmla="*/ 1 h 391"/>
                  <a:gd name="T18" fmla="*/ 1 w 359"/>
                  <a:gd name="T19" fmla="*/ 1 h 391"/>
                  <a:gd name="T20" fmla="*/ 1 w 359"/>
                  <a:gd name="T21" fmla="*/ 1 h 391"/>
                  <a:gd name="T22" fmla="*/ 1 w 359"/>
                  <a:gd name="T23" fmla="*/ 1 h 391"/>
                  <a:gd name="T24" fmla="*/ 1 w 359"/>
                  <a:gd name="T25" fmla="*/ 1 h 391"/>
                  <a:gd name="T26" fmla="*/ 1 w 359"/>
                  <a:gd name="T27" fmla="*/ 1 h 391"/>
                  <a:gd name="T28" fmla="*/ 1 w 359"/>
                  <a:gd name="T29" fmla="*/ 1 h 391"/>
                  <a:gd name="T30" fmla="*/ 1 w 359"/>
                  <a:gd name="T31" fmla="*/ 1 h 391"/>
                  <a:gd name="T32" fmla="*/ 1 w 359"/>
                  <a:gd name="T33" fmla="*/ 1 h 391"/>
                  <a:gd name="T34" fmla="*/ 1 w 359"/>
                  <a:gd name="T35" fmla="*/ 1 h 391"/>
                  <a:gd name="T36" fmla="*/ 1 w 359"/>
                  <a:gd name="T37" fmla="*/ 1 h 391"/>
                  <a:gd name="T38" fmla="*/ 1 w 359"/>
                  <a:gd name="T39" fmla="*/ 1 h 391"/>
                  <a:gd name="T40" fmla="*/ 1 w 359"/>
                  <a:gd name="T41" fmla="*/ 1 h 391"/>
                  <a:gd name="T42" fmla="*/ 1 w 359"/>
                  <a:gd name="T43" fmla="*/ 1 h 391"/>
                  <a:gd name="T44" fmla="*/ 1 w 359"/>
                  <a:gd name="T45" fmla="*/ 1 h 391"/>
                  <a:gd name="T46" fmla="*/ 1 w 359"/>
                  <a:gd name="T47" fmla="*/ 1 h 391"/>
                  <a:gd name="T48" fmla="*/ 1 w 359"/>
                  <a:gd name="T49" fmla="*/ 1 h 391"/>
                  <a:gd name="T50" fmla="*/ 1 w 359"/>
                  <a:gd name="T51" fmla="*/ 1 h 391"/>
                  <a:gd name="T52" fmla="*/ 1 w 359"/>
                  <a:gd name="T53" fmla="*/ 1 h 391"/>
                  <a:gd name="T54" fmla="*/ 1 w 359"/>
                  <a:gd name="T55" fmla="*/ 1 h 391"/>
                  <a:gd name="T56" fmla="*/ 1 w 359"/>
                  <a:gd name="T57" fmla="*/ 1 h 391"/>
                  <a:gd name="T58" fmla="*/ 1 w 359"/>
                  <a:gd name="T59" fmla="*/ 1 h 391"/>
                  <a:gd name="T60" fmla="*/ 1 w 359"/>
                  <a:gd name="T61" fmla="*/ 1 h 391"/>
                  <a:gd name="T62" fmla="*/ 1 w 359"/>
                  <a:gd name="T63" fmla="*/ 1 h 391"/>
                  <a:gd name="T64" fmla="*/ 1 w 359"/>
                  <a:gd name="T65" fmla="*/ 1 h 391"/>
                  <a:gd name="T66" fmla="*/ 1 w 359"/>
                  <a:gd name="T67" fmla="*/ 1 h 391"/>
                  <a:gd name="T68" fmla="*/ 1 w 359"/>
                  <a:gd name="T69" fmla="*/ 1 h 391"/>
                  <a:gd name="T70" fmla="*/ 1 w 359"/>
                  <a:gd name="T71" fmla="*/ 1 h 391"/>
                  <a:gd name="T72" fmla="*/ 1 w 359"/>
                  <a:gd name="T73" fmla="*/ 1 h 391"/>
                  <a:gd name="T74" fmla="*/ 1 w 359"/>
                  <a:gd name="T75" fmla="*/ 1 h 391"/>
                  <a:gd name="T76" fmla="*/ 1 w 359"/>
                  <a:gd name="T77" fmla="*/ 1 h 391"/>
                  <a:gd name="T78" fmla="*/ 1 w 359"/>
                  <a:gd name="T79" fmla="*/ 1 h 391"/>
                  <a:gd name="T80" fmla="*/ 1 w 359"/>
                  <a:gd name="T81" fmla="*/ 1 h 391"/>
                  <a:gd name="T82" fmla="*/ 1 w 359"/>
                  <a:gd name="T83" fmla="*/ 1 h 391"/>
                  <a:gd name="T84" fmla="*/ 1 w 359"/>
                  <a:gd name="T85" fmla="*/ 1 h 391"/>
                  <a:gd name="T86" fmla="*/ 1 w 359"/>
                  <a:gd name="T87" fmla="*/ 1 h 391"/>
                  <a:gd name="T88" fmla="*/ 1 w 359"/>
                  <a:gd name="T89" fmla="*/ 1 h 391"/>
                  <a:gd name="T90" fmla="*/ 1 w 359"/>
                  <a:gd name="T91" fmla="*/ 1 h 391"/>
                  <a:gd name="T92" fmla="*/ 1 w 359"/>
                  <a:gd name="T93" fmla="*/ 1 h 391"/>
                  <a:gd name="T94" fmla="*/ 1 w 359"/>
                  <a:gd name="T95" fmla="*/ 1 h 391"/>
                  <a:gd name="T96" fmla="*/ 1 w 359"/>
                  <a:gd name="T97" fmla="*/ 1 h 391"/>
                  <a:gd name="T98" fmla="*/ 1 w 359"/>
                  <a:gd name="T99" fmla="*/ 0 h 391"/>
                  <a:gd name="T100" fmla="*/ 1 w 359"/>
                  <a:gd name="T101" fmla="*/ 1 h 391"/>
                  <a:gd name="T102" fmla="*/ 1 w 359"/>
                  <a:gd name="T103" fmla="*/ 1 h 391"/>
                  <a:gd name="T104" fmla="*/ 1 w 359"/>
                  <a:gd name="T105" fmla="*/ 1 h 3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59" h="391">
                    <a:moveTo>
                      <a:pt x="187" y="13"/>
                    </a:moveTo>
                    <a:lnTo>
                      <a:pt x="180" y="17"/>
                    </a:lnTo>
                    <a:lnTo>
                      <a:pt x="174" y="19"/>
                    </a:lnTo>
                    <a:lnTo>
                      <a:pt x="167" y="19"/>
                    </a:lnTo>
                    <a:lnTo>
                      <a:pt x="161" y="20"/>
                    </a:lnTo>
                    <a:lnTo>
                      <a:pt x="154" y="19"/>
                    </a:lnTo>
                    <a:lnTo>
                      <a:pt x="147" y="20"/>
                    </a:lnTo>
                    <a:lnTo>
                      <a:pt x="140" y="21"/>
                    </a:lnTo>
                    <a:lnTo>
                      <a:pt x="135" y="26"/>
                    </a:lnTo>
                    <a:lnTo>
                      <a:pt x="125" y="25"/>
                    </a:lnTo>
                    <a:lnTo>
                      <a:pt x="116" y="28"/>
                    </a:lnTo>
                    <a:lnTo>
                      <a:pt x="107" y="32"/>
                    </a:lnTo>
                    <a:lnTo>
                      <a:pt x="99" y="36"/>
                    </a:lnTo>
                    <a:lnTo>
                      <a:pt x="90" y="40"/>
                    </a:lnTo>
                    <a:lnTo>
                      <a:pt x="82" y="43"/>
                    </a:lnTo>
                    <a:lnTo>
                      <a:pt x="74" y="45"/>
                    </a:lnTo>
                    <a:lnTo>
                      <a:pt x="67" y="46"/>
                    </a:lnTo>
                    <a:lnTo>
                      <a:pt x="46" y="64"/>
                    </a:lnTo>
                    <a:lnTo>
                      <a:pt x="28" y="85"/>
                    </a:lnTo>
                    <a:lnTo>
                      <a:pt x="16" y="108"/>
                    </a:lnTo>
                    <a:lnTo>
                      <a:pt x="8" y="133"/>
                    </a:lnTo>
                    <a:lnTo>
                      <a:pt x="2" y="157"/>
                    </a:lnTo>
                    <a:lnTo>
                      <a:pt x="0" y="183"/>
                    </a:lnTo>
                    <a:lnTo>
                      <a:pt x="1" y="208"/>
                    </a:lnTo>
                    <a:lnTo>
                      <a:pt x="6" y="233"/>
                    </a:lnTo>
                    <a:lnTo>
                      <a:pt x="15" y="238"/>
                    </a:lnTo>
                    <a:lnTo>
                      <a:pt x="27" y="239"/>
                    </a:lnTo>
                    <a:lnTo>
                      <a:pt x="40" y="239"/>
                    </a:lnTo>
                    <a:lnTo>
                      <a:pt x="53" y="239"/>
                    </a:lnTo>
                    <a:lnTo>
                      <a:pt x="64" y="240"/>
                    </a:lnTo>
                    <a:lnTo>
                      <a:pt x="74" y="245"/>
                    </a:lnTo>
                    <a:lnTo>
                      <a:pt x="81" y="254"/>
                    </a:lnTo>
                    <a:lnTo>
                      <a:pt x="84" y="270"/>
                    </a:lnTo>
                    <a:lnTo>
                      <a:pt x="85" y="280"/>
                    </a:lnTo>
                    <a:lnTo>
                      <a:pt x="87" y="291"/>
                    </a:lnTo>
                    <a:lnTo>
                      <a:pt x="87" y="303"/>
                    </a:lnTo>
                    <a:lnTo>
                      <a:pt x="87" y="315"/>
                    </a:lnTo>
                    <a:lnTo>
                      <a:pt x="87" y="327"/>
                    </a:lnTo>
                    <a:lnTo>
                      <a:pt x="87" y="338"/>
                    </a:lnTo>
                    <a:lnTo>
                      <a:pt x="88" y="349"/>
                    </a:lnTo>
                    <a:lnTo>
                      <a:pt x="92" y="362"/>
                    </a:lnTo>
                    <a:lnTo>
                      <a:pt x="88" y="365"/>
                    </a:lnTo>
                    <a:lnTo>
                      <a:pt x="88" y="371"/>
                    </a:lnTo>
                    <a:lnTo>
                      <a:pt x="88" y="378"/>
                    </a:lnTo>
                    <a:lnTo>
                      <a:pt x="88" y="385"/>
                    </a:lnTo>
                    <a:lnTo>
                      <a:pt x="98" y="387"/>
                    </a:lnTo>
                    <a:lnTo>
                      <a:pt x="110" y="391"/>
                    </a:lnTo>
                    <a:lnTo>
                      <a:pt x="116" y="391"/>
                    </a:lnTo>
                    <a:lnTo>
                      <a:pt x="122" y="391"/>
                    </a:lnTo>
                    <a:lnTo>
                      <a:pt x="127" y="389"/>
                    </a:lnTo>
                    <a:lnTo>
                      <a:pt x="133" y="385"/>
                    </a:lnTo>
                    <a:lnTo>
                      <a:pt x="132" y="368"/>
                    </a:lnTo>
                    <a:lnTo>
                      <a:pt x="132" y="350"/>
                    </a:lnTo>
                    <a:lnTo>
                      <a:pt x="132" y="332"/>
                    </a:lnTo>
                    <a:lnTo>
                      <a:pt x="134" y="315"/>
                    </a:lnTo>
                    <a:lnTo>
                      <a:pt x="137" y="297"/>
                    </a:lnTo>
                    <a:lnTo>
                      <a:pt x="140" y="280"/>
                    </a:lnTo>
                    <a:lnTo>
                      <a:pt x="143" y="263"/>
                    </a:lnTo>
                    <a:lnTo>
                      <a:pt x="149" y="247"/>
                    </a:lnTo>
                    <a:lnTo>
                      <a:pt x="156" y="235"/>
                    </a:lnTo>
                    <a:lnTo>
                      <a:pt x="166" y="230"/>
                    </a:lnTo>
                    <a:lnTo>
                      <a:pt x="178" y="226"/>
                    </a:lnTo>
                    <a:lnTo>
                      <a:pt x="191" y="227"/>
                    </a:lnTo>
                    <a:lnTo>
                      <a:pt x="204" y="227"/>
                    </a:lnTo>
                    <a:lnTo>
                      <a:pt x="216" y="227"/>
                    </a:lnTo>
                    <a:lnTo>
                      <a:pt x="228" y="225"/>
                    </a:lnTo>
                    <a:lnTo>
                      <a:pt x="238" y="221"/>
                    </a:lnTo>
                    <a:lnTo>
                      <a:pt x="246" y="219"/>
                    </a:lnTo>
                    <a:lnTo>
                      <a:pt x="255" y="219"/>
                    </a:lnTo>
                    <a:lnTo>
                      <a:pt x="263" y="218"/>
                    </a:lnTo>
                    <a:lnTo>
                      <a:pt x="272" y="218"/>
                    </a:lnTo>
                    <a:lnTo>
                      <a:pt x="278" y="215"/>
                    </a:lnTo>
                    <a:lnTo>
                      <a:pt x="285" y="212"/>
                    </a:lnTo>
                    <a:lnTo>
                      <a:pt x="290" y="205"/>
                    </a:lnTo>
                    <a:lnTo>
                      <a:pt x="295" y="198"/>
                    </a:lnTo>
                    <a:lnTo>
                      <a:pt x="296" y="182"/>
                    </a:lnTo>
                    <a:lnTo>
                      <a:pt x="302" y="167"/>
                    </a:lnTo>
                    <a:lnTo>
                      <a:pt x="307" y="153"/>
                    </a:lnTo>
                    <a:lnTo>
                      <a:pt x="318" y="141"/>
                    </a:lnTo>
                    <a:lnTo>
                      <a:pt x="327" y="128"/>
                    </a:lnTo>
                    <a:lnTo>
                      <a:pt x="338" y="117"/>
                    </a:lnTo>
                    <a:lnTo>
                      <a:pt x="348" y="106"/>
                    </a:lnTo>
                    <a:lnTo>
                      <a:pt x="359" y="95"/>
                    </a:lnTo>
                    <a:lnTo>
                      <a:pt x="359" y="86"/>
                    </a:lnTo>
                    <a:lnTo>
                      <a:pt x="358" y="79"/>
                    </a:lnTo>
                    <a:lnTo>
                      <a:pt x="354" y="73"/>
                    </a:lnTo>
                    <a:lnTo>
                      <a:pt x="352" y="66"/>
                    </a:lnTo>
                    <a:lnTo>
                      <a:pt x="348" y="59"/>
                    </a:lnTo>
                    <a:lnTo>
                      <a:pt x="346" y="52"/>
                    </a:lnTo>
                    <a:lnTo>
                      <a:pt x="346" y="45"/>
                    </a:lnTo>
                    <a:lnTo>
                      <a:pt x="351" y="38"/>
                    </a:lnTo>
                    <a:lnTo>
                      <a:pt x="340" y="27"/>
                    </a:lnTo>
                    <a:lnTo>
                      <a:pt x="329" y="21"/>
                    </a:lnTo>
                    <a:lnTo>
                      <a:pt x="317" y="18"/>
                    </a:lnTo>
                    <a:lnTo>
                      <a:pt x="305" y="17"/>
                    </a:lnTo>
                    <a:lnTo>
                      <a:pt x="291" y="15"/>
                    </a:lnTo>
                    <a:lnTo>
                      <a:pt x="280" y="13"/>
                    </a:lnTo>
                    <a:lnTo>
                      <a:pt x="268" y="10"/>
                    </a:lnTo>
                    <a:lnTo>
                      <a:pt x="258" y="3"/>
                    </a:lnTo>
                    <a:lnTo>
                      <a:pt x="247" y="0"/>
                    </a:lnTo>
                    <a:lnTo>
                      <a:pt x="238" y="1"/>
                    </a:lnTo>
                    <a:lnTo>
                      <a:pt x="229" y="3"/>
                    </a:lnTo>
                    <a:lnTo>
                      <a:pt x="221" y="8"/>
                    </a:lnTo>
                    <a:lnTo>
                      <a:pt x="213" y="10"/>
                    </a:lnTo>
                    <a:lnTo>
                      <a:pt x="205" y="13"/>
                    </a:lnTo>
                    <a:lnTo>
                      <a:pt x="196" y="15"/>
                    </a:lnTo>
                    <a:lnTo>
                      <a:pt x="187" y="13"/>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xmlns="" id="{1CA0512C-8DD6-4A79-8A2F-78FB5DF5227C}"/>
                  </a:ext>
                </a:extLst>
              </p:cNvPr>
              <p:cNvSpPr>
                <a:spLocks/>
              </p:cNvSpPr>
              <p:nvPr/>
            </p:nvSpPr>
            <p:spPr bwMode="auto">
              <a:xfrm>
                <a:off x="2477" y="1693"/>
                <a:ext cx="43" cy="126"/>
              </a:xfrm>
              <a:custGeom>
                <a:avLst/>
                <a:gdLst/>
                <a:ahLst/>
                <a:cxnLst>
                  <a:cxn ang="0">
                    <a:pos x="0" y="8"/>
                  </a:cxn>
                  <a:cxn ang="0">
                    <a:pos x="10" y="37"/>
                  </a:cxn>
                  <a:cxn ang="0">
                    <a:pos x="13" y="68"/>
                  </a:cxn>
                  <a:cxn ang="0">
                    <a:pos x="11" y="98"/>
                  </a:cxn>
                  <a:cxn ang="0">
                    <a:pos x="10" y="130"/>
                  </a:cxn>
                  <a:cxn ang="0">
                    <a:pos x="7" y="161"/>
                  </a:cxn>
                  <a:cxn ang="0">
                    <a:pos x="10" y="193"/>
                  </a:cxn>
                  <a:cxn ang="0">
                    <a:pos x="16" y="222"/>
                  </a:cxn>
                  <a:cxn ang="0">
                    <a:pos x="35" y="252"/>
                  </a:cxn>
                  <a:cxn ang="0">
                    <a:pos x="41" y="234"/>
                  </a:cxn>
                  <a:cxn ang="0">
                    <a:pos x="46" y="217"/>
                  </a:cxn>
                  <a:cxn ang="0">
                    <a:pos x="48" y="197"/>
                  </a:cxn>
                  <a:cxn ang="0">
                    <a:pos x="52" y="179"/>
                  </a:cxn>
                  <a:cxn ang="0">
                    <a:pos x="55" y="160"/>
                  </a:cxn>
                  <a:cxn ang="0">
                    <a:pos x="61" y="143"/>
                  </a:cxn>
                  <a:cxn ang="0">
                    <a:pos x="68" y="126"/>
                  </a:cxn>
                  <a:cxn ang="0">
                    <a:pos x="80" y="111"/>
                  </a:cxn>
                  <a:cxn ang="0">
                    <a:pos x="86" y="57"/>
                  </a:cxn>
                  <a:cxn ang="0">
                    <a:pos x="77" y="62"/>
                  </a:cxn>
                  <a:cxn ang="0">
                    <a:pos x="73" y="73"/>
                  </a:cxn>
                  <a:cxn ang="0">
                    <a:pos x="71" y="79"/>
                  </a:cxn>
                  <a:cxn ang="0">
                    <a:pos x="69" y="86"/>
                  </a:cxn>
                  <a:cxn ang="0">
                    <a:pos x="64" y="90"/>
                  </a:cxn>
                  <a:cxn ang="0">
                    <a:pos x="57" y="94"/>
                  </a:cxn>
                  <a:cxn ang="0">
                    <a:pos x="52" y="88"/>
                  </a:cxn>
                  <a:cxn ang="0">
                    <a:pos x="49" y="82"/>
                  </a:cxn>
                  <a:cxn ang="0">
                    <a:pos x="48" y="76"/>
                  </a:cxn>
                  <a:cxn ang="0">
                    <a:pos x="48" y="70"/>
                  </a:cxn>
                  <a:cxn ang="0">
                    <a:pos x="48" y="62"/>
                  </a:cxn>
                  <a:cxn ang="0">
                    <a:pos x="48" y="55"/>
                  </a:cxn>
                  <a:cxn ang="0">
                    <a:pos x="47" y="49"/>
                  </a:cxn>
                  <a:cxn ang="0">
                    <a:pos x="45" y="45"/>
                  </a:cxn>
                  <a:cxn ang="0">
                    <a:pos x="41" y="37"/>
                  </a:cxn>
                  <a:cxn ang="0">
                    <a:pos x="38" y="28"/>
                  </a:cxn>
                  <a:cxn ang="0">
                    <a:pos x="33" y="19"/>
                  </a:cxn>
                  <a:cxn ang="0">
                    <a:pos x="29" y="11"/>
                  </a:cxn>
                  <a:cxn ang="0">
                    <a:pos x="22" y="4"/>
                  </a:cxn>
                  <a:cxn ang="0">
                    <a:pos x="16" y="0"/>
                  </a:cxn>
                  <a:cxn ang="0">
                    <a:pos x="8" y="0"/>
                  </a:cxn>
                  <a:cxn ang="0">
                    <a:pos x="0" y="8"/>
                  </a:cxn>
                </a:cxnLst>
                <a:rect l="0" t="0" r="r" b="b"/>
                <a:pathLst>
                  <a:path w="86" h="252">
                    <a:moveTo>
                      <a:pt x="0" y="8"/>
                    </a:moveTo>
                    <a:lnTo>
                      <a:pt x="10" y="37"/>
                    </a:lnTo>
                    <a:lnTo>
                      <a:pt x="13" y="68"/>
                    </a:lnTo>
                    <a:lnTo>
                      <a:pt x="11" y="98"/>
                    </a:lnTo>
                    <a:lnTo>
                      <a:pt x="10" y="130"/>
                    </a:lnTo>
                    <a:lnTo>
                      <a:pt x="7" y="161"/>
                    </a:lnTo>
                    <a:lnTo>
                      <a:pt x="10" y="193"/>
                    </a:lnTo>
                    <a:lnTo>
                      <a:pt x="16" y="222"/>
                    </a:lnTo>
                    <a:lnTo>
                      <a:pt x="35" y="252"/>
                    </a:lnTo>
                    <a:lnTo>
                      <a:pt x="41" y="234"/>
                    </a:lnTo>
                    <a:lnTo>
                      <a:pt x="46" y="217"/>
                    </a:lnTo>
                    <a:lnTo>
                      <a:pt x="48" y="197"/>
                    </a:lnTo>
                    <a:lnTo>
                      <a:pt x="52" y="179"/>
                    </a:lnTo>
                    <a:lnTo>
                      <a:pt x="55" y="160"/>
                    </a:lnTo>
                    <a:lnTo>
                      <a:pt x="61" y="143"/>
                    </a:lnTo>
                    <a:lnTo>
                      <a:pt x="68" y="126"/>
                    </a:lnTo>
                    <a:lnTo>
                      <a:pt x="80" y="111"/>
                    </a:lnTo>
                    <a:lnTo>
                      <a:pt x="86" y="57"/>
                    </a:lnTo>
                    <a:lnTo>
                      <a:pt x="77" y="62"/>
                    </a:lnTo>
                    <a:lnTo>
                      <a:pt x="73" y="73"/>
                    </a:lnTo>
                    <a:lnTo>
                      <a:pt x="71" y="79"/>
                    </a:lnTo>
                    <a:lnTo>
                      <a:pt x="69" y="86"/>
                    </a:lnTo>
                    <a:lnTo>
                      <a:pt x="64" y="90"/>
                    </a:lnTo>
                    <a:lnTo>
                      <a:pt x="57" y="94"/>
                    </a:lnTo>
                    <a:lnTo>
                      <a:pt x="52" y="88"/>
                    </a:lnTo>
                    <a:lnTo>
                      <a:pt x="49" y="82"/>
                    </a:lnTo>
                    <a:lnTo>
                      <a:pt x="48" y="76"/>
                    </a:lnTo>
                    <a:lnTo>
                      <a:pt x="48" y="70"/>
                    </a:lnTo>
                    <a:lnTo>
                      <a:pt x="48" y="62"/>
                    </a:lnTo>
                    <a:lnTo>
                      <a:pt x="48" y="55"/>
                    </a:lnTo>
                    <a:lnTo>
                      <a:pt x="47" y="49"/>
                    </a:lnTo>
                    <a:lnTo>
                      <a:pt x="45" y="45"/>
                    </a:lnTo>
                    <a:lnTo>
                      <a:pt x="41" y="37"/>
                    </a:lnTo>
                    <a:lnTo>
                      <a:pt x="38" y="28"/>
                    </a:lnTo>
                    <a:lnTo>
                      <a:pt x="33" y="19"/>
                    </a:lnTo>
                    <a:lnTo>
                      <a:pt x="29" y="11"/>
                    </a:lnTo>
                    <a:lnTo>
                      <a:pt x="22" y="4"/>
                    </a:lnTo>
                    <a:lnTo>
                      <a:pt x="16" y="0"/>
                    </a:lnTo>
                    <a:lnTo>
                      <a:pt x="8" y="0"/>
                    </a:lnTo>
                    <a:lnTo>
                      <a:pt x="0" y="8"/>
                    </a:lnTo>
                    <a:close/>
                  </a:path>
                </a:pathLst>
              </a:custGeom>
              <a:solidFill>
                <a:schemeClr val="accent6"/>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2" name="Freeform 10">
                <a:extLst>
                  <a:ext uri="{FF2B5EF4-FFF2-40B4-BE49-F238E27FC236}">
                    <a16:creationId xmlns:a16="http://schemas.microsoft.com/office/drawing/2014/main" xmlns="" id="{D0C86003-A450-4B8D-9C76-372CD8C826FB}"/>
                  </a:ext>
                </a:extLst>
              </p:cNvPr>
              <p:cNvSpPr>
                <a:spLocks/>
              </p:cNvSpPr>
              <p:nvPr/>
            </p:nvSpPr>
            <p:spPr bwMode="auto">
              <a:xfrm>
                <a:off x="2318" y="1746"/>
                <a:ext cx="136" cy="88"/>
              </a:xfrm>
              <a:custGeom>
                <a:avLst/>
                <a:gdLst>
                  <a:gd name="T0" fmla="*/ 1 w 271"/>
                  <a:gd name="T1" fmla="*/ 0 h 177"/>
                  <a:gd name="T2" fmla="*/ 1 w 271"/>
                  <a:gd name="T3" fmla="*/ 0 h 177"/>
                  <a:gd name="T4" fmla="*/ 1 w 271"/>
                  <a:gd name="T5" fmla="*/ 0 h 177"/>
                  <a:gd name="T6" fmla="*/ 1 w 271"/>
                  <a:gd name="T7" fmla="*/ 0 h 177"/>
                  <a:gd name="T8" fmla="*/ 1 w 271"/>
                  <a:gd name="T9" fmla="*/ 0 h 177"/>
                  <a:gd name="T10" fmla="*/ 1 w 271"/>
                  <a:gd name="T11" fmla="*/ 0 h 177"/>
                  <a:gd name="T12" fmla="*/ 1 w 271"/>
                  <a:gd name="T13" fmla="*/ 0 h 177"/>
                  <a:gd name="T14" fmla="*/ 1 w 271"/>
                  <a:gd name="T15" fmla="*/ 0 h 177"/>
                  <a:gd name="T16" fmla="*/ 1 w 271"/>
                  <a:gd name="T17" fmla="*/ 0 h 177"/>
                  <a:gd name="T18" fmla="*/ 1 w 271"/>
                  <a:gd name="T19" fmla="*/ 0 h 177"/>
                  <a:gd name="T20" fmla="*/ 1 w 271"/>
                  <a:gd name="T21" fmla="*/ 0 h 177"/>
                  <a:gd name="T22" fmla="*/ 1 w 271"/>
                  <a:gd name="T23" fmla="*/ 0 h 177"/>
                  <a:gd name="T24" fmla="*/ 1 w 271"/>
                  <a:gd name="T25" fmla="*/ 0 h 177"/>
                  <a:gd name="T26" fmla="*/ 1 w 271"/>
                  <a:gd name="T27" fmla="*/ 0 h 177"/>
                  <a:gd name="T28" fmla="*/ 1 w 271"/>
                  <a:gd name="T29" fmla="*/ 0 h 177"/>
                  <a:gd name="T30" fmla="*/ 1 w 271"/>
                  <a:gd name="T31" fmla="*/ 0 h 177"/>
                  <a:gd name="T32" fmla="*/ 1 w 271"/>
                  <a:gd name="T33" fmla="*/ 0 h 177"/>
                  <a:gd name="T34" fmla="*/ 1 w 271"/>
                  <a:gd name="T35" fmla="*/ 0 h 177"/>
                  <a:gd name="T36" fmla="*/ 1 w 271"/>
                  <a:gd name="T37" fmla="*/ 0 h 177"/>
                  <a:gd name="T38" fmla="*/ 1 w 271"/>
                  <a:gd name="T39" fmla="*/ 0 h 177"/>
                  <a:gd name="T40" fmla="*/ 1 w 271"/>
                  <a:gd name="T41" fmla="*/ 0 h 177"/>
                  <a:gd name="T42" fmla="*/ 1 w 271"/>
                  <a:gd name="T43" fmla="*/ 0 h 177"/>
                  <a:gd name="T44" fmla="*/ 1 w 271"/>
                  <a:gd name="T45" fmla="*/ 0 h 177"/>
                  <a:gd name="T46" fmla="*/ 1 w 271"/>
                  <a:gd name="T47" fmla="*/ 0 h 177"/>
                  <a:gd name="T48" fmla="*/ 1 w 271"/>
                  <a:gd name="T49" fmla="*/ 0 h 177"/>
                  <a:gd name="T50" fmla="*/ 1 w 271"/>
                  <a:gd name="T51" fmla="*/ 0 h 177"/>
                  <a:gd name="T52" fmla="*/ 1 w 271"/>
                  <a:gd name="T53" fmla="*/ 0 h 177"/>
                  <a:gd name="T54" fmla="*/ 1 w 271"/>
                  <a:gd name="T55" fmla="*/ 0 h 177"/>
                  <a:gd name="T56" fmla="*/ 1 w 271"/>
                  <a:gd name="T57" fmla="*/ 0 h 177"/>
                  <a:gd name="T58" fmla="*/ 1 w 271"/>
                  <a:gd name="T59" fmla="*/ 0 h 177"/>
                  <a:gd name="T60" fmla="*/ 1 w 271"/>
                  <a:gd name="T61" fmla="*/ 0 h 177"/>
                  <a:gd name="T62" fmla="*/ 1 w 271"/>
                  <a:gd name="T63" fmla="*/ 0 h 1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1" h="177">
                    <a:moveTo>
                      <a:pt x="152" y="85"/>
                    </a:moveTo>
                    <a:lnTo>
                      <a:pt x="151" y="91"/>
                    </a:lnTo>
                    <a:lnTo>
                      <a:pt x="150" y="98"/>
                    </a:lnTo>
                    <a:lnTo>
                      <a:pt x="148" y="105"/>
                    </a:lnTo>
                    <a:lnTo>
                      <a:pt x="145" y="112"/>
                    </a:lnTo>
                    <a:lnTo>
                      <a:pt x="142" y="118"/>
                    </a:lnTo>
                    <a:lnTo>
                      <a:pt x="139" y="124"/>
                    </a:lnTo>
                    <a:lnTo>
                      <a:pt x="134" y="129"/>
                    </a:lnTo>
                    <a:lnTo>
                      <a:pt x="129" y="134"/>
                    </a:lnTo>
                    <a:lnTo>
                      <a:pt x="78" y="138"/>
                    </a:lnTo>
                    <a:lnTo>
                      <a:pt x="68" y="124"/>
                    </a:lnTo>
                    <a:lnTo>
                      <a:pt x="60" y="112"/>
                    </a:lnTo>
                    <a:lnTo>
                      <a:pt x="53" y="98"/>
                    </a:lnTo>
                    <a:lnTo>
                      <a:pt x="49" y="86"/>
                    </a:lnTo>
                    <a:lnTo>
                      <a:pt x="43" y="72"/>
                    </a:lnTo>
                    <a:lnTo>
                      <a:pt x="39" y="58"/>
                    </a:lnTo>
                    <a:lnTo>
                      <a:pt x="37" y="45"/>
                    </a:lnTo>
                    <a:lnTo>
                      <a:pt x="35" y="31"/>
                    </a:lnTo>
                    <a:lnTo>
                      <a:pt x="24" y="27"/>
                    </a:lnTo>
                    <a:lnTo>
                      <a:pt x="13" y="29"/>
                    </a:lnTo>
                    <a:lnTo>
                      <a:pt x="5" y="34"/>
                    </a:lnTo>
                    <a:lnTo>
                      <a:pt x="1" y="44"/>
                    </a:lnTo>
                    <a:lnTo>
                      <a:pt x="0" y="57"/>
                    </a:lnTo>
                    <a:lnTo>
                      <a:pt x="2" y="72"/>
                    </a:lnTo>
                    <a:lnTo>
                      <a:pt x="5" y="86"/>
                    </a:lnTo>
                    <a:lnTo>
                      <a:pt x="11" y="99"/>
                    </a:lnTo>
                    <a:lnTo>
                      <a:pt x="16" y="112"/>
                    </a:lnTo>
                    <a:lnTo>
                      <a:pt x="22" y="126"/>
                    </a:lnTo>
                    <a:lnTo>
                      <a:pt x="29" y="138"/>
                    </a:lnTo>
                    <a:lnTo>
                      <a:pt x="37" y="152"/>
                    </a:lnTo>
                    <a:lnTo>
                      <a:pt x="50" y="146"/>
                    </a:lnTo>
                    <a:lnTo>
                      <a:pt x="62" y="144"/>
                    </a:lnTo>
                    <a:lnTo>
                      <a:pt x="76" y="142"/>
                    </a:lnTo>
                    <a:lnTo>
                      <a:pt x="90" y="142"/>
                    </a:lnTo>
                    <a:lnTo>
                      <a:pt x="102" y="142"/>
                    </a:lnTo>
                    <a:lnTo>
                      <a:pt x="115" y="144"/>
                    </a:lnTo>
                    <a:lnTo>
                      <a:pt x="128" y="146"/>
                    </a:lnTo>
                    <a:lnTo>
                      <a:pt x="142" y="152"/>
                    </a:lnTo>
                    <a:lnTo>
                      <a:pt x="151" y="162"/>
                    </a:lnTo>
                    <a:lnTo>
                      <a:pt x="164" y="169"/>
                    </a:lnTo>
                    <a:lnTo>
                      <a:pt x="170" y="171"/>
                    </a:lnTo>
                    <a:lnTo>
                      <a:pt x="177" y="173"/>
                    </a:lnTo>
                    <a:lnTo>
                      <a:pt x="185" y="175"/>
                    </a:lnTo>
                    <a:lnTo>
                      <a:pt x="193" y="177"/>
                    </a:lnTo>
                    <a:lnTo>
                      <a:pt x="206" y="169"/>
                    </a:lnTo>
                    <a:lnTo>
                      <a:pt x="215" y="160"/>
                    </a:lnTo>
                    <a:lnTo>
                      <a:pt x="221" y="147"/>
                    </a:lnTo>
                    <a:lnTo>
                      <a:pt x="226" y="136"/>
                    </a:lnTo>
                    <a:lnTo>
                      <a:pt x="231" y="123"/>
                    </a:lnTo>
                    <a:lnTo>
                      <a:pt x="236" y="112"/>
                    </a:lnTo>
                    <a:lnTo>
                      <a:pt x="244" y="101"/>
                    </a:lnTo>
                    <a:lnTo>
                      <a:pt x="257" y="93"/>
                    </a:lnTo>
                    <a:lnTo>
                      <a:pt x="264" y="86"/>
                    </a:lnTo>
                    <a:lnTo>
                      <a:pt x="269" y="77"/>
                    </a:lnTo>
                    <a:lnTo>
                      <a:pt x="271" y="66"/>
                    </a:lnTo>
                    <a:lnTo>
                      <a:pt x="267" y="56"/>
                    </a:lnTo>
                    <a:lnTo>
                      <a:pt x="257" y="47"/>
                    </a:lnTo>
                    <a:lnTo>
                      <a:pt x="249" y="38"/>
                    </a:lnTo>
                    <a:lnTo>
                      <a:pt x="241" y="27"/>
                    </a:lnTo>
                    <a:lnTo>
                      <a:pt x="234" y="17"/>
                    </a:lnTo>
                    <a:lnTo>
                      <a:pt x="225" y="8"/>
                    </a:lnTo>
                    <a:lnTo>
                      <a:pt x="216" y="3"/>
                    </a:lnTo>
                    <a:lnTo>
                      <a:pt x="205" y="0"/>
                    </a:lnTo>
                    <a:lnTo>
                      <a:pt x="193" y="5"/>
                    </a:lnTo>
                    <a:lnTo>
                      <a:pt x="152" y="85"/>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a:extLst>
                  <a:ext uri="{FF2B5EF4-FFF2-40B4-BE49-F238E27FC236}">
                    <a16:creationId xmlns:a16="http://schemas.microsoft.com/office/drawing/2014/main" xmlns="" id="{84E491CC-84A6-4263-8498-6C6A9BCF4BBA}"/>
                  </a:ext>
                </a:extLst>
              </p:cNvPr>
              <p:cNvSpPr>
                <a:spLocks/>
              </p:cNvSpPr>
              <p:nvPr/>
            </p:nvSpPr>
            <p:spPr bwMode="auto">
              <a:xfrm>
                <a:off x="2917" y="1809"/>
                <a:ext cx="90" cy="140"/>
              </a:xfrm>
              <a:custGeom>
                <a:avLst/>
                <a:gdLst>
                  <a:gd name="T0" fmla="*/ 1 w 179"/>
                  <a:gd name="T1" fmla="*/ 0 h 281"/>
                  <a:gd name="T2" fmla="*/ 1 w 179"/>
                  <a:gd name="T3" fmla="*/ 0 h 281"/>
                  <a:gd name="T4" fmla="*/ 1 w 179"/>
                  <a:gd name="T5" fmla="*/ 0 h 281"/>
                  <a:gd name="T6" fmla="*/ 1 w 179"/>
                  <a:gd name="T7" fmla="*/ 0 h 281"/>
                  <a:gd name="T8" fmla="*/ 1 w 179"/>
                  <a:gd name="T9" fmla="*/ 0 h 281"/>
                  <a:gd name="T10" fmla="*/ 1 w 179"/>
                  <a:gd name="T11" fmla="*/ 0 h 281"/>
                  <a:gd name="T12" fmla="*/ 1 w 179"/>
                  <a:gd name="T13" fmla="*/ 0 h 281"/>
                  <a:gd name="T14" fmla="*/ 1 w 179"/>
                  <a:gd name="T15" fmla="*/ 0 h 281"/>
                  <a:gd name="T16" fmla="*/ 1 w 179"/>
                  <a:gd name="T17" fmla="*/ 0 h 281"/>
                  <a:gd name="T18" fmla="*/ 1 w 179"/>
                  <a:gd name="T19" fmla="*/ 0 h 281"/>
                  <a:gd name="T20" fmla="*/ 1 w 179"/>
                  <a:gd name="T21" fmla="*/ 0 h 281"/>
                  <a:gd name="T22" fmla="*/ 1 w 179"/>
                  <a:gd name="T23" fmla="*/ 0 h 281"/>
                  <a:gd name="T24" fmla="*/ 1 w 179"/>
                  <a:gd name="T25" fmla="*/ 0 h 281"/>
                  <a:gd name="T26" fmla="*/ 1 w 179"/>
                  <a:gd name="T27" fmla="*/ 0 h 281"/>
                  <a:gd name="T28" fmla="*/ 1 w 179"/>
                  <a:gd name="T29" fmla="*/ 0 h 281"/>
                  <a:gd name="T30" fmla="*/ 1 w 179"/>
                  <a:gd name="T31" fmla="*/ 0 h 281"/>
                  <a:gd name="T32" fmla="*/ 1 w 179"/>
                  <a:gd name="T33" fmla="*/ 0 h 281"/>
                  <a:gd name="T34" fmla="*/ 1 w 179"/>
                  <a:gd name="T35" fmla="*/ 0 h 281"/>
                  <a:gd name="T36" fmla="*/ 1 w 179"/>
                  <a:gd name="T37" fmla="*/ 0 h 281"/>
                  <a:gd name="T38" fmla="*/ 1 w 179"/>
                  <a:gd name="T39" fmla="*/ 0 h 281"/>
                  <a:gd name="T40" fmla="*/ 1 w 179"/>
                  <a:gd name="T41" fmla="*/ 0 h 281"/>
                  <a:gd name="T42" fmla="*/ 1 w 179"/>
                  <a:gd name="T43" fmla="*/ 0 h 281"/>
                  <a:gd name="T44" fmla="*/ 1 w 179"/>
                  <a:gd name="T45" fmla="*/ 0 h 281"/>
                  <a:gd name="T46" fmla="*/ 1 w 179"/>
                  <a:gd name="T47" fmla="*/ 0 h 281"/>
                  <a:gd name="T48" fmla="*/ 1 w 179"/>
                  <a:gd name="T49" fmla="*/ 0 h 281"/>
                  <a:gd name="T50" fmla="*/ 1 w 179"/>
                  <a:gd name="T51" fmla="*/ 0 h 281"/>
                  <a:gd name="T52" fmla="*/ 1 w 179"/>
                  <a:gd name="T53" fmla="*/ 0 h 281"/>
                  <a:gd name="T54" fmla="*/ 1 w 179"/>
                  <a:gd name="T55" fmla="*/ 0 h 281"/>
                  <a:gd name="T56" fmla="*/ 1 w 179"/>
                  <a:gd name="T57" fmla="*/ 0 h 281"/>
                  <a:gd name="T58" fmla="*/ 1 w 179"/>
                  <a:gd name="T59" fmla="*/ 0 h 281"/>
                  <a:gd name="T60" fmla="*/ 1 w 179"/>
                  <a:gd name="T61" fmla="*/ 0 h 281"/>
                  <a:gd name="T62" fmla="*/ 1 w 179"/>
                  <a:gd name="T63" fmla="*/ 0 h 281"/>
                  <a:gd name="T64" fmla="*/ 1 w 179"/>
                  <a:gd name="T65" fmla="*/ 0 h 281"/>
                  <a:gd name="T66" fmla="*/ 1 w 179"/>
                  <a:gd name="T67" fmla="*/ 0 h 281"/>
                  <a:gd name="T68" fmla="*/ 1 w 179"/>
                  <a:gd name="T69" fmla="*/ 0 h 281"/>
                  <a:gd name="T70" fmla="*/ 1 w 179"/>
                  <a:gd name="T71" fmla="*/ 0 h 281"/>
                  <a:gd name="T72" fmla="*/ 1 w 179"/>
                  <a:gd name="T73" fmla="*/ 0 h 281"/>
                  <a:gd name="T74" fmla="*/ 1 w 179"/>
                  <a:gd name="T75" fmla="*/ 0 h 281"/>
                  <a:gd name="T76" fmla="*/ 1 w 179"/>
                  <a:gd name="T77" fmla="*/ 0 h 2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9" h="281">
                    <a:moveTo>
                      <a:pt x="5" y="15"/>
                    </a:moveTo>
                    <a:lnTo>
                      <a:pt x="7" y="19"/>
                    </a:lnTo>
                    <a:lnTo>
                      <a:pt x="7" y="26"/>
                    </a:lnTo>
                    <a:lnTo>
                      <a:pt x="4" y="32"/>
                    </a:lnTo>
                    <a:lnTo>
                      <a:pt x="0" y="37"/>
                    </a:lnTo>
                    <a:lnTo>
                      <a:pt x="5" y="51"/>
                    </a:lnTo>
                    <a:lnTo>
                      <a:pt x="12" y="66"/>
                    </a:lnTo>
                    <a:lnTo>
                      <a:pt x="18" y="81"/>
                    </a:lnTo>
                    <a:lnTo>
                      <a:pt x="25" y="95"/>
                    </a:lnTo>
                    <a:lnTo>
                      <a:pt x="30" y="109"/>
                    </a:lnTo>
                    <a:lnTo>
                      <a:pt x="37" y="124"/>
                    </a:lnTo>
                    <a:lnTo>
                      <a:pt x="44" y="137"/>
                    </a:lnTo>
                    <a:lnTo>
                      <a:pt x="53" y="152"/>
                    </a:lnTo>
                    <a:lnTo>
                      <a:pt x="52" y="159"/>
                    </a:lnTo>
                    <a:lnTo>
                      <a:pt x="52" y="168"/>
                    </a:lnTo>
                    <a:lnTo>
                      <a:pt x="53" y="176"/>
                    </a:lnTo>
                    <a:lnTo>
                      <a:pt x="56" y="186"/>
                    </a:lnTo>
                    <a:lnTo>
                      <a:pt x="59" y="194"/>
                    </a:lnTo>
                    <a:lnTo>
                      <a:pt x="61" y="205"/>
                    </a:lnTo>
                    <a:lnTo>
                      <a:pt x="63" y="214"/>
                    </a:lnTo>
                    <a:lnTo>
                      <a:pt x="67" y="224"/>
                    </a:lnTo>
                    <a:lnTo>
                      <a:pt x="76" y="229"/>
                    </a:lnTo>
                    <a:lnTo>
                      <a:pt x="82" y="235"/>
                    </a:lnTo>
                    <a:lnTo>
                      <a:pt x="82" y="242"/>
                    </a:lnTo>
                    <a:lnTo>
                      <a:pt x="82" y="250"/>
                    </a:lnTo>
                    <a:lnTo>
                      <a:pt x="79" y="257"/>
                    </a:lnTo>
                    <a:lnTo>
                      <a:pt x="79" y="265"/>
                    </a:lnTo>
                    <a:lnTo>
                      <a:pt x="82" y="273"/>
                    </a:lnTo>
                    <a:lnTo>
                      <a:pt x="89" y="281"/>
                    </a:lnTo>
                    <a:lnTo>
                      <a:pt x="100" y="272"/>
                    </a:lnTo>
                    <a:lnTo>
                      <a:pt x="108" y="262"/>
                    </a:lnTo>
                    <a:lnTo>
                      <a:pt x="112" y="248"/>
                    </a:lnTo>
                    <a:lnTo>
                      <a:pt x="116" y="235"/>
                    </a:lnTo>
                    <a:lnTo>
                      <a:pt x="116" y="221"/>
                    </a:lnTo>
                    <a:lnTo>
                      <a:pt x="116" y="206"/>
                    </a:lnTo>
                    <a:lnTo>
                      <a:pt x="113" y="191"/>
                    </a:lnTo>
                    <a:lnTo>
                      <a:pt x="112" y="178"/>
                    </a:lnTo>
                    <a:lnTo>
                      <a:pt x="112" y="171"/>
                    </a:lnTo>
                    <a:lnTo>
                      <a:pt x="110" y="164"/>
                    </a:lnTo>
                    <a:lnTo>
                      <a:pt x="107" y="157"/>
                    </a:lnTo>
                    <a:lnTo>
                      <a:pt x="103" y="151"/>
                    </a:lnTo>
                    <a:lnTo>
                      <a:pt x="100" y="144"/>
                    </a:lnTo>
                    <a:lnTo>
                      <a:pt x="99" y="139"/>
                    </a:lnTo>
                    <a:lnTo>
                      <a:pt x="99" y="133"/>
                    </a:lnTo>
                    <a:lnTo>
                      <a:pt x="104" y="127"/>
                    </a:lnTo>
                    <a:lnTo>
                      <a:pt x="112" y="125"/>
                    </a:lnTo>
                    <a:lnTo>
                      <a:pt x="119" y="128"/>
                    </a:lnTo>
                    <a:lnTo>
                      <a:pt x="125" y="133"/>
                    </a:lnTo>
                    <a:lnTo>
                      <a:pt x="133" y="140"/>
                    </a:lnTo>
                    <a:lnTo>
                      <a:pt x="135" y="151"/>
                    </a:lnTo>
                    <a:lnTo>
                      <a:pt x="138" y="164"/>
                    </a:lnTo>
                    <a:lnTo>
                      <a:pt x="143" y="175"/>
                    </a:lnTo>
                    <a:lnTo>
                      <a:pt x="150" y="188"/>
                    </a:lnTo>
                    <a:lnTo>
                      <a:pt x="156" y="199"/>
                    </a:lnTo>
                    <a:lnTo>
                      <a:pt x="161" y="211"/>
                    </a:lnTo>
                    <a:lnTo>
                      <a:pt x="166" y="223"/>
                    </a:lnTo>
                    <a:lnTo>
                      <a:pt x="171" y="237"/>
                    </a:lnTo>
                    <a:lnTo>
                      <a:pt x="177" y="229"/>
                    </a:lnTo>
                    <a:lnTo>
                      <a:pt x="179" y="222"/>
                    </a:lnTo>
                    <a:lnTo>
                      <a:pt x="178" y="214"/>
                    </a:lnTo>
                    <a:lnTo>
                      <a:pt x="177" y="207"/>
                    </a:lnTo>
                    <a:lnTo>
                      <a:pt x="174" y="198"/>
                    </a:lnTo>
                    <a:lnTo>
                      <a:pt x="170" y="190"/>
                    </a:lnTo>
                    <a:lnTo>
                      <a:pt x="168" y="182"/>
                    </a:lnTo>
                    <a:lnTo>
                      <a:pt x="169" y="175"/>
                    </a:lnTo>
                    <a:lnTo>
                      <a:pt x="160" y="149"/>
                    </a:lnTo>
                    <a:lnTo>
                      <a:pt x="150" y="125"/>
                    </a:lnTo>
                    <a:lnTo>
                      <a:pt x="136" y="100"/>
                    </a:lnTo>
                    <a:lnTo>
                      <a:pt x="123" y="78"/>
                    </a:lnTo>
                    <a:lnTo>
                      <a:pt x="104" y="56"/>
                    </a:lnTo>
                    <a:lnTo>
                      <a:pt x="86" y="36"/>
                    </a:lnTo>
                    <a:lnTo>
                      <a:pt x="66" y="17"/>
                    </a:lnTo>
                    <a:lnTo>
                      <a:pt x="46" y="1"/>
                    </a:lnTo>
                    <a:lnTo>
                      <a:pt x="39" y="0"/>
                    </a:lnTo>
                    <a:lnTo>
                      <a:pt x="33" y="1"/>
                    </a:lnTo>
                    <a:lnTo>
                      <a:pt x="27" y="1"/>
                    </a:lnTo>
                    <a:lnTo>
                      <a:pt x="23" y="4"/>
                    </a:lnTo>
                    <a:lnTo>
                      <a:pt x="13" y="9"/>
                    </a:lnTo>
                    <a:lnTo>
                      <a:pt x="5" y="15"/>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xmlns="" id="{0298409A-FC97-4426-8231-37DA32294E22}"/>
                  </a:ext>
                </a:extLst>
              </p:cNvPr>
              <p:cNvSpPr>
                <a:spLocks/>
              </p:cNvSpPr>
              <p:nvPr/>
            </p:nvSpPr>
            <p:spPr bwMode="auto">
              <a:xfrm>
                <a:off x="2808" y="1844"/>
                <a:ext cx="142" cy="227"/>
              </a:xfrm>
              <a:custGeom>
                <a:avLst/>
                <a:gdLst>
                  <a:gd name="T0" fmla="*/ 0 w 285"/>
                  <a:gd name="T1" fmla="*/ 0 h 456"/>
                  <a:gd name="T2" fmla="*/ 0 w 285"/>
                  <a:gd name="T3" fmla="*/ 0 h 456"/>
                  <a:gd name="T4" fmla="*/ 0 w 285"/>
                  <a:gd name="T5" fmla="*/ 0 h 456"/>
                  <a:gd name="T6" fmla="*/ 0 w 285"/>
                  <a:gd name="T7" fmla="*/ 0 h 456"/>
                  <a:gd name="T8" fmla="*/ 0 w 285"/>
                  <a:gd name="T9" fmla="*/ 0 h 456"/>
                  <a:gd name="T10" fmla="*/ 0 w 285"/>
                  <a:gd name="T11" fmla="*/ 0 h 456"/>
                  <a:gd name="T12" fmla="*/ 0 w 285"/>
                  <a:gd name="T13" fmla="*/ 0 h 456"/>
                  <a:gd name="T14" fmla="*/ 0 w 285"/>
                  <a:gd name="T15" fmla="*/ 0 h 456"/>
                  <a:gd name="T16" fmla="*/ 0 w 285"/>
                  <a:gd name="T17" fmla="*/ 0 h 456"/>
                  <a:gd name="T18" fmla="*/ 0 w 285"/>
                  <a:gd name="T19" fmla="*/ 0 h 456"/>
                  <a:gd name="T20" fmla="*/ 0 w 285"/>
                  <a:gd name="T21" fmla="*/ 0 h 456"/>
                  <a:gd name="T22" fmla="*/ 0 w 285"/>
                  <a:gd name="T23" fmla="*/ 0 h 456"/>
                  <a:gd name="T24" fmla="*/ 0 w 285"/>
                  <a:gd name="T25" fmla="*/ 0 h 456"/>
                  <a:gd name="T26" fmla="*/ 0 w 285"/>
                  <a:gd name="T27" fmla="*/ 0 h 456"/>
                  <a:gd name="T28" fmla="*/ 0 w 285"/>
                  <a:gd name="T29" fmla="*/ 0 h 456"/>
                  <a:gd name="T30" fmla="*/ 0 w 285"/>
                  <a:gd name="T31" fmla="*/ 0 h 456"/>
                  <a:gd name="T32" fmla="*/ 0 w 285"/>
                  <a:gd name="T33" fmla="*/ 0 h 456"/>
                  <a:gd name="T34" fmla="*/ 0 w 285"/>
                  <a:gd name="T35" fmla="*/ 0 h 456"/>
                  <a:gd name="T36" fmla="*/ 0 w 285"/>
                  <a:gd name="T37" fmla="*/ 0 h 456"/>
                  <a:gd name="T38" fmla="*/ 0 w 285"/>
                  <a:gd name="T39" fmla="*/ 0 h 456"/>
                  <a:gd name="T40" fmla="*/ 0 w 285"/>
                  <a:gd name="T41" fmla="*/ 0 h 456"/>
                  <a:gd name="T42" fmla="*/ 0 w 285"/>
                  <a:gd name="T43" fmla="*/ 0 h 456"/>
                  <a:gd name="T44" fmla="*/ 0 w 285"/>
                  <a:gd name="T45" fmla="*/ 0 h 456"/>
                  <a:gd name="T46" fmla="*/ 0 w 285"/>
                  <a:gd name="T47" fmla="*/ 0 h 456"/>
                  <a:gd name="T48" fmla="*/ 0 w 285"/>
                  <a:gd name="T49" fmla="*/ 0 h 456"/>
                  <a:gd name="T50" fmla="*/ 0 w 285"/>
                  <a:gd name="T51" fmla="*/ 0 h 456"/>
                  <a:gd name="T52" fmla="*/ 0 w 285"/>
                  <a:gd name="T53" fmla="*/ 0 h 456"/>
                  <a:gd name="T54" fmla="*/ 0 w 285"/>
                  <a:gd name="T55" fmla="*/ 0 h 456"/>
                  <a:gd name="T56" fmla="*/ 0 w 285"/>
                  <a:gd name="T57" fmla="*/ 0 h 456"/>
                  <a:gd name="T58" fmla="*/ 0 w 285"/>
                  <a:gd name="T59" fmla="*/ 0 h 456"/>
                  <a:gd name="T60" fmla="*/ 0 w 285"/>
                  <a:gd name="T61" fmla="*/ 0 h 456"/>
                  <a:gd name="T62" fmla="*/ 0 w 285"/>
                  <a:gd name="T63" fmla="*/ 0 h 456"/>
                  <a:gd name="T64" fmla="*/ 0 w 285"/>
                  <a:gd name="T65" fmla="*/ 0 h 456"/>
                  <a:gd name="T66" fmla="*/ 0 w 285"/>
                  <a:gd name="T67" fmla="*/ 0 h 456"/>
                  <a:gd name="T68" fmla="*/ 0 w 285"/>
                  <a:gd name="T69" fmla="*/ 0 h 456"/>
                  <a:gd name="T70" fmla="*/ 0 w 285"/>
                  <a:gd name="T71" fmla="*/ 0 h 456"/>
                  <a:gd name="T72" fmla="*/ 0 w 285"/>
                  <a:gd name="T73" fmla="*/ 0 h 456"/>
                  <a:gd name="T74" fmla="*/ 0 w 285"/>
                  <a:gd name="T75" fmla="*/ 0 h 456"/>
                  <a:gd name="T76" fmla="*/ 0 w 285"/>
                  <a:gd name="T77" fmla="*/ 0 h 456"/>
                  <a:gd name="T78" fmla="*/ 0 w 285"/>
                  <a:gd name="T79" fmla="*/ 0 h 456"/>
                  <a:gd name="T80" fmla="*/ 0 w 285"/>
                  <a:gd name="T81" fmla="*/ 0 h 456"/>
                  <a:gd name="T82" fmla="*/ 0 w 285"/>
                  <a:gd name="T83" fmla="*/ 0 h 456"/>
                  <a:gd name="T84" fmla="*/ 0 w 285"/>
                  <a:gd name="T85" fmla="*/ 0 h 456"/>
                  <a:gd name="T86" fmla="*/ 0 w 285"/>
                  <a:gd name="T87" fmla="*/ 0 h 456"/>
                  <a:gd name="T88" fmla="*/ 0 w 285"/>
                  <a:gd name="T89" fmla="*/ 0 h 456"/>
                  <a:gd name="T90" fmla="*/ 0 w 285"/>
                  <a:gd name="T91" fmla="*/ 0 h 456"/>
                  <a:gd name="T92" fmla="*/ 0 w 285"/>
                  <a:gd name="T93" fmla="*/ 0 h 456"/>
                  <a:gd name="T94" fmla="*/ 0 w 285"/>
                  <a:gd name="T95" fmla="*/ 0 h 456"/>
                  <a:gd name="T96" fmla="*/ 0 w 285"/>
                  <a:gd name="T97" fmla="*/ 0 h 456"/>
                  <a:gd name="T98" fmla="*/ 0 w 285"/>
                  <a:gd name="T99" fmla="*/ 0 h 456"/>
                  <a:gd name="T100" fmla="*/ 0 w 285"/>
                  <a:gd name="T101" fmla="*/ 0 h 456"/>
                  <a:gd name="T102" fmla="*/ 0 w 285"/>
                  <a:gd name="T103" fmla="*/ 0 h 456"/>
                  <a:gd name="T104" fmla="*/ 0 w 285"/>
                  <a:gd name="T105" fmla="*/ 0 h 456"/>
                  <a:gd name="T106" fmla="*/ 0 w 285"/>
                  <a:gd name="T107" fmla="*/ 0 h 456"/>
                  <a:gd name="T108" fmla="*/ 0 w 285"/>
                  <a:gd name="T109" fmla="*/ 0 h 456"/>
                  <a:gd name="T110" fmla="*/ 0 w 285"/>
                  <a:gd name="T111" fmla="*/ 0 h 456"/>
                  <a:gd name="T112" fmla="*/ 0 w 285"/>
                  <a:gd name="T113" fmla="*/ 0 h 456"/>
                  <a:gd name="T114" fmla="*/ 0 w 285"/>
                  <a:gd name="T115" fmla="*/ 0 h 456"/>
                  <a:gd name="T116" fmla="*/ 0 w 285"/>
                  <a:gd name="T117" fmla="*/ 0 h 4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5" h="456">
                    <a:moveTo>
                      <a:pt x="26" y="53"/>
                    </a:moveTo>
                    <a:lnTo>
                      <a:pt x="23" y="61"/>
                    </a:lnTo>
                    <a:lnTo>
                      <a:pt x="19" y="68"/>
                    </a:lnTo>
                    <a:lnTo>
                      <a:pt x="14" y="76"/>
                    </a:lnTo>
                    <a:lnTo>
                      <a:pt x="9" y="84"/>
                    </a:lnTo>
                    <a:lnTo>
                      <a:pt x="3" y="91"/>
                    </a:lnTo>
                    <a:lnTo>
                      <a:pt x="1" y="100"/>
                    </a:lnTo>
                    <a:lnTo>
                      <a:pt x="0" y="109"/>
                    </a:lnTo>
                    <a:lnTo>
                      <a:pt x="3" y="120"/>
                    </a:lnTo>
                    <a:lnTo>
                      <a:pt x="11" y="124"/>
                    </a:lnTo>
                    <a:lnTo>
                      <a:pt x="20" y="129"/>
                    </a:lnTo>
                    <a:lnTo>
                      <a:pt x="27" y="135"/>
                    </a:lnTo>
                    <a:lnTo>
                      <a:pt x="29" y="145"/>
                    </a:lnTo>
                    <a:lnTo>
                      <a:pt x="26" y="150"/>
                    </a:lnTo>
                    <a:lnTo>
                      <a:pt x="23" y="157"/>
                    </a:lnTo>
                    <a:lnTo>
                      <a:pt x="20" y="163"/>
                    </a:lnTo>
                    <a:lnTo>
                      <a:pt x="19" y="170"/>
                    </a:lnTo>
                    <a:lnTo>
                      <a:pt x="17" y="177"/>
                    </a:lnTo>
                    <a:lnTo>
                      <a:pt x="16" y="183"/>
                    </a:lnTo>
                    <a:lnTo>
                      <a:pt x="16" y="190"/>
                    </a:lnTo>
                    <a:lnTo>
                      <a:pt x="16" y="198"/>
                    </a:lnTo>
                    <a:lnTo>
                      <a:pt x="65" y="247"/>
                    </a:lnTo>
                    <a:lnTo>
                      <a:pt x="60" y="253"/>
                    </a:lnTo>
                    <a:lnTo>
                      <a:pt x="61" y="257"/>
                    </a:lnTo>
                    <a:lnTo>
                      <a:pt x="61" y="263"/>
                    </a:lnTo>
                    <a:lnTo>
                      <a:pt x="58" y="270"/>
                    </a:lnTo>
                    <a:lnTo>
                      <a:pt x="56" y="277"/>
                    </a:lnTo>
                    <a:lnTo>
                      <a:pt x="50" y="283"/>
                    </a:lnTo>
                    <a:lnTo>
                      <a:pt x="45" y="288"/>
                    </a:lnTo>
                    <a:lnTo>
                      <a:pt x="40" y="294"/>
                    </a:lnTo>
                    <a:lnTo>
                      <a:pt x="36" y="301"/>
                    </a:lnTo>
                    <a:lnTo>
                      <a:pt x="35" y="311"/>
                    </a:lnTo>
                    <a:lnTo>
                      <a:pt x="35" y="322"/>
                    </a:lnTo>
                    <a:lnTo>
                      <a:pt x="35" y="333"/>
                    </a:lnTo>
                    <a:lnTo>
                      <a:pt x="37" y="344"/>
                    </a:lnTo>
                    <a:lnTo>
                      <a:pt x="40" y="353"/>
                    </a:lnTo>
                    <a:lnTo>
                      <a:pt x="42" y="363"/>
                    </a:lnTo>
                    <a:lnTo>
                      <a:pt x="45" y="372"/>
                    </a:lnTo>
                    <a:lnTo>
                      <a:pt x="50" y="383"/>
                    </a:lnTo>
                    <a:lnTo>
                      <a:pt x="61" y="368"/>
                    </a:lnTo>
                    <a:lnTo>
                      <a:pt x="69" y="351"/>
                    </a:lnTo>
                    <a:lnTo>
                      <a:pt x="74" y="331"/>
                    </a:lnTo>
                    <a:lnTo>
                      <a:pt x="76" y="312"/>
                    </a:lnTo>
                    <a:lnTo>
                      <a:pt x="77" y="292"/>
                    </a:lnTo>
                    <a:lnTo>
                      <a:pt x="81" y="271"/>
                    </a:lnTo>
                    <a:lnTo>
                      <a:pt x="86" y="253"/>
                    </a:lnTo>
                    <a:lnTo>
                      <a:pt x="98" y="237"/>
                    </a:lnTo>
                    <a:lnTo>
                      <a:pt x="101" y="228"/>
                    </a:lnTo>
                    <a:lnTo>
                      <a:pt x="108" y="221"/>
                    </a:lnTo>
                    <a:lnTo>
                      <a:pt x="115" y="217"/>
                    </a:lnTo>
                    <a:lnTo>
                      <a:pt x="125" y="213"/>
                    </a:lnTo>
                    <a:lnTo>
                      <a:pt x="133" y="210"/>
                    </a:lnTo>
                    <a:lnTo>
                      <a:pt x="143" y="209"/>
                    </a:lnTo>
                    <a:lnTo>
                      <a:pt x="152" y="205"/>
                    </a:lnTo>
                    <a:lnTo>
                      <a:pt x="163" y="204"/>
                    </a:lnTo>
                    <a:lnTo>
                      <a:pt x="172" y="211"/>
                    </a:lnTo>
                    <a:lnTo>
                      <a:pt x="183" y="219"/>
                    </a:lnTo>
                    <a:lnTo>
                      <a:pt x="195" y="226"/>
                    </a:lnTo>
                    <a:lnTo>
                      <a:pt x="206" y="235"/>
                    </a:lnTo>
                    <a:lnTo>
                      <a:pt x="214" y="244"/>
                    </a:lnTo>
                    <a:lnTo>
                      <a:pt x="220" y="255"/>
                    </a:lnTo>
                    <a:lnTo>
                      <a:pt x="221" y="268"/>
                    </a:lnTo>
                    <a:lnTo>
                      <a:pt x="216" y="284"/>
                    </a:lnTo>
                    <a:lnTo>
                      <a:pt x="207" y="288"/>
                    </a:lnTo>
                    <a:lnTo>
                      <a:pt x="199" y="295"/>
                    </a:lnTo>
                    <a:lnTo>
                      <a:pt x="190" y="301"/>
                    </a:lnTo>
                    <a:lnTo>
                      <a:pt x="181" y="308"/>
                    </a:lnTo>
                    <a:lnTo>
                      <a:pt x="171" y="312"/>
                    </a:lnTo>
                    <a:lnTo>
                      <a:pt x="162" y="316"/>
                    </a:lnTo>
                    <a:lnTo>
                      <a:pt x="151" y="316"/>
                    </a:lnTo>
                    <a:lnTo>
                      <a:pt x="142" y="314"/>
                    </a:lnTo>
                    <a:lnTo>
                      <a:pt x="135" y="328"/>
                    </a:lnTo>
                    <a:lnTo>
                      <a:pt x="131" y="343"/>
                    </a:lnTo>
                    <a:lnTo>
                      <a:pt x="127" y="358"/>
                    </a:lnTo>
                    <a:lnTo>
                      <a:pt x="124" y="374"/>
                    </a:lnTo>
                    <a:lnTo>
                      <a:pt x="119" y="388"/>
                    </a:lnTo>
                    <a:lnTo>
                      <a:pt x="116" y="403"/>
                    </a:lnTo>
                    <a:lnTo>
                      <a:pt x="111" y="417"/>
                    </a:lnTo>
                    <a:lnTo>
                      <a:pt x="106" y="432"/>
                    </a:lnTo>
                    <a:lnTo>
                      <a:pt x="111" y="441"/>
                    </a:lnTo>
                    <a:lnTo>
                      <a:pt x="121" y="448"/>
                    </a:lnTo>
                    <a:lnTo>
                      <a:pt x="130" y="451"/>
                    </a:lnTo>
                    <a:lnTo>
                      <a:pt x="142" y="453"/>
                    </a:lnTo>
                    <a:lnTo>
                      <a:pt x="154" y="453"/>
                    </a:lnTo>
                    <a:lnTo>
                      <a:pt x="167" y="453"/>
                    </a:lnTo>
                    <a:lnTo>
                      <a:pt x="180" y="453"/>
                    </a:lnTo>
                    <a:lnTo>
                      <a:pt x="193" y="454"/>
                    </a:lnTo>
                    <a:lnTo>
                      <a:pt x="209" y="456"/>
                    </a:lnTo>
                    <a:lnTo>
                      <a:pt x="223" y="453"/>
                    </a:lnTo>
                    <a:lnTo>
                      <a:pt x="233" y="448"/>
                    </a:lnTo>
                    <a:lnTo>
                      <a:pt x="245" y="440"/>
                    </a:lnTo>
                    <a:lnTo>
                      <a:pt x="253" y="428"/>
                    </a:lnTo>
                    <a:lnTo>
                      <a:pt x="262" y="418"/>
                    </a:lnTo>
                    <a:lnTo>
                      <a:pt x="270" y="408"/>
                    </a:lnTo>
                    <a:lnTo>
                      <a:pt x="280" y="399"/>
                    </a:lnTo>
                    <a:lnTo>
                      <a:pt x="285" y="366"/>
                    </a:lnTo>
                    <a:lnTo>
                      <a:pt x="283" y="335"/>
                    </a:lnTo>
                    <a:lnTo>
                      <a:pt x="275" y="305"/>
                    </a:lnTo>
                    <a:lnTo>
                      <a:pt x="264" y="278"/>
                    </a:lnTo>
                    <a:lnTo>
                      <a:pt x="250" y="250"/>
                    </a:lnTo>
                    <a:lnTo>
                      <a:pt x="237" y="221"/>
                    </a:lnTo>
                    <a:lnTo>
                      <a:pt x="226" y="193"/>
                    </a:lnTo>
                    <a:lnTo>
                      <a:pt x="221" y="163"/>
                    </a:lnTo>
                    <a:lnTo>
                      <a:pt x="213" y="141"/>
                    </a:lnTo>
                    <a:lnTo>
                      <a:pt x="208" y="120"/>
                    </a:lnTo>
                    <a:lnTo>
                      <a:pt x="206" y="96"/>
                    </a:lnTo>
                    <a:lnTo>
                      <a:pt x="205" y="73"/>
                    </a:lnTo>
                    <a:lnTo>
                      <a:pt x="200" y="50"/>
                    </a:lnTo>
                    <a:lnTo>
                      <a:pt x="193" y="31"/>
                    </a:lnTo>
                    <a:lnTo>
                      <a:pt x="180" y="15"/>
                    </a:lnTo>
                    <a:lnTo>
                      <a:pt x="159" y="4"/>
                    </a:lnTo>
                    <a:lnTo>
                      <a:pt x="139" y="0"/>
                    </a:lnTo>
                    <a:lnTo>
                      <a:pt x="119" y="1"/>
                    </a:lnTo>
                    <a:lnTo>
                      <a:pt x="100" y="2"/>
                    </a:lnTo>
                    <a:lnTo>
                      <a:pt x="83" y="8"/>
                    </a:lnTo>
                    <a:lnTo>
                      <a:pt x="66" y="14"/>
                    </a:lnTo>
                    <a:lnTo>
                      <a:pt x="51" y="24"/>
                    </a:lnTo>
                    <a:lnTo>
                      <a:pt x="36" y="37"/>
                    </a:lnTo>
                    <a:lnTo>
                      <a:pt x="26" y="53"/>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3">
                <a:extLst>
                  <a:ext uri="{FF2B5EF4-FFF2-40B4-BE49-F238E27FC236}">
                    <a16:creationId xmlns:a16="http://schemas.microsoft.com/office/drawing/2014/main" xmlns="" id="{64652D4F-473A-49DC-A180-82D9E87C37FF}"/>
                  </a:ext>
                </a:extLst>
              </p:cNvPr>
              <p:cNvSpPr>
                <a:spLocks/>
              </p:cNvSpPr>
              <p:nvPr/>
            </p:nvSpPr>
            <p:spPr bwMode="auto">
              <a:xfrm>
                <a:off x="2356" y="1846"/>
                <a:ext cx="28" cy="33"/>
              </a:xfrm>
              <a:custGeom>
                <a:avLst/>
                <a:gdLst>
                  <a:gd name="T0" fmla="*/ 1 w 56"/>
                  <a:gd name="T1" fmla="*/ 1 h 65"/>
                  <a:gd name="T2" fmla="*/ 1 w 56"/>
                  <a:gd name="T3" fmla="*/ 1 h 65"/>
                  <a:gd name="T4" fmla="*/ 1 w 56"/>
                  <a:gd name="T5" fmla="*/ 1 h 65"/>
                  <a:gd name="T6" fmla="*/ 1 w 56"/>
                  <a:gd name="T7" fmla="*/ 1 h 65"/>
                  <a:gd name="T8" fmla="*/ 1 w 56"/>
                  <a:gd name="T9" fmla="*/ 1 h 65"/>
                  <a:gd name="T10" fmla="*/ 1 w 56"/>
                  <a:gd name="T11" fmla="*/ 1 h 65"/>
                  <a:gd name="T12" fmla="*/ 1 w 56"/>
                  <a:gd name="T13" fmla="*/ 1 h 65"/>
                  <a:gd name="T14" fmla="*/ 1 w 56"/>
                  <a:gd name="T15" fmla="*/ 1 h 65"/>
                  <a:gd name="T16" fmla="*/ 1 w 56"/>
                  <a:gd name="T17" fmla="*/ 1 h 65"/>
                  <a:gd name="T18" fmla="*/ 1 w 56"/>
                  <a:gd name="T19" fmla="*/ 1 h 65"/>
                  <a:gd name="T20" fmla="*/ 1 w 56"/>
                  <a:gd name="T21" fmla="*/ 1 h 65"/>
                  <a:gd name="T22" fmla="*/ 1 w 56"/>
                  <a:gd name="T23" fmla="*/ 1 h 65"/>
                  <a:gd name="T24" fmla="*/ 1 w 56"/>
                  <a:gd name="T25" fmla="*/ 1 h 65"/>
                  <a:gd name="T26" fmla="*/ 1 w 56"/>
                  <a:gd name="T27" fmla="*/ 1 h 65"/>
                  <a:gd name="T28" fmla="*/ 1 w 56"/>
                  <a:gd name="T29" fmla="*/ 1 h 65"/>
                  <a:gd name="T30" fmla="*/ 1 w 56"/>
                  <a:gd name="T31" fmla="*/ 1 h 65"/>
                  <a:gd name="T32" fmla="*/ 1 w 56"/>
                  <a:gd name="T33" fmla="*/ 1 h 65"/>
                  <a:gd name="T34" fmla="*/ 1 w 56"/>
                  <a:gd name="T35" fmla="*/ 0 h 65"/>
                  <a:gd name="T36" fmla="*/ 1 w 56"/>
                  <a:gd name="T37" fmla="*/ 1 h 65"/>
                  <a:gd name="T38" fmla="*/ 1 w 56"/>
                  <a:gd name="T39" fmla="*/ 1 h 65"/>
                  <a:gd name="T40" fmla="*/ 1 w 56"/>
                  <a:gd name="T41" fmla="*/ 1 h 65"/>
                  <a:gd name="T42" fmla="*/ 0 w 56"/>
                  <a:gd name="T43" fmla="*/ 1 h 65"/>
                  <a:gd name="T44" fmla="*/ 1 w 56"/>
                  <a:gd name="T45" fmla="*/ 1 h 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6" h="65">
                    <a:moveTo>
                      <a:pt x="2" y="34"/>
                    </a:moveTo>
                    <a:lnTo>
                      <a:pt x="8" y="41"/>
                    </a:lnTo>
                    <a:lnTo>
                      <a:pt x="11" y="51"/>
                    </a:lnTo>
                    <a:lnTo>
                      <a:pt x="11" y="56"/>
                    </a:lnTo>
                    <a:lnTo>
                      <a:pt x="15" y="61"/>
                    </a:lnTo>
                    <a:lnTo>
                      <a:pt x="19" y="64"/>
                    </a:lnTo>
                    <a:lnTo>
                      <a:pt x="27" y="65"/>
                    </a:lnTo>
                    <a:lnTo>
                      <a:pt x="31" y="58"/>
                    </a:lnTo>
                    <a:lnTo>
                      <a:pt x="35" y="51"/>
                    </a:lnTo>
                    <a:lnTo>
                      <a:pt x="39" y="45"/>
                    </a:lnTo>
                    <a:lnTo>
                      <a:pt x="44" y="41"/>
                    </a:lnTo>
                    <a:lnTo>
                      <a:pt x="48" y="34"/>
                    </a:lnTo>
                    <a:lnTo>
                      <a:pt x="52" y="28"/>
                    </a:lnTo>
                    <a:lnTo>
                      <a:pt x="55" y="21"/>
                    </a:lnTo>
                    <a:lnTo>
                      <a:pt x="56" y="16"/>
                    </a:lnTo>
                    <a:lnTo>
                      <a:pt x="47" y="8"/>
                    </a:lnTo>
                    <a:lnTo>
                      <a:pt x="37" y="3"/>
                    </a:lnTo>
                    <a:lnTo>
                      <a:pt x="27" y="0"/>
                    </a:lnTo>
                    <a:lnTo>
                      <a:pt x="18" y="1"/>
                    </a:lnTo>
                    <a:lnTo>
                      <a:pt x="9" y="3"/>
                    </a:lnTo>
                    <a:lnTo>
                      <a:pt x="3" y="10"/>
                    </a:lnTo>
                    <a:lnTo>
                      <a:pt x="0" y="20"/>
                    </a:lnTo>
                    <a:lnTo>
                      <a:pt x="2" y="34"/>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xmlns="" id="{8C57EE36-4EBE-4A4B-87D7-C99120275F21}"/>
                  </a:ext>
                </a:extLst>
              </p:cNvPr>
              <p:cNvSpPr>
                <a:spLocks/>
              </p:cNvSpPr>
              <p:nvPr/>
            </p:nvSpPr>
            <p:spPr bwMode="auto">
              <a:xfrm>
                <a:off x="2286" y="1881"/>
                <a:ext cx="258" cy="171"/>
              </a:xfrm>
              <a:custGeom>
                <a:avLst/>
                <a:gdLst>
                  <a:gd name="T0" fmla="*/ 1 w 516"/>
                  <a:gd name="T1" fmla="*/ 1 h 342"/>
                  <a:gd name="T2" fmla="*/ 1 w 516"/>
                  <a:gd name="T3" fmla="*/ 1 h 342"/>
                  <a:gd name="T4" fmla="*/ 1 w 516"/>
                  <a:gd name="T5" fmla="*/ 1 h 342"/>
                  <a:gd name="T6" fmla="*/ 1 w 516"/>
                  <a:gd name="T7" fmla="*/ 1 h 342"/>
                  <a:gd name="T8" fmla="*/ 1 w 516"/>
                  <a:gd name="T9" fmla="*/ 1 h 342"/>
                  <a:gd name="T10" fmla="*/ 1 w 516"/>
                  <a:gd name="T11" fmla="*/ 1 h 342"/>
                  <a:gd name="T12" fmla="*/ 1 w 516"/>
                  <a:gd name="T13" fmla="*/ 1 h 342"/>
                  <a:gd name="T14" fmla="*/ 1 w 516"/>
                  <a:gd name="T15" fmla="*/ 1 h 342"/>
                  <a:gd name="T16" fmla="*/ 1 w 516"/>
                  <a:gd name="T17" fmla="*/ 1 h 342"/>
                  <a:gd name="T18" fmla="*/ 1 w 516"/>
                  <a:gd name="T19" fmla="*/ 1 h 342"/>
                  <a:gd name="T20" fmla="*/ 1 w 516"/>
                  <a:gd name="T21" fmla="*/ 1 h 342"/>
                  <a:gd name="T22" fmla="*/ 1 w 516"/>
                  <a:gd name="T23" fmla="*/ 1 h 342"/>
                  <a:gd name="T24" fmla="*/ 0 w 516"/>
                  <a:gd name="T25" fmla="*/ 1 h 342"/>
                  <a:gd name="T26" fmla="*/ 1 w 516"/>
                  <a:gd name="T27" fmla="*/ 1 h 342"/>
                  <a:gd name="T28" fmla="*/ 1 w 516"/>
                  <a:gd name="T29" fmla="*/ 1 h 342"/>
                  <a:gd name="T30" fmla="*/ 1 w 516"/>
                  <a:gd name="T31" fmla="*/ 1 h 342"/>
                  <a:gd name="T32" fmla="*/ 1 w 516"/>
                  <a:gd name="T33" fmla="*/ 1 h 342"/>
                  <a:gd name="T34" fmla="*/ 1 w 516"/>
                  <a:gd name="T35" fmla="*/ 1 h 342"/>
                  <a:gd name="T36" fmla="*/ 1 w 516"/>
                  <a:gd name="T37" fmla="*/ 1 h 342"/>
                  <a:gd name="T38" fmla="*/ 1 w 516"/>
                  <a:gd name="T39" fmla="*/ 1 h 342"/>
                  <a:gd name="T40" fmla="*/ 1 w 516"/>
                  <a:gd name="T41" fmla="*/ 1 h 342"/>
                  <a:gd name="T42" fmla="*/ 1 w 516"/>
                  <a:gd name="T43" fmla="*/ 1 h 342"/>
                  <a:gd name="T44" fmla="*/ 1 w 516"/>
                  <a:gd name="T45" fmla="*/ 1 h 342"/>
                  <a:gd name="T46" fmla="*/ 1 w 516"/>
                  <a:gd name="T47" fmla="*/ 1 h 342"/>
                  <a:gd name="T48" fmla="*/ 1 w 516"/>
                  <a:gd name="T49" fmla="*/ 1 h 342"/>
                  <a:gd name="T50" fmla="*/ 1 w 516"/>
                  <a:gd name="T51" fmla="*/ 1 h 342"/>
                  <a:gd name="T52" fmla="*/ 1 w 516"/>
                  <a:gd name="T53" fmla="*/ 1 h 342"/>
                  <a:gd name="T54" fmla="*/ 1 w 516"/>
                  <a:gd name="T55" fmla="*/ 1 h 342"/>
                  <a:gd name="T56" fmla="*/ 1 w 516"/>
                  <a:gd name="T57" fmla="*/ 1 h 342"/>
                  <a:gd name="T58" fmla="*/ 1 w 516"/>
                  <a:gd name="T59" fmla="*/ 1 h 342"/>
                  <a:gd name="T60" fmla="*/ 1 w 516"/>
                  <a:gd name="T61" fmla="*/ 1 h 342"/>
                  <a:gd name="T62" fmla="*/ 1 w 516"/>
                  <a:gd name="T63" fmla="*/ 1 h 342"/>
                  <a:gd name="T64" fmla="*/ 1 w 516"/>
                  <a:gd name="T65" fmla="*/ 1 h 342"/>
                  <a:gd name="T66" fmla="*/ 1 w 516"/>
                  <a:gd name="T67" fmla="*/ 1 h 342"/>
                  <a:gd name="T68" fmla="*/ 1 w 516"/>
                  <a:gd name="T69" fmla="*/ 1 h 342"/>
                  <a:gd name="T70" fmla="*/ 1 w 516"/>
                  <a:gd name="T71" fmla="*/ 1 h 342"/>
                  <a:gd name="T72" fmla="*/ 2 w 516"/>
                  <a:gd name="T73" fmla="*/ 1 h 342"/>
                  <a:gd name="T74" fmla="*/ 1 w 516"/>
                  <a:gd name="T75" fmla="*/ 1 h 342"/>
                  <a:gd name="T76" fmla="*/ 1 w 516"/>
                  <a:gd name="T77" fmla="*/ 1 h 342"/>
                  <a:gd name="T78" fmla="*/ 1 w 516"/>
                  <a:gd name="T79" fmla="*/ 1 h 342"/>
                  <a:gd name="T80" fmla="*/ 1 w 516"/>
                  <a:gd name="T81" fmla="*/ 1 h 342"/>
                  <a:gd name="T82" fmla="*/ 1 w 516"/>
                  <a:gd name="T83" fmla="*/ 1 h 342"/>
                  <a:gd name="T84" fmla="*/ 1 w 516"/>
                  <a:gd name="T85" fmla="*/ 1 h 342"/>
                  <a:gd name="T86" fmla="*/ 1 w 516"/>
                  <a:gd name="T87" fmla="*/ 1 h 342"/>
                  <a:gd name="T88" fmla="*/ 1 w 516"/>
                  <a:gd name="T89" fmla="*/ 1 h 342"/>
                  <a:gd name="T90" fmla="*/ 1 w 516"/>
                  <a:gd name="T91" fmla="*/ 1 h 342"/>
                  <a:gd name="T92" fmla="*/ 1 w 516"/>
                  <a:gd name="T93" fmla="*/ 1 h 342"/>
                  <a:gd name="T94" fmla="*/ 1 w 516"/>
                  <a:gd name="T95" fmla="*/ 1 h 342"/>
                  <a:gd name="T96" fmla="*/ 1 w 516"/>
                  <a:gd name="T97" fmla="*/ 1 h 342"/>
                  <a:gd name="T98" fmla="*/ 1 w 516"/>
                  <a:gd name="T99" fmla="*/ 0 h 3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16" h="342">
                    <a:moveTo>
                      <a:pt x="301" y="27"/>
                    </a:moveTo>
                    <a:lnTo>
                      <a:pt x="299" y="48"/>
                    </a:lnTo>
                    <a:lnTo>
                      <a:pt x="291" y="66"/>
                    </a:lnTo>
                    <a:lnTo>
                      <a:pt x="279" y="81"/>
                    </a:lnTo>
                    <a:lnTo>
                      <a:pt x="263" y="96"/>
                    </a:lnTo>
                    <a:lnTo>
                      <a:pt x="243" y="107"/>
                    </a:lnTo>
                    <a:lnTo>
                      <a:pt x="226" y="121"/>
                    </a:lnTo>
                    <a:lnTo>
                      <a:pt x="210" y="134"/>
                    </a:lnTo>
                    <a:lnTo>
                      <a:pt x="199" y="149"/>
                    </a:lnTo>
                    <a:lnTo>
                      <a:pt x="185" y="149"/>
                    </a:lnTo>
                    <a:lnTo>
                      <a:pt x="176" y="146"/>
                    </a:lnTo>
                    <a:lnTo>
                      <a:pt x="166" y="139"/>
                    </a:lnTo>
                    <a:lnTo>
                      <a:pt x="158" y="132"/>
                    </a:lnTo>
                    <a:lnTo>
                      <a:pt x="148" y="124"/>
                    </a:lnTo>
                    <a:lnTo>
                      <a:pt x="139" y="120"/>
                    </a:lnTo>
                    <a:lnTo>
                      <a:pt x="126" y="118"/>
                    </a:lnTo>
                    <a:lnTo>
                      <a:pt x="112" y="123"/>
                    </a:lnTo>
                    <a:lnTo>
                      <a:pt x="98" y="135"/>
                    </a:lnTo>
                    <a:lnTo>
                      <a:pt x="85" y="147"/>
                    </a:lnTo>
                    <a:lnTo>
                      <a:pt x="73" y="161"/>
                    </a:lnTo>
                    <a:lnTo>
                      <a:pt x="61" y="175"/>
                    </a:lnTo>
                    <a:lnTo>
                      <a:pt x="49" y="187"/>
                    </a:lnTo>
                    <a:lnTo>
                      <a:pt x="37" y="198"/>
                    </a:lnTo>
                    <a:lnTo>
                      <a:pt x="22" y="208"/>
                    </a:lnTo>
                    <a:lnTo>
                      <a:pt x="8" y="216"/>
                    </a:lnTo>
                    <a:lnTo>
                      <a:pt x="0" y="225"/>
                    </a:lnTo>
                    <a:lnTo>
                      <a:pt x="1" y="234"/>
                    </a:lnTo>
                    <a:lnTo>
                      <a:pt x="5" y="241"/>
                    </a:lnTo>
                    <a:lnTo>
                      <a:pt x="14" y="247"/>
                    </a:lnTo>
                    <a:lnTo>
                      <a:pt x="24" y="254"/>
                    </a:lnTo>
                    <a:lnTo>
                      <a:pt x="33" y="261"/>
                    </a:lnTo>
                    <a:lnTo>
                      <a:pt x="38" y="270"/>
                    </a:lnTo>
                    <a:lnTo>
                      <a:pt x="41" y="283"/>
                    </a:lnTo>
                    <a:lnTo>
                      <a:pt x="53" y="282"/>
                    </a:lnTo>
                    <a:lnTo>
                      <a:pt x="67" y="287"/>
                    </a:lnTo>
                    <a:lnTo>
                      <a:pt x="79" y="293"/>
                    </a:lnTo>
                    <a:lnTo>
                      <a:pt x="92" y="302"/>
                    </a:lnTo>
                    <a:lnTo>
                      <a:pt x="103" y="308"/>
                    </a:lnTo>
                    <a:lnTo>
                      <a:pt x="116" y="312"/>
                    </a:lnTo>
                    <a:lnTo>
                      <a:pt x="128" y="311"/>
                    </a:lnTo>
                    <a:lnTo>
                      <a:pt x="143" y="305"/>
                    </a:lnTo>
                    <a:lnTo>
                      <a:pt x="153" y="308"/>
                    </a:lnTo>
                    <a:lnTo>
                      <a:pt x="166" y="311"/>
                    </a:lnTo>
                    <a:lnTo>
                      <a:pt x="178" y="313"/>
                    </a:lnTo>
                    <a:lnTo>
                      <a:pt x="191" y="317"/>
                    </a:lnTo>
                    <a:lnTo>
                      <a:pt x="202" y="320"/>
                    </a:lnTo>
                    <a:lnTo>
                      <a:pt x="214" y="326"/>
                    </a:lnTo>
                    <a:lnTo>
                      <a:pt x="224" y="332"/>
                    </a:lnTo>
                    <a:lnTo>
                      <a:pt x="235" y="342"/>
                    </a:lnTo>
                    <a:lnTo>
                      <a:pt x="247" y="338"/>
                    </a:lnTo>
                    <a:lnTo>
                      <a:pt x="260" y="337"/>
                    </a:lnTo>
                    <a:lnTo>
                      <a:pt x="273" y="335"/>
                    </a:lnTo>
                    <a:lnTo>
                      <a:pt x="287" y="333"/>
                    </a:lnTo>
                    <a:lnTo>
                      <a:pt x="298" y="328"/>
                    </a:lnTo>
                    <a:lnTo>
                      <a:pt x="309" y="323"/>
                    </a:lnTo>
                    <a:lnTo>
                      <a:pt x="319" y="315"/>
                    </a:lnTo>
                    <a:lnTo>
                      <a:pt x="328" y="305"/>
                    </a:lnTo>
                    <a:lnTo>
                      <a:pt x="350" y="303"/>
                    </a:lnTo>
                    <a:lnTo>
                      <a:pt x="374" y="301"/>
                    </a:lnTo>
                    <a:lnTo>
                      <a:pt x="397" y="297"/>
                    </a:lnTo>
                    <a:lnTo>
                      <a:pt x="420" y="294"/>
                    </a:lnTo>
                    <a:lnTo>
                      <a:pt x="442" y="287"/>
                    </a:lnTo>
                    <a:lnTo>
                      <a:pt x="463" y="280"/>
                    </a:lnTo>
                    <a:lnTo>
                      <a:pt x="484" y="270"/>
                    </a:lnTo>
                    <a:lnTo>
                      <a:pt x="504" y="260"/>
                    </a:lnTo>
                    <a:lnTo>
                      <a:pt x="504" y="252"/>
                    </a:lnTo>
                    <a:lnTo>
                      <a:pt x="495" y="251"/>
                    </a:lnTo>
                    <a:lnTo>
                      <a:pt x="486" y="246"/>
                    </a:lnTo>
                    <a:lnTo>
                      <a:pt x="488" y="241"/>
                    </a:lnTo>
                    <a:lnTo>
                      <a:pt x="495" y="237"/>
                    </a:lnTo>
                    <a:lnTo>
                      <a:pt x="501" y="233"/>
                    </a:lnTo>
                    <a:lnTo>
                      <a:pt x="508" y="229"/>
                    </a:lnTo>
                    <a:lnTo>
                      <a:pt x="512" y="223"/>
                    </a:lnTo>
                    <a:lnTo>
                      <a:pt x="516" y="218"/>
                    </a:lnTo>
                    <a:lnTo>
                      <a:pt x="514" y="211"/>
                    </a:lnTo>
                    <a:lnTo>
                      <a:pt x="510" y="203"/>
                    </a:lnTo>
                    <a:lnTo>
                      <a:pt x="502" y="198"/>
                    </a:lnTo>
                    <a:lnTo>
                      <a:pt x="495" y="195"/>
                    </a:lnTo>
                    <a:lnTo>
                      <a:pt x="487" y="192"/>
                    </a:lnTo>
                    <a:lnTo>
                      <a:pt x="480" y="190"/>
                    </a:lnTo>
                    <a:lnTo>
                      <a:pt x="473" y="189"/>
                    </a:lnTo>
                    <a:lnTo>
                      <a:pt x="467" y="192"/>
                    </a:lnTo>
                    <a:lnTo>
                      <a:pt x="460" y="195"/>
                    </a:lnTo>
                    <a:lnTo>
                      <a:pt x="455" y="203"/>
                    </a:lnTo>
                    <a:lnTo>
                      <a:pt x="446" y="194"/>
                    </a:lnTo>
                    <a:lnTo>
                      <a:pt x="440" y="184"/>
                    </a:lnTo>
                    <a:lnTo>
                      <a:pt x="435" y="172"/>
                    </a:lnTo>
                    <a:lnTo>
                      <a:pt x="430" y="162"/>
                    </a:lnTo>
                    <a:lnTo>
                      <a:pt x="423" y="149"/>
                    </a:lnTo>
                    <a:lnTo>
                      <a:pt x="418" y="140"/>
                    </a:lnTo>
                    <a:lnTo>
                      <a:pt x="408" y="132"/>
                    </a:lnTo>
                    <a:lnTo>
                      <a:pt x="397" y="129"/>
                    </a:lnTo>
                    <a:lnTo>
                      <a:pt x="390" y="110"/>
                    </a:lnTo>
                    <a:lnTo>
                      <a:pt x="388" y="88"/>
                    </a:lnTo>
                    <a:lnTo>
                      <a:pt x="387" y="65"/>
                    </a:lnTo>
                    <a:lnTo>
                      <a:pt x="386" y="44"/>
                    </a:lnTo>
                    <a:lnTo>
                      <a:pt x="380" y="24"/>
                    </a:lnTo>
                    <a:lnTo>
                      <a:pt x="371" y="9"/>
                    </a:lnTo>
                    <a:lnTo>
                      <a:pt x="355" y="0"/>
                    </a:lnTo>
                    <a:lnTo>
                      <a:pt x="332" y="0"/>
                    </a:lnTo>
                    <a:lnTo>
                      <a:pt x="301" y="27"/>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5">
                <a:extLst>
                  <a:ext uri="{FF2B5EF4-FFF2-40B4-BE49-F238E27FC236}">
                    <a16:creationId xmlns:a16="http://schemas.microsoft.com/office/drawing/2014/main" xmlns="" id="{320F08E8-442C-4810-AB55-20155BB42EEE}"/>
                  </a:ext>
                </a:extLst>
              </p:cNvPr>
              <p:cNvSpPr>
                <a:spLocks/>
              </p:cNvSpPr>
              <p:nvPr/>
            </p:nvSpPr>
            <p:spPr bwMode="auto">
              <a:xfrm>
                <a:off x="2986" y="1935"/>
                <a:ext cx="26" cy="69"/>
              </a:xfrm>
              <a:custGeom>
                <a:avLst/>
                <a:gdLst>
                  <a:gd name="T0" fmla="*/ 0 w 53"/>
                  <a:gd name="T1" fmla="*/ 1 h 138"/>
                  <a:gd name="T2" fmla="*/ 0 w 53"/>
                  <a:gd name="T3" fmla="*/ 1 h 138"/>
                  <a:gd name="T4" fmla="*/ 0 w 53"/>
                  <a:gd name="T5" fmla="*/ 1 h 138"/>
                  <a:gd name="T6" fmla="*/ 0 w 53"/>
                  <a:gd name="T7" fmla="*/ 1 h 138"/>
                  <a:gd name="T8" fmla="*/ 0 w 53"/>
                  <a:gd name="T9" fmla="*/ 1 h 138"/>
                  <a:gd name="T10" fmla="*/ 0 w 53"/>
                  <a:gd name="T11" fmla="*/ 1 h 138"/>
                  <a:gd name="T12" fmla="*/ 0 w 53"/>
                  <a:gd name="T13" fmla="*/ 1 h 138"/>
                  <a:gd name="T14" fmla="*/ 0 w 53"/>
                  <a:gd name="T15" fmla="*/ 1 h 138"/>
                  <a:gd name="T16" fmla="*/ 0 w 53"/>
                  <a:gd name="T17" fmla="*/ 0 h 138"/>
                  <a:gd name="T18" fmla="*/ 0 w 53"/>
                  <a:gd name="T19" fmla="*/ 1 h 138"/>
                  <a:gd name="T20" fmla="*/ 0 w 53"/>
                  <a:gd name="T21" fmla="*/ 1 h 138"/>
                  <a:gd name="T22" fmla="*/ 0 w 53"/>
                  <a:gd name="T23" fmla="*/ 1 h 138"/>
                  <a:gd name="T24" fmla="*/ 0 w 53"/>
                  <a:gd name="T25" fmla="*/ 1 h 138"/>
                  <a:gd name="T26" fmla="*/ 0 w 53"/>
                  <a:gd name="T27" fmla="*/ 1 h 138"/>
                  <a:gd name="T28" fmla="*/ 0 w 53"/>
                  <a:gd name="T29" fmla="*/ 1 h 138"/>
                  <a:gd name="T30" fmla="*/ 0 w 53"/>
                  <a:gd name="T31" fmla="*/ 1 h 138"/>
                  <a:gd name="T32" fmla="*/ 0 w 53"/>
                  <a:gd name="T33" fmla="*/ 1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38">
                    <a:moveTo>
                      <a:pt x="34" y="138"/>
                    </a:moveTo>
                    <a:lnTo>
                      <a:pt x="48" y="118"/>
                    </a:lnTo>
                    <a:lnTo>
                      <a:pt x="53" y="101"/>
                    </a:lnTo>
                    <a:lnTo>
                      <a:pt x="50" y="84"/>
                    </a:lnTo>
                    <a:lnTo>
                      <a:pt x="44" y="67"/>
                    </a:lnTo>
                    <a:lnTo>
                      <a:pt x="31" y="49"/>
                    </a:lnTo>
                    <a:lnTo>
                      <a:pt x="20" y="34"/>
                    </a:lnTo>
                    <a:lnTo>
                      <a:pt x="8" y="16"/>
                    </a:lnTo>
                    <a:lnTo>
                      <a:pt x="1" y="0"/>
                    </a:lnTo>
                    <a:lnTo>
                      <a:pt x="0" y="18"/>
                    </a:lnTo>
                    <a:lnTo>
                      <a:pt x="6" y="35"/>
                    </a:lnTo>
                    <a:lnTo>
                      <a:pt x="14" y="49"/>
                    </a:lnTo>
                    <a:lnTo>
                      <a:pt x="24" y="65"/>
                    </a:lnTo>
                    <a:lnTo>
                      <a:pt x="31" y="80"/>
                    </a:lnTo>
                    <a:lnTo>
                      <a:pt x="38" y="97"/>
                    </a:lnTo>
                    <a:lnTo>
                      <a:pt x="39" y="115"/>
                    </a:lnTo>
                    <a:lnTo>
                      <a:pt x="34" y="1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a:extLst>
                  <a:ext uri="{FF2B5EF4-FFF2-40B4-BE49-F238E27FC236}">
                    <a16:creationId xmlns:a16="http://schemas.microsoft.com/office/drawing/2014/main" xmlns="" id="{22C1B0DF-54FA-4F07-A796-2F0765981567}"/>
                  </a:ext>
                </a:extLst>
              </p:cNvPr>
              <p:cNvSpPr>
                <a:spLocks/>
              </p:cNvSpPr>
              <p:nvPr/>
            </p:nvSpPr>
            <p:spPr bwMode="auto">
              <a:xfrm>
                <a:off x="1824" y="2013"/>
                <a:ext cx="893" cy="570"/>
              </a:xfrm>
              <a:custGeom>
                <a:avLst/>
                <a:gdLst>
                  <a:gd name="T0" fmla="*/ 1 w 1788"/>
                  <a:gd name="T1" fmla="*/ 1 h 1140"/>
                  <a:gd name="T2" fmla="*/ 1 w 1788"/>
                  <a:gd name="T3" fmla="*/ 1 h 1140"/>
                  <a:gd name="T4" fmla="*/ 1 w 1788"/>
                  <a:gd name="T5" fmla="*/ 2 h 1140"/>
                  <a:gd name="T6" fmla="*/ 1 w 1788"/>
                  <a:gd name="T7" fmla="*/ 2 h 1140"/>
                  <a:gd name="T8" fmla="*/ 1 w 1788"/>
                  <a:gd name="T9" fmla="*/ 2 h 1140"/>
                  <a:gd name="T10" fmla="*/ 0 w 1788"/>
                  <a:gd name="T11" fmla="*/ 2 h 1140"/>
                  <a:gd name="T12" fmla="*/ 0 w 1788"/>
                  <a:gd name="T13" fmla="*/ 2 h 1140"/>
                  <a:gd name="T14" fmla="*/ 0 w 1788"/>
                  <a:gd name="T15" fmla="*/ 2 h 1140"/>
                  <a:gd name="T16" fmla="*/ 0 w 1788"/>
                  <a:gd name="T17" fmla="*/ 2 h 1140"/>
                  <a:gd name="T18" fmla="*/ 0 w 1788"/>
                  <a:gd name="T19" fmla="*/ 2 h 1140"/>
                  <a:gd name="T20" fmla="*/ 0 w 1788"/>
                  <a:gd name="T21" fmla="*/ 2 h 1140"/>
                  <a:gd name="T22" fmla="*/ 0 w 1788"/>
                  <a:gd name="T23" fmla="*/ 3 h 1140"/>
                  <a:gd name="T24" fmla="*/ 0 w 1788"/>
                  <a:gd name="T25" fmla="*/ 2 h 1140"/>
                  <a:gd name="T26" fmla="*/ 0 w 1788"/>
                  <a:gd name="T27" fmla="*/ 2 h 1140"/>
                  <a:gd name="T28" fmla="*/ 0 w 1788"/>
                  <a:gd name="T29" fmla="*/ 2 h 1140"/>
                  <a:gd name="T30" fmla="*/ 0 w 1788"/>
                  <a:gd name="T31" fmla="*/ 2 h 1140"/>
                  <a:gd name="T32" fmla="*/ 0 w 1788"/>
                  <a:gd name="T33" fmla="*/ 2 h 1140"/>
                  <a:gd name="T34" fmla="*/ 0 w 1788"/>
                  <a:gd name="T35" fmla="*/ 2 h 1140"/>
                  <a:gd name="T36" fmla="*/ 0 w 1788"/>
                  <a:gd name="T37" fmla="*/ 2 h 1140"/>
                  <a:gd name="T38" fmla="*/ 0 w 1788"/>
                  <a:gd name="T39" fmla="*/ 2 h 1140"/>
                  <a:gd name="T40" fmla="*/ 0 w 1788"/>
                  <a:gd name="T41" fmla="*/ 2 h 1140"/>
                  <a:gd name="T42" fmla="*/ 1 w 1788"/>
                  <a:gd name="T43" fmla="*/ 2 h 1140"/>
                  <a:gd name="T44" fmla="*/ 1 w 1788"/>
                  <a:gd name="T45" fmla="*/ 2 h 1140"/>
                  <a:gd name="T46" fmla="*/ 1 w 1788"/>
                  <a:gd name="T47" fmla="*/ 2 h 1140"/>
                  <a:gd name="T48" fmla="*/ 1 w 1788"/>
                  <a:gd name="T49" fmla="*/ 1 h 1140"/>
                  <a:gd name="T50" fmla="*/ 1 w 1788"/>
                  <a:gd name="T51" fmla="*/ 1 h 1140"/>
                  <a:gd name="T52" fmla="*/ 1 w 1788"/>
                  <a:gd name="T53" fmla="*/ 1 h 1140"/>
                  <a:gd name="T54" fmla="*/ 1 w 1788"/>
                  <a:gd name="T55" fmla="*/ 1 h 1140"/>
                  <a:gd name="T56" fmla="*/ 1 w 1788"/>
                  <a:gd name="T57" fmla="*/ 1 h 1140"/>
                  <a:gd name="T58" fmla="*/ 1 w 1788"/>
                  <a:gd name="T59" fmla="*/ 1 h 1140"/>
                  <a:gd name="T60" fmla="*/ 1 w 1788"/>
                  <a:gd name="T61" fmla="*/ 2 h 1140"/>
                  <a:gd name="T62" fmla="*/ 1 w 1788"/>
                  <a:gd name="T63" fmla="*/ 2 h 1140"/>
                  <a:gd name="T64" fmla="*/ 1 w 1788"/>
                  <a:gd name="T65" fmla="*/ 2 h 1140"/>
                  <a:gd name="T66" fmla="*/ 1 w 1788"/>
                  <a:gd name="T67" fmla="*/ 2 h 1140"/>
                  <a:gd name="T68" fmla="*/ 1 w 1788"/>
                  <a:gd name="T69" fmla="*/ 3 h 1140"/>
                  <a:gd name="T70" fmla="*/ 1 w 1788"/>
                  <a:gd name="T71" fmla="*/ 3 h 1140"/>
                  <a:gd name="T72" fmla="*/ 2 w 1788"/>
                  <a:gd name="T73" fmla="*/ 3 h 1140"/>
                  <a:gd name="T74" fmla="*/ 2 w 1788"/>
                  <a:gd name="T75" fmla="*/ 3 h 1140"/>
                  <a:gd name="T76" fmla="*/ 2 w 1788"/>
                  <a:gd name="T77" fmla="*/ 3 h 1140"/>
                  <a:gd name="T78" fmla="*/ 2 w 1788"/>
                  <a:gd name="T79" fmla="*/ 3 h 1140"/>
                  <a:gd name="T80" fmla="*/ 2 w 1788"/>
                  <a:gd name="T81" fmla="*/ 2 h 1140"/>
                  <a:gd name="T82" fmla="*/ 2 w 1788"/>
                  <a:gd name="T83" fmla="*/ 2 h 1140"/>
                  <a:gd name="T84" fmla="*/ 2 w 1788"/>
                  <a:gd name="T85" fmla="*/ 2 h 1140"/>
                  <a:gd name="T86" fmla="*/ 2 w 1788"/>
                  <a:gd name="T87" fmla="*/ 2 h 1140"/>
                  <a:gd name="T88" fmla="*/ 2 w 1788"/>
                  <a:gd name="T89" fmla="*/ 2 h 1140"/>
                  <a:gd name="T90" fmla="*/ 2 w 1788"/>
                  <a:gd name="T91" fmla="*/ 2 h 1140"/>
                  <a:gd name="T92" fmla="*/ 2 w 1788"/>
                  <a:gd name="T93" fmla="*/ 2 h 1140"/>
                  <a:gd name="T94" fmla="*/ 2 w 1788"/>
                  <a:gd name="T95" fmla="*/ 2 h 1140"/>
                  <a:gd name="T96" fmla="*/ 2 w 1788"/>
                  <a:gd name="T97" fmla="*/ 2 h 1140"/>
                  <a:gd name="T98" fmla="*/ 2 w 1788"/>
                  <a:gd name="T99" fmla="*/ 2 h 1140"/>
                  <a:gd name="T100" fmla="*/ 2 w 1788"/>
                  <a:gd name="T101" fmla="*/ 1 h 1140"/>
                  <a:gd name="T102" fmla="*/ 2 w 1788"/>
                  <a:gd name="T103" fmla="*/ 2 h 1140"/>
                  <a:gd name="T104" fmla="*/ 3 w 1788"/>
                  <a:gd name="T105" fmla="*/ 1 h 1140"/>
                  <a:gd name="T106" fmla="*/ 3 w 1788"/>
                  <a:gd name="T107" fmla="*/ 1 h 1140"/>
                  <a:gd name="T108" fmla="*/ 3 w 1788"/>
                  <a:gd name="T109" fmla="*/ 1 h 1140"/>
                  <a:gd name="T110" fmla="*/ 3 w 1788"/>
                  <a:gd name="T111" fmla="*/ 1 h 1140"/>
                  <a:gd name="T112" fmla="*/ 3 w 1788"/>
                  <a:gd name="T113" fmla="*/ 1 h 1140"/>
                  <a:gd name="T114" fmla="*/ 3 w 1788"/>
                  <a:gd name="T115" fmla="*/ 1 h 1140"/>
                  <a:gd name="T116" fmla="*/ 2 w 1788"/>
                  <a:gd name="T117" fmla="*/ 1 h 1140"/>
                  <a:gd name="T118" fmla="*/ 2 w 1788"/>
                  <a:gd name="T119" fmla="*/ 1 h 1140"/>
                  <a:gd name="T120" fmla="*/ 1 w 1788"/>
                  <a:gd name="T121" fmla="*/ 1 h 1140"/>
                  <a:gd name="T122" fmla="*/ 1 w 1788"/>
                  <a:gd name="T123" fmla="*/ 1 h 11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88" h="1140">
                    <a:moveTo>
                      <a:pt x="851" y="19"/>
                    </a:moveTo>
                    <a:lnTo>
                      <a:pt x="837" y="15"/>
                    </a:lnTo>
                    <a:lnTo>
                      <a:pt x="827" y="15"/>
                    </a:lnTo>
                    <a:lnTo>
                      <a:pt x="817" y="18"/>
                    </a:lnTo>
                    <a:lnTo>
                      <a:pt x="807" y="23"/>
                    </a:lnTo>
                    <a:lnTo>
                      <a:pt x="797" y="27"/>
                    </a:lnTo>
                    <a:lnTo>
                      <a:pt x="789" y="33"/>
                    </a:lnTo>
                    <a:lnTo>
                      <a:pt x="779" y="38"/>
                    </a:lnTo>
                    <a:lnTo>
                      <a:pt x="771" y="44"/>
                    </a:lnTo>
                    <a:lnTo>
                      <a:pt x="768" y="67"/>
                    </a:lnTo>
                    <a:lnTo>
                      <a:pt x="761" y="89"/>
                    </a:lnTo>
                    <a:lnTo>
                      <a:pt x="752" y="110"/>
                    </a:lnTo>
                    <a:lnTo>
                      <a:pt x="741" y="131"/>
                    </a:lnTo>
                    <a:lnTo>
                      <a:pt x="728" y="150"/>
                    </a:lnTo>
                    <a:lnTo>
                      <a:pt x="715" y="169"/>
                    </a:lnTo>
                    <a:lnTo>
                      <a:pt x="701" y="187"/>
                    </a:lnTo>
                    <a:lnTo>
                      <a:pt x="689" y="205"/>
                    </a:lnTo>
                    <a:lnTo>
                      <a:pt x="674" y="241"/>
                    </a:lnTo>
                    <a:lnTo>
                      <a:pt x="663" y="277"/>
                    </a:lnTo>
                    <a:lnTo>
                      <a:pt x="651" y="315"/>
                    </a:lnTo>
                    <a:lnTo>
                      <a:pt x="640" y="353"/>
                    </a:lnTo>
                    <a:lnTo>
                      <a:pt x="627" y="390"/>
                    </a:lnTo>
                    <a:lnTo>
                      <a:pt x="615" y="427"/>
                    </a:lnTo>
                    <a:lnTo>
                      <a:pt x="599" y="463"/>
                    </a:lnTo>
                    <a:lnTo>
                      <a:pt x="581" y="498"/>
                    </a:lnTo>
                    <a:lnTo>
                      <a:pt x="575" y="512"/>
                    </a:lnTo>
                    <a:lnTo>
                      <a:pt x="568" y="525"/>
                    </a:lnTo>
                    <a:lnTo>
                      <a:pt x="559" y="540"/>
                    </a:lnTo>
                    <a:lnTo>
                      <a:pt x="551" y="555"/>
                    </a:lnTo>
                    <a:lnTo>
                      <a:pt x="545" y="570"/>
                    </a:lnTo>
                    <a:lnTo>
                      <a:pt x="543" y="585"/>
                    </a:lnTo>
                    <a:lnTo>
                      <a:pt x="548" y="598"/>
                    </a:lnTo>
                    <a:lnTo>
                      <a:pt x="560" y="613"/>
                    </a:lnTo>
                    <a:lnTo>
                      <a:pt x="563" y="624"/>
                    </a:lnTo>
                    <a:lnTo>
                      <a:pt x="566" y="636"/>
                    </a:lnTo>
                    <a:lnTo>
                      <a:pt x="571" y="647"/>
                    </a:lnTo>
                    <a:lnTo>
                      <a:pt x="575" y="660"/>
                    </a:lnTo>
                    <a:lnTo>
                      <a:pt x="577" y="671"/>
                    </a:lnTo>
                    <a:lnTo>
                      <a:pt x="581" y="684"/>
                    </a:lnTo>
                    <a:lnTo>
                      <a:pt x="583" y="696"/>
                    </a:lnTo>
                    <a:lnTo>
                      <a:pt x="584" y="710"/>
                    </a:lnTo>
                    <a:lnTo>
                      <a:pt x="579" y="715"/>
                    </a:lnTo>
                    <a:lnTo>
                      <a:pt x="573" y="722"/>
                    </a:lnTo>
                    <a:lnTo>
                      <a:pt x="566" y="729"/>
                    </a:lnTo>
                    <a:lnTo>
                      <a:pt x="561" y="736"/>
                    </a:lnTo>
                    <a:lnTo>
                      <a:pt x="556" y="743"/>
                    </a:lnTo>
                    <a:lnTo>
                      <a:pt x="555" y="750"/>
                    </a:lnTo>
                    <a:lnTo>
                      <a:pt x="555" y="758"/>
                    </a:lnTo>
                    <a:lnTo>
                      <a:pt x="560" y="767"/>
                    </a:lnTo>
                    <a:lnTo>
                      <a:pt x="559" y="772"/>
                    </a:lnTo>
                    <a:lnTo>
                      <a:pt x="559" y="779"/>
                    </a:lnTo>
                    <a:lnTo>
                      <a:pt x="559" y="785"/>
                    </a:lnTo>
                    <a:lnTo>
                      <a:pt x="556" y="790"/>
                    </a:lnTo>
                    <a:lnTo>
                      <a:pt x="549" y="784"/>
                    </a:lnTo>
                    <a:lnTo>
                      <a:pt x="547" y="779"/>
                    </a:lnTo>
                    <a:lnTo>
                      <a:pt x="545" y="774"/>
                    </a:lnTo>
                    <a:lnTo>
                      <a:pt x="545" y="768"/>
                    </a:lnTo>
                    <a:lnTo>
                      <a:pt x="545" y="755"/>
                    </a:lnTo>
                    <a:lnTo>
                      <a:pt x="543" y="746"/>
                    </a:lnTo>
                    <a:lnTo>
                      <a:pt x="530" y="739"/>
                    </a:lnTo>
                    <a:lnTo>
                      <a:pt x="520" y="730"/>
                    </a:lnTo>
                    <a:lnTo>
                      <a:pt x="514" y="720"/>
                    </a:lnTo>
                    <a:lnTo>
                      <a:pt x="510" y="709"/>
                    </a:lnTo>
                    <a:lnTo>
                      <a:pt x="507" y="696"/>
                    </a:lnTo>
                    <a:lnTo>
                      <a:pt x="505" y="684"/>
                    </a:lnTo>
                    <a:lnTo>
                      <a:pt x="500" y="672"/>
                    </a:lnTo>
                    <a:lnTo>
                      <a:pt x="497" y="662"/>
                    </a:lnTo>
                    <a:lnTo>
                      <a:pt x="491" y="652"/>
                    </a:lnTo>
                    <a:lnTo>
                      <a:pt x="485" y="644"/>
                    </a:lnTo>
                    <a:lnTo>
                      <a:pt x="478" y="635"/>
                    </a:lnTo>
                    <a:lnTo>
                      <a:pt x="473" y="628"/>
                    </a:lnTo>
                    <a:lnTo>
                      <a:pt x="466" y="619"/>
                    </a:lnTo>
                    <a:lnTo>
                      <a:pt x="460" y="611"/>
                    </a:lnTo>
                    <a:lnTo>
                      <a:pt x="453" y="603"/>
                    </a:lnTo>
                    <a:lnTo>
                      <a:pt x="448" y="595"/>
                    </a:lnTo>
                    <a:lnTo>
                      <a:pt x="400" y="594"/>
                    </a:lnTo>
                    <a:lnTo>
                      <a:pt x="355" y="598"/>
                    </a:lnTo>
                    <a:lnTo>
                      <a:pt x="312" y="605"/>
                    </a:lnTo>
                    <a:lnTo>
                      <a:pt x="271" y="615"/>
                    </a:lnTo>
                    <a:lnTo>
                      <a:pt x="229" y="623"/>
                    </a:lnTo>
                    <a:lnTo>
                      <a:pt x="187" y="631"/>
                    </a:lnTo>
                    <a:lnTo>
                      <a:pt x="144" y="636"/>
                    </a:lnTo>
                    <a:lnTo>
                      <a:pt x="99" y="638"/>
                    </a:lnTo>
                    <a:lnTo>
                      <a:pt x="91" y="644"/>
                    </a:lnTo>
                    <a:lnTo>
                      <a:pt x="83" y="646"/>
                    </a:lnTo>
                    <a:lnTo>
                      <a:pt x="75" y="645"/>
                    </a:lnTo>
                    <a:lnTo>
                      <a:pt x="68" y="644"/>
                    </a:lnTo>
                    <a:lnTo>
                      <a:pt x="60" y="643"/>
                    </a:lnTo>
                    <a:lnTo>
                      <a:pt x="54" y="645"/>
                    </a:lnTo>
                    <a:lnTo>
                      <a:pt x="47" y="649"/>
                    </a:lnTo>
                    <a:lnTo>
                      <a:pt x="43" y="662"/>
                    </a:lnTo>
                    <a:lnTo>
                      <a:pt x="41" y="677"/>
                    </a:lnTo>
                    <a:lnTo>
                      <a:pt x="42" y="692"/>
                    </a:lnTo>
                    <a:lnTo>
                      <a:pt x="43" y="706"/>
                    </a:lnTo>
                    <a:lnTo>
                      <a:pt x="48" y="722"/>
                    </a:lnTo>
                    <a:lnTo>
                      <a:pt x="51" y="737"/>
                    </a:lnTo>
                    <a:lnTo>
                      <a:pt x="56" y="752"/>
                    </a:lnTo>
                    <a:lnTo>
                      <a:pt x="60" y="767"/>
                    </a:lnTo>
                    <a:lnTo>
                      <a:pt x="66" y="782"/>
                    </a:lnTo>
                    <a:lnTo>
                      <a:pt x="67" y="776"/>
                    </a:lnTo>
                    <a:lnTo>
                      <a:pt x="71" y="771"/>
                    </a:lnTo>
                    <a:lnTo>
                      <a:pt x="75" y="768"/>
                    </a:lnTo>
                    <a:lnTo>
                      <a:pt x="79" y="764"/>
                    </a:lnTo>
                    <a:lnTo>
                      <a:pt x="83" y="768"/>
                    </a:lnTo>
                    <a:lnTo>
                      <a:pt x="87" y="772"/>
                    </a:lnTo>
                    <a:lnTo>
                      <a:pt x="87" y="777"/>
                    </a:lnTo>
                    <a:lnTo>
                      <a:pt x="87" y="783"/>
                    </a:lnTo>
                    <a:lnTo>
                      <a:pt x="82" y="793"/>
                    </a:lnTo>
                    <a:lnTo>
                      <a:pt x="79" y="805"/>
                    </a:lnTo>
                    <a:lnTo>
                      <a:pt x="72" y="796"/>
                    </a:lnTo>
                    <a:lnTo>
                      <a:pt x="66" y="795"/>
                    </a:lnTo>
                    <a:lnTo>
                      <a:pt x="73" y="813"/>
                    </a:lnTo>
                    <a:lnTo>
                      <a:pt x="75" y="833"/>
                    </a:lnTo>
                    <a:lnTo>
                      <a:pt x="73" y="851"/>
                    </a:lnTo>
                    <a:lnTo>
                      <a:pt x="70" y="870"/>
                    </a:lnTo>
                    <a:lnTo>
                      <a:pt x="63" y="889"/>
                    </a:lnTo>
                    <a:lnTo>
                      <a:pt x="56" y="907"/>
                    </a:lnTo>
                    <a:lnTo>
                      <a:pt x="49" y="925"/>
                    </a:lnTo>
                    <a:lnTo>
                      <a:pt x="46" y="945"/>
                    </a:lnTo>
                    <a:lnTo>
                      <a:pt x="41" y="966"/>
                    </a:lnTo>
                    <a:lnTo>
                      <a:pt x="36" y="986"/>
                    </a:lnTo>
                    <a:lnTo>
                      <a:pt x="31" y="1006"/>
                    </a:lnTo>
                    <a:lnTo>
                      <a:pt x="26" y="1026"/>
                    </a:lnTo>
                    <a:lnTo>
                      <a:pt x="19" y="1046"/>
                    </a:lnTo>
                    <a:lnTo>
                      <a:pt x="13" y="1065"/>
                    </a:lnTo>
                    <a:lnTo>
                      <a:pt x="6" y="1084"/>
                    </a:lnTo>
                    <a:lnTo>
                      <a:pt x="0" y="1105"/>
                    </a:lnTo>
                    <a:lnTo>
                      <a:pt x="0" y="1112"/>
                    </a:lnTo>
                    <a:lnTo>
                      <a:pt x="2" y="1119"/>
                    </a:lnTo>
                    <a:lnTo>
                      <a:pt x="7" y="1123"/>
                    </a:lnTo>
                    <a:lnTo>
                      <a:pt x="17" y="1123"/>
                    </a:lnTo>
                    <a:lnTo>
                      <a:pt x="31" y="1098"/>
                    </a:lnTo>
                    <a:lnTo>
                      <a:pt x="43" y="1074"/>
                    </a:lnTo>
                    <a:lnTo>
                      <a:pt x="55" y="1049"/>
                    </a:lnTo>
                    <a:lnTo>
                      <a:pt x="66" y="1025"/>
                    </a:lnTo>
                    <a:lnTo>
                      <a:pt x="77" y="1000"/>
                    </a:lnTo>
                    <a:lnTo>
                      <a:pt x="92" y="976"/>
                    </a:lnTo>
                    <a:lnTo>
                      <a:pt x="109" y="955"/>
                    </a:lnTo>
                    <a:lnTo>
                      <a:pt x="133" y="935"/>
                    </a:lnTo>
                    <a:lnTo>
                      <a:pt x="137" y="925"/>
                    </a:lnTo>
                    <a:lnTo>
                      <a:pt x="139" y="915"/>
                    </a:lnTo>
                    <a:lnTo>
                      <a:pt x="142" y="906"/>
                    </a:lnTo>
                    <a:lnTo>
                      <a:pt x="150" y="898"/>
                    </a:lnTo>
                    <a:lnTo>
                      <a:pt x="155" y="908"/>
                    </a:lnTo>
                    <a:lnTo>
                      <a:pt x="157" y="918"/>
                    </a:lnTo>
                    <a:lnTo>
                      <a:pt x="154" y="927"/>
                    </a:lnTo>
                    <a:lnTo>
                      <a:pt x="150" y="936"/>
                    </a:lnTo>
                    <a:lnTo>
                      <a:pt x="145" y="944"/>
                    </a:lnTo>
                    <a:lnTo>
                      <a:pt x="139" y="955"/>
                    </a:lnTo>
                    <a:lnTo>
                      <a:pt x="134" y="965"/>
                    </a:lnTo>
                    <a:lnTo>
                      <a:pt x="133" y="976"/>
                    </a:lnTo>
                    <a:lnTo>
                      <a:pt x="140" y="979"/>
                    </a:lnTo>
                    <a:lnTo>
                      <a:pt x="148" y="976"/>
                    </a:lnTo>
                    <a:lnTo>
                      <a:pt x="156" y="971"/>
                    </a:lnTo>
                    <a:lnTo>
                      <a:pt x="164" y="966"/>
                    </a:lnTo>
                    <a:lnTo>
                      <a:pt x="180" y="936"/>
                    </a:lnTo>
                    <a:lnTo>
                      <a:pt x="191" y="907"/>
                    </a:lnTo>
                    <a:lnTo>
                      <a:pt x="199" y="875"/>
                    </a:lnTo>
                    <a:lnTo>
                      <a:pt x="204" y="843"/>
                    </a:lnTo>
                    <a:lnTo>
                      <a:pt x="206" y="809"/>
                    </a:lnTo>
                    <a:lnTo>
                      <a:pt x="208" y="775"/>
                    </a:lnTo>
                    <a:lnTo>
                      <a:pt x="212" y="742"/>
                    </a:lnTo>
                    <a:lnTo>
                      <a:pt x="218" y="710"/>
                    </a:lnTo>
                    <a:lnTo>
                      <a:pt x="212" y="703"/>
                    </a:lnTo>
                    <a:lnTo>
                      <a:pt x="211" y="694"/>
                    </a:lnTo>
                    <a:lnTo>
                      <a:pt x="212" y="685"/>
                    </a:lnTo>
                    <a:lnTo>
                      <a:pt x="218" y="679"/>
                    </a:lnTo>
                    <a:lnTo>
                      <a:pt x="227" y="671"/>
                    </a:lnTo>
                    <a:lnTo>
                      <a:pt x="238" y="668"/>
                    </a:lnTo>
                    <a:lnTo>
                      <a:pt x="243" y="665"/>
                    </a:lnTo>
                    <a:lnTo>
                      <a:pt x="248" y="663"/>
                    </a:lnTo>
                    <a:lnTo>
                      <a:pt x="253" y="659"/>
                    </a:lnTo>
                    <a:lnTo>
                      <a:pt x="259" y="654"/>
                    </a:lnTo>
                    <a:lnTo>
                      <a:pt x="265" y="656"/>
                    </a:lnTo>
                    <a:lnTo>
                      <a:pt x="273" y="660"/>
                    </a:lnTo>
                    <a:lnTo>
                      <a:pt x="280" y="662"/>
                    </a:lnTo>
                    <a:lnTo>
                      <a:pt x="292" y="662"/>
                    </a:lnTo>
                    <a:lnTo>
                      <a:pt x="294" y="655"/>
                    </a:lnTo>
                    <a:lnTo>
                      <a:pt x="297" y="648"/>
                    </a:lnTo>
                    <a:lnTo>
                      <a:pt x="302" y="641"/>
                    </a:lnTo>
                    <a:lnTo>
                      <a:pt x="310" y="638"/>
                    </a:lnTo>
                    <a:lnTo>
                      <a:pt x="315" y="647"/>
                    </a:lnTo>
                    <a:lnTo>
                      <a:pt x="321" y="659"/>
                    </a:lnTo>
                    <a:lnTo>
                      <a:pt x="325" y="669"/>
                    </a:lnTo>
                    <a:lnTo>
                      <a:pt x="329" y="681"/>
                    </a:lnTo>
                    <a:lnTo>
                      <a:pt x="333" y="692"/>
                    </a:lnTo>
                    <a:lnTo>
                      <a:pt x="338" y="702"/>
                    </a:lnTo>
                    <a:lnTo>
                      <a:pt x="346" y="710"/>
                    </a:lnTo>
                    <a:lnTo>
                      <a:pt x="359" y="718"/>
                    </a:lnTo>
                    <a:lnTo>
                      <a:pt x="360" y="735"/>
                    </a:lnTo>
                    <a:lnTo>
                      <a:pt x="362" y="754"/>
                    </a:lnTo>
                    <a:lnTo>
                      <a:pt x="363" y="774"/>
                    </a:lnTo>
                    <a:lnTo>
                      <a:pt x="366" y="793"/>
                    </a:lnTo>
                    <a:lnTo>
                      <a:pt x="364" y="811"/>
                    </a:lnTo>
                    <a:lnTo>
                      <a:pt x="363" y="829"/>
                    </a:lnTo>
                    <a:lnTo>
                      <a:pt x="360" y="848"/>
                    </a:lnTo>
                    <a:lnTo>
                      <a:pt x="353" y="867"/>
                    </a:lnTo>
                    <a:lnTo>
                      <a:pt x="350" y="875"/>
                    </a:lnTo>
                    <a:lnTo>
                      <a:pt x="344" y="879"/>
                    </a:lnTo>
                    <a:lnTo>
                      <a:pt x="336" y="883"/>
                    </a:lnTo>
                    <a:lnTo>
                      <a:pt x="328" y="886"/>
                    </a:lnTo>
                    <a:lnTo>
                      <a:pt x="320" y="889"/>
                    </a:lnTo>
                    <a:lnTo>
                      <a:pt x="313" y="893"/>
                    </a:lnTo>
                    <a:lnTo>
                      <a:pt x="309" y="899"/>
                    </a:lnTo>
                    <a:lnTo>
                      <a:pt x="308" y="910"/>
                    </a:lnTo>
                    <a:lnTo>
                      <a:pt x="305" y="919"/>
                    </a:lnTo>
                    <a:lnTo>
                      <a:pt x="310" y="930"/>
                    </a:lnTo>
                    <a:lnTo>
                      <a:pt x="315" y="938"/>
                    </a:lnTo>
                    <a:lnTo>
                      <a:pt x="325" y="945"/>
                    </a:lnTo>
                    <a:lnTo>
                      <a:pt x="341" y="944"/>
                    </a:lnTo>
                    <a:lnTo>
                      <a:pt x="356" y="940"/>
                    </a:lnTo>
                    <a:lnTo>
                      <a:pt x="370" y="931"/>
                    </a:lnTo>
                    <a:lnTo>
                      <a:pt x="385" y="922"/>
                    </a:lnTo>
                    <a:lnTo>
                      <a:pt x="396" y="909"/>
                    </a:lnTo>
                    <a:lnTo>
                      <a:pt x="409" y="899"/>
                    </a:lnTo>
                    <a:lnTo>
                      <a:pt x="419" y="887"/>
                    </a:lnTo>
                    <a:lnTo>
                      <a:pt x="430" y="879"/>
                    </a:lnTo>
                    <a:lnTo>
                      <a:pt x="438" y="877"/>
                    </a:lnTo>
                    <a:lnTo>
                      <a:pt x="444" y="874"/>
                    </a:lnTo>
                    <a:lnTo>
                      <a:pt x="448" y="867"/>
                    </a:lnTo>
                    <a:lnTo>
                      <a:pt x="451" y="861"/>
                    </a:lnTo>
                    <a:lnTo>
                      <a:pt x="452" y="852"/>
                    </a:lnTo>
                    <a:lnTo>
                      <a:pt x="454" y="844"/>
                    </a:lnTo>
                    <a:lnTo>
                      <a:pt x="454" y="836"/>
                    </a:lnTo>
                    <a:lnTo>
                      <a:pt x="458" y="830"/>
                    </a:lnTo>
                    <a:lnTo>
                      <a:pt x="476" y="771"/>
                    </a:lnTo>
                    <a:lnTo>
                      <a:pt x="485" y="780"/>
                    </a:lnTo>
                    <a:lnTo>
                      <a:pt x="492" y="793"/>
                    </a:lnTo>
                    <a:lnTo>
                      <a:pt x="495" y="807"/>
                    </a:lnTo>
                    <a:lnTo>
                      <a:pt x="497" y="823"/>
                    </a:lnTo>
                    <a:lnTo>
                      <a:pt x="494" y="838"/>
                    </a:lnTo>
                    <a:lnTo>
                      <a:pt x="493" y="854"/>
                    </a:lnTo>
                    <a:lnTo>
                      <a:pt x="490" y="869"/>
                    </a:lnTo>
                    <a:lnTo>
                      <a:pt x="489" y="884"/>
                    </a:lnTo>
                    <a:lnTo>
                      <a:pt x="492" y="890"/>
                    </a:lnTo>
                    <a:lnTo>
                      <a:pt x="499" y="897"/>
                    </a:lnTo>
                    <a:lnTo>
                      <a:pt x="505" y="901"/>
                    </a:lnTo>
                    <a:lnTo>
                      <a:pt x="512" y="902"/>
                    </a:lnTo>
                    <a:lnTo>
                      <a:pt x="522" y="901"/>
                    </a:lnTo>
                    <a:lnTo>
                      <a:pt x="531" y="898"/>
                    </a:lnTo>
                    <a:lnTo>
                      <a:pt x="538" y="893"/>
                    </a:lnTo>
                    <a:lnTo>
                      <a:pt x="545" y="887"/>
                    </a:lnTo>
                    <a:lnTo>
                      <a:pt x="543" y="879"/>
                    </a:lnTo>
                    <a:lnTo>
                      <a:pt x="548" y="875"/>
                    </a:lnTo>
                    <a:lnTo>
                      <a:pt x="552" y="870"/>
                    </a:lnTo>
                    <a:lnTo>
                      <a:pt x="558" y="867"/>
                    </a:lnTo>
                    <a:lnTo>
                      <a:pt x="566" y="867"/>
                    </a:lnTo>
                    <a:lnTo>
                      <a:pt x="575" y="867"/>
                    </a:lnTo>
                    <a:lnTo>
                      <a:pt x="583" y="864"/>
                    </a:lnTo>
                    <a:lnTo>
                      <a:pt x="592" y="861"/>
                    </a:lnTo>
                    <a:lnTo>
                      <a:pt x="598" y="857"/>
                    </a:lnTo>
                    <a:lnTo>
                      <a:pt x="605" y="851"/>
                    </a:lnTo>
                    <a:lnTo>
                      <a:pt x="609" y="844"/>
                    </a:lnTo>
                    <a:lnTo>
                      <a:pt x="615" y="838"/>
                    </a:lnTo>
                    <a:lnTo>
                      <a:pt x="617" y="825"/>
                    </a:lnTo>
                    <a:lnTo>
                      <a:pt x="618" y="812"/>
                    </a:lnTo>
                    <a:lnTo>
                      <a:pt x="617" y="799"/>
                    </a:lnTo>
                    <a:lnTo>
                      <a:pt x="617" y="785"/>
                    </a:lnTo>
                    <a:lnTo>
                      <a:pt x="617" y="770"/>
                    </a:lnTo>
                    <a:lnTo>
                      <a:pt x="621" y="758"/>
                    </a:lnTo>
                    <a:lnTo>
                      <a:pt x="626" y="745"/>
                    </a:lnTo>
                    <a:lnTo>
                      <a:pt x="638" y="736"/>
                    </a:lnTo>
                    <a:lnTo>
                      <a:pt x="641" y="708"/>
                    </a:lnTo>
                    <a:lnTo>
                      <a:pt x="645" y="680"/>
                    </a:lnTo>
                    <a:lnTo>
                      <a:pt x="647" y="651"/>
                    </a:lnTo>
                    <a:lnTo>
                      <a:pt x="649" y="621"/>
                    </a:lnTo>
                    <a:lnTo>
                      <a:pt x="648" y="590"/>
                    </a:lnTo>
                    <a:lnTo>
                      <a:pt x="645" y="562"/>
                    </a:lnTo>
                    <a:lnTo>
                      <a:pt x="639" y="534"/>
                    </a:lnTo>
                    <a:lnTo>
                      <a:pt x="630" y="511"/>
                    </a:lnTo>
                    <a:lnTo>
                      <a:pt x="638" y="475"/>
                    </a:lnTo>
                    <a:lnTo>
                      <a:pt x="651" y="442"/>
                    </a:lnTo>
                    <a:lnTo>
                      <a:pt x="667" y="411"/>
                    </a:lnTo>
                    <a:lnTo>
                      <a:pt x="688" y="381"/>
                    </a:lnTo>
                    <a:lnTo>
                      <a:pt x="706" y="350"/>
                    </a:lnTo>
                    <a:lnTo>
                      <a:pt x="724" y="319"/>
                    </a:lnTo>
                    <a:lnTo>
                      <a:pt x="740" y="287"/>
                    </a:lnTo>
                    <a:lnTo>
                      <a:pt x="753" y="254"/>
                    </a:lnTo>
                    <a:lnTo>
                      <a:pt x="744" y="238"/>
                    </a:lnTo>
                    <a:lnTo>
                      <a:pt x="741" y="224"/>
                    </a:lnTo>
                    <a:lnTo>
                      <a:pt x="744" y="208"/>
                    </a:lnTo>
                    <a:lnTo>
                      <a:pt x="750" y="193"/>
                    </a:lnTo>
                    <a:lnTo>
                      <a:pt x="757" y="177"/>
                    </a:lnTo>
                    <a:lnTo>
                      <a:pt x="765" y="161"/>
                    </a:lnTo>
                    <a:lnTo>
                      <a:pt x="772" y="145"/>
                    </a:lnTo>
                    <a:lnTo>
                      <a:pt x="776" y="129"/>
                    </a:lnTo>
                    <a:lnTo>
                      <a:pt x="778" y="118"/>
                    </a:lnTo>
                    <a:lnTo>
                      <a:pt x="785" y="112"/>
                    </a:lnTo>
                    <a:lnTo>
                      <a:pt x="791" y="110"/>
                    </a:lnTo>
                    <a:lnTo>
                      <a:pt x="802" y="111"/>
                    </a:lnTo>
                    <a:lnTo>
                      <a:pt x="811" y="111"/>
                    </a:lnTo>
                    <a:lnTo>
                      <a:pt x="820" y="111"/>
                    </a:lnTo>
                    <a:lnTo>
                      <a:pt x="828" y="109"/>
                    </a:lnTo>
                    <a:lnTo>
                      <a:pt x="835" y="103"/>
                    </a:lnTo>
                    <a:lnTo>
                      <a:pt x="842" y="107"/>
                    </a:lnTo>
                    <a:lnTo>
                      <a:pt x="842" y="113"/>
                    </a:lnTo>
                    <a:lnTo>
                      <a:pt x="837" y="118"/>
                    </a:lnTo>
                    <a:lnTo>
                      <a:pt x="835" y="126"/>
                    </a:lnTo>
                    <a:lnTo>
                      <a:pt x="838" y="141"/>
                    </a:lnTo>
                    <a:lnTo>
                      <a:pt x="844" y="156"/>
                    </a:lnTo>
                    <a:lnTo>
                      <a:pt x="848" y="171"/>
                    </a:lnTo>
                    <a:lnTo>
                      <a:pt x="855" y="187"/>
                    </a:lnTo>
                    <a:lnTo>
                      <a:pt x="860" y="202"/>
                    </a:lnTo>
                    <a:lnTo>
                      <a:pt x="865" y="218"/>
                    </a:lnTo>
                    <a:lnTo>
                      <a:pt x="870" y="233"/>
                    </a:lnTo>
                    <a:lnTo>
                      <a:pt x="876" y="249"/>
                    </a:lnTo>
                    <a:lnTo>
                      <a:pt x="871" y="254"/>
                    </a:lnTo>
                    <a:lnTo>
                      <a:pt x="863" y="243"/>
                    </a:lnTo>
                    <a:lnTo>
                      <a:pt x="856" y="233"/>
                    </a:lnTo>
                    <a:lnTo>
                      <a:pt x="848" y="222"/>
                    </a:lnTo>
                    <a:lnTo>
                      <a:pt x="842" y="212"/>
                    </a:lnTo>
                    <a:lnTo>
                      <a:pt x="834" y="202"/>
                    </a:lnTo>
                    <a:lnTo>
                      <a:pt x="827" y="192"/>
                    </a:lnTo>
                    <a:lnTo>
                      <a:pt x="819" y="183"/>
                    </a:lnTo>
                    <a:lnTo>
                      <a:pt x="812" y="175"/>
                    </a:lnTo>
                    <a:lnTo>
                      <a:pt x="806" y="174"/>
                    </a:lnTo>
                    <a:lnTo>
                      <a:pt x="801" y="172"/>
                    </a:lnTo>
                    <a:lnTo>
                      <a:pt x="796" y="172"/>
                    </a:lnTo>
                    <a:lnTo>
                      <a:pt x="794" y="177"/>
                    </a:lnTo>
                    <a:lnTo>
                      <a:pt x="802" y="196"/>
                    </a:lnTo>
                    <a:lnTo>
                      <a:pt x="810" y="217"/>
                    </a:lnTo>
                    <a:lnTo>
                      <a:pt x="818" y="237"/>
                    </a:lnTo>
                    <a:lnTo>
                      <a:pt x="826" y="259"/>
                    </a:lnTo>
                    <a:lnTo>
                      <a:pt x="831" y="279"/>
                    </a:lnTo>
                    <a:lnTo>
                      <a:pt x="838" y="300"/>
                    </a:lnTo>
                    <a:lnTo>
                      <a:pt x="843" y="322"/>
                    </a:lnTo>
                    <a:lnTo>
                      <a:pt x="847" y="344"/>
                    </a:lnTo>
                    <a:lnTo>
                      <a:pt x="838" y="356"/>
                    </a:lnTo>
                    <a:lnTo>
                      <a:pt x="830" y="369"/>
                    </a:lnTo>
                    <a:lnTo>
                      <a:pt x="820" y="382"/>
                    </a:lnTo>
                    <a:lnTo>
                      <a:pt x="811" y="396"/>
                    </a:lnTo>
                    <a:lnTo>
                      <a:pt x="802" y="408"/>
                    </a:lnTo>
                    <a:lnTo>
                      <a:pt x="796" y="423"/>
                    </a:lnTo>
                    <a:lnTo>
                      <a:pt x="794" y="439"/>
                    </a:lnTo>
                    <a:lnTo>
                      <a:pt x="796" y="457"/>
                    </a:lnTo>
                    <a:lnTo>
                      <a:pt x="791" y="470"/>
                    </a:lnTo>
                    <a:lnTo>
                      <a:pt x="790" y="483"/>
                    </a:lnTo>
                    <a:lnTo>
                      <a:pt x="790" y="498"/>
                    </a:lnTo>
                    <a:lnTo>
                      <a:pt x="790" y="513"/>
                    </a:lnTo>
                    <a:lnTo>
                      <a:pt x="789" y="526"/>
                    </a:lnTo>
                    <a:lnTo>
                      <a:pt x="789" y="541"/>
                    </a:lnTo>
                    <a:lnTo>
                      <a:pt x="788" y="555"/>
                    </a:lnTo>
                    <a:lnTo>
                      <a:pt x="786" y="570"/>
                    </a:lnTo>
                    <a:lnTo>
                      <a:pt x="777" y="565"/>
                    </a:lnTo>
                    <a:lnTo>
                      <a:pt x="769" y="564"/>
                    </a:lnTo>
                    <a:lnTo>
                      <a:pt x="763" y="585"/>
                    </a:lnTo>
                    <a:lnTo>
                      <a:pt x="762" y="605"/>
                    </a:lnTo>
                    <a:lnTo>
                      <a:pt x="762" y="626"/>
                    </a:lnTo>
                    <a:lnTo>
                      <a:pt x="765" y="647"/>
                    </a:lnTo>
                    <a:lnTo>
                      <a:pt x="768" y="668"/>
                    </a:lnTo>
                    <a:lnTo>
                      <a:pt x="772" y="688"/>
                    </a:lnTo>
                    <a:lnTo>
                      <a:pt x="778" y="708"/>
                    </a:lnTo>
                    <a:lnTo>
                      <a:pt x="783" y="728"/>
                    </a:lnTo>
                    <a:lnTo>
                      <a:pt x="788" y="722"/>
                    </a:lnTo>
                    <a:lnTo>
                      <a:pt x="791" y="717"/>
                    </a:lnTo>
                    <a:lnTo>
                      <a:pt x="793" y="710"/>
                    </a:lnTo>
                    <a:lnTo>
                      <a:pt x="795" y="703"/>
                    </a:lnTo>
                    <a:lnTo>
                      <a:pt x="796" y="696"/>
                    </a:lnTo>
                    <a:lnTo>
                      <a:pt x="801" y="693"/>
                    </a:lnTo>
                    <a:lnTo>
                      <a:pt x="806" y="690"/>
                    </a:lnTo>
                    <a:lnTo>
                      <a:pt x="817" y="693"/>
                    </a:lnTo>
                    <a:lnTo>
                      <a:pt x="820" y="702"/>
                    </a:lnTo>
                    <a:lnTo>
                      <a:pt x="824" y="712"/>
                    </a:lnTo>
                    <a:lnTo>
                      <a:pt x="826" y="723"/>
                    </a:lnTo>
                    <a:lnTo>
                      <a:pt x="827" y="736"/>
                    </a:lnTo>
                    <a:lnTo>
                      <a:pt x="824" y="747"/>
                    </a:lnTo>
                    <a:lnTo>
                      <a:pt x="823" y="759"/>
                    </a:lnTo>
                    <a:lnTo>
                      <a:pt x="821" y="770"/>
                    </a:lnTo>
                    <a:lnTo>
                      <a:pt x="820" y="782"/>
                    </a:lnTo>
                    <a:lnTo>
                      <a:pt x="803" y="816"/>
                    </a:lnTo>
                    <a:lnTo>
                      <a:pt x="794" y="853"/>
                    </a:lnTo>
                    <a:lnTo>
                      <a:pt x="789" y="891"/>
                    </a:lnTo>
                    <a:lnTo>
                      <a:pt x="790" y="931"/>
                    </a:lnTo>
                    <a:lnTo>
                      <a:pt x="796" y="968"/>
                    </a:lnTo>
                    <a:lnTo>
                      <a:pt x="806" y="1006"/>
                    </a:lnTo>
                    <a:lnTo>
                      <a:pt x="821" y="1040"/>
                    </a:lnTo>
                    <a:lnTo>
                      <a:pt x="840" y="1074"/>
                    </a:lnTo>
                    <a:lnTo>
                      <a:pt x="848" y="1081"/>
                    </a:lnTo>
                    <a:lnTo>
                      <a:pt x="856" y="1089"/>
                    </a:lnTo>
                    <a:lnTo>
                      <a:pt x="863" y="1096"/>
                    </a:lnTo>
                    <a:lnTo>
                      <a:pt x="871" y="1104"/>
                    </a:lnTo>
                    <a:lnTo>
                      <a:pt x="878" y="1109"/>
                    </a:lnTo>
                    <a:lnTo>
                      <a:pt x="887" y="1115"/>
                    </a:lnTo>
                    <a:lnTo>
                      <a:pt x="896" y="1120"/>
                    </a:lnTo>
                    <a:lnTo>
                      <a:pt x="909" y="1123"/>
                    </a:lnTo>
                    <a:lnTo>
                      <a:pt x="916" y="1112"/>
                    </a:lnTo>
                    <a:lnTo>
                      <a:pt x="922" y="1101"/>
                    </a:lnTo>
                    <a:lnTo>
                      <a:pt x="929" y="1089"/>
                    </a:lnTo>
                    <a:lnTo>
                      <a:pt x="936" y="1076"/>
                    </a:lnTo>
                    <a:lnTo>
                      <a:pt x="942" y="1064"/>
                    </a:lnTo>
                    <a:lnTo>
                      <a:pt x="950" y="1054"/>
                    </a:lnTo>
                    <a:lnTo>
                      <a:pt x="958" y="1043"/>
                    </a:lnTo>
                    <a:lnTo>
                      <a:pt x="970" y="1038"/>
                    </a:lnTo>
                    <a:lnTo>
                      <a:pt x="977" y="1043"/>
                    </a:lnTo>
                    <a:lnTo>
                      <a:pt x="978" y="1053"/>
                    </a:lnTo>
                    <a:lnTo>
                      <a:pt x="975" y="1062"/>
                    </a:lnTo>
                    <a:lnTo>
                      <a:pt x="973" y="1072"/>
                    </a:lnTo>
                    <a:lnTo>
                      <a:pt x="968" y="1080"/>
                    </a:lnTo>
                    <a:lnTo>
                      <a:pt x="969" y="1086"/>
                    </a:lnTo>
                    <a:lnTo>
                      <a:pt x="975" y="1088"/>
                    </a:lnTo>
                    <a:lnTo>
                      <a:pt x="991" y="1087"/>
                    </a:lnTo>
                    <a:lnTo>
                      <a:pt x="999" y="1092"/>
                    </a:lnTo>
                    <a:lnTo>
                      <a:pt x="1011" y="1096"/>
                    </a:lnTo>
                    <a:lnTo>
                      <a:pt x="1021" y="1096"/>
                    </a:lnTo>
                    <a:lnTo>
                      <a:pt x="1032" y="1092"/>
                    </a:lnTo>
                    <a:lnTo>
                      <a:pt x="1041" y="1090"/>
                    </a:lnTo>
                    <a:lnTo>
                      <a:pt x="1050" y="1091"/>
                    </a:lnTo>
                    <a:lnTo>
                      <a:pt x="1059" y="1094"/>
                    </a:lnTo>
                    <a:lnTo>
                      <a:pt x="1069" y="1098"/>
                    </a:lnTo>
                    <a:lnTo>
                      <a:pt x="1078" y="1101"/>
                    </a:lnTo>
                    <a:lnTo>
                      <a:pt x="1088" y="1107"/>
                    </a:lnTo>
                    <a:lnTo>
                      <a:pt x="1097" y="1112"/>
                    </a:lnTo>
                    <a:lnTo>
                      <a:pt x="1107" y="1117"/>
                    </a:lnTo>
                    <a:lnTo>
                      <a:pt x="1111" y="1122"/>
                    </a:lnTo>
                    <a:lnTo>
                      <a:pt x="1118" y="1128"/>
                    </a:lnTo>
                    <a:lnTo>
                      <a:pt x="1125" y="1132"/>
                    </a:lnTo>
                    <a:lnTo>
                      <a:pt x="1133" y="1137"/>
                    </a:lnTo>
                    <a:lnTo>
                      <a:pt x="1140" y="1139"/>
                    </a:lnTo>
                    <a:lnTo>
                      <a:pt x="1149" y="1140"/>
                    </a:lnTo>
                    <a:lnTo>
                      <a:pt x="1156" y="1140"/>
                    </a:lnTo>
                    <a:lnTo>
                      <a:pt x="1165" y="1140"/>
                    </a:lnTo>
                    <a:lnTo>
                      <a:pt x="1172" y="1136"/>
                    </a:lnTo>
                    <a:lnTo>
                      <a:pt x="1176" y="1130"/>
                    </a:lnTo>
                    <a:lnTo>
                      <a:pt x="1179" y="1123"/>
                    </a:lnTo>
                    <a:lnTo>
                      <a:pt x="1181" y="1117"/>
                    </a:lnTo>
                    <a:lnTo>
                      <a:pt x="1181" y="1111"/>
                    </a:lnTo>
                    <a:lnTo>
                      <a:pt x="1184" y="1105"/>
                    </a:lnTo>
                    <a:lnTo>
                      <a:pt x="1189" y="1100"/>
                    </a:lnTo>
                    <a:lnTo>
                      <a:pt x="1199" y="1099"/>
                    </a:lnTo>
                    <a:lnTo>
                      <a:pt x="1204" y="1100"/>
                    </a:lnTo>
                    <a:lnTo>
                      <a:pt x="1207" y="1106"/>
                    </a:lnTo>
                    <a:lnTo>
                      <a:pt x="1208" y="1112"/>
                    </a:lnTo>
                    <a:lnTo>
                      <a:pt x="1212" y="1117"/>
                    </a:lnTo>
                    <a:lnTo>
                      <a:pt x="1221" y="1117"/>
                    </a:lnTo>
                    <a:lnTo>
                      <a:pt x="1226" y="1114"/>
                    </a:lnTo>
                    <a:lnTo>
                      <a:pt x="1230" y="1107"/>
                    </a:lnTo>
                    <a:lnTo>
                      <a:pt x="1232" y="1100"/>
                    </a:lnTo>
                    <a:lnTo>
                      <a:pt x="1233" y="1091"/>
                    </a:lnTo>
                    <a:lnTo>
                      <a:pt x="1238" y="1086"/>
                    </a:lnTo>
                    <a:lnTo>
                      <a:pt x="1245" y="1083"/>
                    </a:lnTo>
                    <a:lnTo>
                      <a:pt x="1257" y="1087"/>
                    </a:lnTo>
                    <a:lnTo>
                      <a:pt x="1257" y="1063"/>
                    </a:lnTo>
                    <a:lnTo>
                      <a:pt x="1259" y="1039"/>
                    </a:lnTo>
                    <a:lnTo>
                      <a:pt x="1263" y="1016"/>
                    </a:lnTo>
                    <a:lnTo>
                      <a:pt x="1266" y="993"/>
                    </a:lnTo>
                    <a:lnTo>
                      <a:pt x="1270" y="971"/>
                    </a:lnTo>
                    <a:lnTo>
                      <a:pt x="1274" y="949"/>
                    </a:lnTo>
                    <a:lnTo>
                      <a:pt x="1279" y="926"/>
                    </a:lnTo>
                    <a:lnTo>
                      <a:pt x="1286" y="905"/>
                    </a:lnTo>
                    <a:lnTo>
                      <a:pt x="1288" y="920"/>
                    </a:lnTo>
                    <a:lnTo>
                      <a:pt x="1291" y="938"/>
                    </a:lnTo>
                    <a:lnTo>
                      <a:pt x="1295" y="955"/>
                    </a:lnTo>
                    <a:lnTo>
                      <a:pt x="1299" y="973"/>
                    </a:lnTo>
                    <a:lnTo>
                      <a:pt x="1303" y="989"/>
                    </a:lnTo>
                    <a:lnTo>
                      <a:pt x="1308" y="1005"/>
                    </a:lnTo>
                    <a:lnTo>
                      <a:pt x="1315" y="1018"/>
                    </a:lnTo>
                    <a:lnTo>
                      <a:pt x="1327" y="1033"/>
                    </a:lnTo>
                    <a:lnTo>
                      <a:pt x="1333" y="1033"/>
                    </a:lnTo>
                    <a:lnTo>
                      <a:pt x="1340" y="1032"/>
                    </a:lnTo>
                    <a:lnTo>
                      <a:pt x="1346" y="1030"/>
                    </a:lnTo>
                    <a:lnTo>
                      <a:pt x="1353" y="1029"/>
                    </a:lnTo>
                    <a:lnTo>
                      <a:pt x="1363" y="1021"/>
                    </a:lnTo>
                    <a:lnTo>
                      <a:pt x="1376" y="1015"/>
                    </a:lnTo>
                    <a:lnTo>
                      <a:pt x="1376" y="1007"/>
                    </a:lnTo>
                    <a:lnTo>
                      <a:pt x="1380" y="1002"/>
                    </a:lnTo>
                    <a:lnTo>
                      <a:pt x="1387" y="1007"/>
                    </a:lnTo>
                    <a:lnTo>
                      <a:pt x="1394" y="1010"/>
                    </a:lnTo>
                    <a:lnTo>
                      <a:pt x="1401" y="1010"/>
                    </a:lnTo>
                    <a:lnTo>
                      <a:pt x="1408" y="1012"/>
                    </a:lnTo>
                    <a:lnTo>
                      <a:pt x="1414" y="1010"/>
                    </a:lnTo>
                    <a:lnTo>
                      <a:pt x="1422" y="1010"/>
                    </a:lnTo>
                    <a:lnTo>
                      <a:pt x="1430" y="1010"/>
                    </a:lnTo>
                    <a:lnTo>
                      <a:pt x="1439" y="1015"/>
                    </a:lnTo>
                    <a:lnTo>
                      <a:pt x="1443" y="1005"/>
                    </a:lnTo>
                    <a:lnTo>
                      <a:pt x="1441" y="997"/>
                    </a:lnTo>
                    <a:lnTo>
                      <a:pt x="1435" y="989"/>
                    </a:lnTo>
                    <a:lnTo>
                      <a:pt x="1431" y="982"/>
                    </a:lnTo>
                    <a:lnTo>
                      <a:pt x="1426" y="972"/>
                    </a:lnTo>
                    <a:lnTo>
                      <a:pt x="1420" y="963"/>
                    </a:lnTo>
                    <a:lnTo>
                      <a:pt x="1413" y="953"/>
                    </a:lnTo>
                    <a:lnTo>
                      <a:pt x="1410" y="944"/>
                    </a:lnTo>
                    <a:lnTo>
                      <a:pt x="1405" y="934"/>
                    </a:lnTo>
                    <a:lnTo>
                      <a:pt x="1403" y="926"/>
                    </a:lnTo>
                    <a:lnTo>
                      <a:pt x="1404" y="917"/>
                    </a:lnTo>
                    <a:lnTo>
                      <a:pt x="1409" y="910"/>
                    </a:lnTo>
                    <a:lnTo>
                      <a:pt x="1409" y="901"/>
                    </a:lnTo>
                    <a:lnTo>
                      <a:pt x="1406" y="893"/>
                    </a:lnTo>
                    <a:lnTo>
                      <a:pt x="1401" y="884"/>
                    </a:lnTo>
                    <a:lnTo>
                      <a:pt x="1396" y="876"/>
                    </a:lnTo>
                    <a:lnTo>
                      <a:pt x="1389" y="867"/>
                    </a:lnTo>
                    <a:lnTo>
                      <a:pt x="1384" y="859"/>
                    </a:lnTo>
                    <a:lnTo>
                      <a:pt x="1381" y="851"/>
                    </a:lnTo>
                    <a:lnTo>
                      <a:pt x="1384" y="843"/>
                    </a:lnTo>
                    <a:lnTo>
                      <a:pt x="1390" y="845"/>
                    </a:lnTo>
                    <a:lnTo>
                      <a:pt x="1397" y="849"/>
                    </a:lnTo>
                    <a:lnTo>
                      <a:pt x="1404" y="852"/>
                    </a:lnTo>
                    <a:lnTo>
                      <a:pt x="1411" y="858"/>
                    </a:lnTo>
                    <a:lnTo>
                      <a:pt x="1417" y="861"/>
                    </a:lnTo>
                    <a:lnTo>
                      <a:pt x="1425" y="865"/>
                    </a:lnTo>
                    <a:lnTo>
                      <a:pt x="1431" y="866"/>
                    </a:lnTo>
                    <a:lnTo>
                      <a:pt x="1442" y="867"/>
                    </a:lnTo>
                    <a:lnTo>
                      <a:pt x="1441" y="857"/>
                    </a:lnTo>
                    <a:lnTo>
                      <a:pt x="1437" y="850"/>
                    </a:lnTo>
                    <a:lnTo>
                      <a:pt x="1433" y="843"/>
                    </a:lnTo>
                    <a:lnTo>
                      <a:pt x="1428" y="837"/>
                    </a:lnTo>
                    <a:lnTo>
                      <a:pt x="1422" y="830"/>
                    </a:lnTo>
                    <a:lnTo>
                      <a:pt x="1420" y="825"/>
                    </a:lnTo>
                    <a:lnTo>
                      <a:pt x="1420" y="818"/>
                    </a:lnTo>
                    <a:lnTo>
                      <a:pt x="1425" y="812"/>
                    </a:lnTo>
                    <a:lnTo>
                      <a:pt x="1430" y="817"/>
                    </a:lnTo>
                    <a:lnTo>
                      <a:pt x="1438" y="824"/>
                    </a:lnTo>
                    <a:lnTo>
                      <a:pt x="1446" y="829"/>
                    </a:lnTo>
                    <a:lnTo>
                      <a:pt x="1455" y="837"/>
                    </a:lnTo>
                    <a:lnTo>
                      <a:pt x="1461" y="844"/>
                    </a:lnTo>
                    <a:lnTo>
                      <a:pt x="1467" y="852"/>
                    </a:lnTo>
                    <a:lnTo>
                      <a:pt x="1469" y="862"/>
                    </a:lnTo>
                    <a:lnTo>
                      <a:pt x="1468" y="874"/>
                    </a:lnTo>
                    <a:lnTo>
                      <a:pt x="1471" y="865"/>
                    </a:lnTo>
                    <a:lnTo>
                      <a:pt x="1480" y="861"/>
                    </a:lnTo>
                    <a:lnTo>
                      <a:pt x="1491" y="861"/>
                    </a:lnTo>
                    <a:lnTo>
                      <a:pt x="1501" y="869"/>
                    </a:lnTo>
                    <a:lnTo>
                      <a:pt x="1508" y="869"/>
                    </a:lnTo>
                    <a:lnTo>
                      <a:pt x="1513" y="867"/>
                    </a:lnTo>
                    <a:lnTo>
                      <a:pt x="1505" y="851"/>
                    </a:lnTo>
                    <a:lnTo>
                      <a:pt x="1496" y="837"/>
                    </a:lnTo>
                    <a:lnTo>
                      <a:pt x="1486" y="824"/>
                    </a:lnTo>
                    <a:lnTo>
                      <a:pt x="1477" y="810"/>
                    </a:lnTo>
                    <a:lnTo>
                      <a:pt x="1467" y="796"/>
                    </a:lnTo>
                    <a:lnTo>
                      <a:pt x="1456" y="783"/>
                    </a:lnTo>
                    <a:lnTo>
                      <a:pt x="1447" y="768"/>
                    </a:lnTo>
                    <a:lnTo>
                      <a:pt x="1442" y="754"/>
                    </a:lnTo>
                    <a:lnTo>
                      <a:pt x="1442" y="736"/>
                    </a:lnTo>
                    <a:lnTo>
                      <a:pt x="1444" y="719"/>
                    </a:lnTo>
                    <a:lnTo>
                      <a:pt x="1447" y="701"/>
                    </a:lnTo>
                    <a:lnTo>
                      <a:pt x="1451" y="684"/>
                    </a:lnTo>
                    <a:lnTo>
                      <a:pt x="1452" y="667"/>
                    </a:lnTo>
                    <a:lnTo>
                      <a:pt x="1451" y="649"/>
                    </a:lnTo>
                    <a:lnTo>
                      <a:pt x="1446" y="632"/>
                    </a:lnTo>
                    <a:lnTo>
                      <a:pt x="1439" y="618"/>
                    </a:lnTo>
                    <a:lnTo>
                      <a:pt x="1429" y="618"/>
                    </a:lnTo>
                    <a:lnTo>
                      <a:pt x="1425" y="621"/>
                    </a:lnTo>
                    <a:lnTo>
                      <a:pt x="1423" y="626"/>
                    </a:lnTo>
                    <a:lnTo>
                      <a:pt x="1423" y="632"/>
                    </a:lnTo>
                    <a:lnTo>
                      <a:pt x="1423" y="639"/>
                    </a:lnTo>
                    <a:lnTo>
                      <a:pt x="1423" y="646"/>
                    </a:lnTo>
                    <a:lnTo>
                      <a:pt x="1421" y="651"/>
                    </a:lnTo>
                    <a:lnTo>
                      <a:pt x="1417" y="656"/>
                    </a:lnTo>
                    <a:lnTo>
                      <a:pt x="1413" y="636"/>
                    </a:lnTo>
                    <a:lnTo>
                      <a:pt x="1413" y="618"/>
                    </a:lnTo>
                    <a:lnTo>
                      <a:pt x="1415" y="597"/>
                    </a:lnTo>
                    <a:lnTo>
                      <a:pt x="1420" y="579"/>
                    </a:lnTo>
                    <a:lnTo>
                      <a:pt x="1423" y="558"/>
                    </a:lnTo>
                    <a:lnTo>
                      <a:pt x="1427" y="538"/>
                    </a:lnTo>
                    <a:lnTo>
                      <a:pt x="1429" y="517"/>
                    </a:lnTo>
                    <a:lnTo>
                      <a:pt x="1431" y="498"/>
                    </a:lnTo>
                    <a:lnTo>
                      <a:pt x="1428" y="480"/>
                    </a:lnTo>
                    <a:lnTo>
                      <a:pt x="1428" y="465"/>
                    </a:lnTo>
                    <a:lnTo>
                      <a:pt x="1430" y="450"/>
                    </a:lnTo>
                    <a:lnTo>
                      <a:pt x="1436" y="438"/>
                    </a:lnTo>
                    <a:lnTo>
                      <a:pt x="1441" y="424"/>
                    </a:lnTo>
                    <a:lnTo>
                      <a:pt x="1447" y="411"/>
                    </a:lnTo>
                    <a:lnTo>
                      <a:pt x="1454" y="399"/>
                    </a:lnTo>
                    <a:lnTo>
                      <a:pt x="1462" y="388"/>
                    </a:lnTo>
                    <a:lnTo>
                      <a:pt x="1472" y="396"/>
                    </a:lnTo>
                    <a:lnTo>
                      <a:pt x="1475" y="411"/>
                    </a:lnTo>
                    <a:lnTo>
                      <a:pt x="1477" y="430"/>
                    </a:lnTo>
                    <a:lnTo>
                      <a:pt x="1478" y="447"/>
                    </a:lnTo>
                    <a:lnTo>
                      <a:pt x="1482" y="465"/>
                    </a:lnTo>
                    <a:lnTo>
                      <a:pt x="1486" y="481"/>
                    </a:lnTo>
                    <a:lnTo>
                      <a:pt x="1494" y="497"/>
                    </a:lnTo>
                    <a:lnTo>
                      <a:pt x="1504" y="511"/>
                    </a:lnTo>
                    <a:lnTo>
                      <a:pt x="1521" y="521"/>
                    </a:lnTo>
                    <a:lnTo>
                      <a:pt x="1606" y="697"/>
                    </a:lnTo>
                    <a:lnTo>
                      <a:pt x="1610" y="673"/>
                    </a:lnTo>
                    <a:lnTo>
                      <a:pt x="1615" y="649"/>
                    </a:lnTo>
                    <a:lnTo>
                      <a:pt x="1618" y="624"/>
                    </a:lnTo>
                    <a:lnTo>
                      <a:pt x="1622" y="601"/>
                    </a:lnTo>
                    <a:lnTo>
                      <a:pt x="1625" y="575"/>
                    </a:lnTo>
                    <a:lnTo>
                      <a:pt x="1630" y="550"/>
                    </a:lnTo>
                    <a:lnTo>
                      <a:pt x="1635" y="526"/>
                    </a:lnTo>
                    <a:lnTo>
                      <a:pt x="1644" y="505"/>
                    </a:lnTo>
                    <a:lnTo>
                      <a:pt x="1638" y="501"/>
                    </a:lnTo>
                    <a:lnTo>
                      <a:pt x="1633" y="499"/>
                    </a:lnTo>
                    <a:lnTo>
                      <a:pt x="1628" y="493"/>
                    </a:lnTo>
                    <a:lnTo>
                      <a:pt x="1625" y="488"/>
                    </a:lnTo>
                    <a:lnTo>
                      <a:pt x="1622" y="481"/>
                    </a:lnTo>
                    <a:lnTo>
                      <a:pt x="1619" y="474"/>
                    </a:lnTo>
                    <a:lnTo>
                      <a:pt x="1616" y="467"/>
                    </a:lnTo>
                    <a:lnTo>
                      <a:pt x="1614" y="462"/>
                    </a:lnTo>
                    <a:lnTo>
                      <a:pt x="1608" y="443"/>
                    </a:lnTo>
                    <a:lnTo>
                      <a:pt x="1603" y="426"/>
                    </a:lnTo>
                    <a:lnTo>
                      <a:pt x="1598" y="408"/>
                    </a:lnTo>
                    <a:lnTo>
                      <a:pt x="1594" y="390"/>
                    </a:lnTo>
                    <a:lnTo>
                      <a:pt x="1591" y="371"/>
                    </a:lnTo>
                    <a:lnTo>
                      <a:pt x="1591" y="353"/>
                    </a:lnTo>
                    <a:lnTo>
                      <a:pt x="1594" y="335"/>
                    </a:lnTo>
                    <a:lnTo>
                      <a:pt x="1601" y="320"/>
                    </a:lnTo>
                    <a:lnTo>
                      <a:pt x="1611" y="334"/>
                    </a:lnTo>
                    <a:lnTo>
                      <a:pt x="1622" y="350"/>
                    </a:lnTo>
                    <a:lnTo>
                      <a:pt x="1631" y="366"/>
                    </a:lnTo>
                    <a:lnTo>
                      <a:pt x="1640" y="383"/>
                    </a:lnTo>
                    <a:lnTo>
                      <a:pt x="1648" y="399"/>
                    </a:lnTo>
                    <a:lnTo>
                      <a:pt x="1656" y="416"/>
                    </a:lnTo>
                    <a:lnTo>
                      <a:pt x="1664" y="432"/>
                    </a:lnTo>
                    <a:lnTo>
                      <a:pt x="1673" y="449"/>
                    </a:lnTo>
                    <a:lnTo>
                      <a:pt x="1676" y="441"/>
                    </a:lnTo>
                    <a:lnTo>
                      <a:pt x="1682" y="433"/>
                    </a:lnTo>
                    <a:lnTo>
                      <a:pt x="1688" y="425"/>
                    </a:lnTo>
                    <a:lnTo>
                      <a:pt x="1694" y="418"/>
                    </a:lnTo>
                    <a:lnTo>
                      <a:pt x="1699" y="410"/>
                    </a:lnTo>
                    <a:lnTo>
                      <a:pt x="1704" y="404"/>
                    </a:lnTo>
                    <a:lnTo>
                      <a:pt x="1707" y="396"/>
                    </a:lnTo>
                    <a:lnTo>
                      <a:pt x="1712" y="388"/>
                    </a:lnTo>
                    <a:lnTo>
                      <a:pt x="1718" y="384"/>
                    </a:lnTo>
                    <a:lnTo>
                      <a:pt x="1726" y="381"/>
                    </a:lnTo>
                    <a:lnTo>
                      <a:pt x="1732" y="374"/>
                    </a:lnTo>
                    <a:lnTo>
                      <a:pt x="1739" y="368"/>
                    </a:lnTo>
                    <a:lnTo>
                      <a:pt x="1743" y="359"/>
                    </a:lnTo>
                    <a:lnTo>
                      <a:pt x="1749" y="352"/>
                    </a:lnTo>
                    <a:lnTo>
                      <a:pt x="1756" y="344"/>
                    </a:lnTo>
                    <a:lnTo>
                      <a:pt x="1763" y="339"/>
                    </a:lnTo>
                    <a:lnTo>
                      <a:pt x="1788" y="320"/>
                    </a:lnTo>
                    <a:lnTo>
                      <a:pt x="1729" y="213"/>
                    </a:lnTo>
                    <a:lnTo>
                      <a:pt x="1723" y="209"/>
                    </a:lnTo>
                    <a:lnTo>
                      <a:pt x="1717" y="209"/>
                    </a:lnTo>
                    <a:lnTo>
                      <a:pt x="1712" y="211"/>
                    </a:lnTo>
                    <a:lnTo>
                      <a:pt x="1708" y="218"/>
                    </a:lnTo>
                    <a:lnTo>
                      <a:pt x="1707" y="222"/>
                    </a:lnTo>
                    <a:lnTo>
                      <a:pt x="1707" y="228"/>
                    </a:lnTo>
                    <a:lnTo>
                      <a:pt x="1707" y="233"/>
                    </a:lnTo>
                    <a:lnTo>
                      <a:pt x="1704" y="236"/>
                    </a:lnTo>
                    <a:lnTo>
                      <a:pt x="1603" y="134"/>
                    </a:lnTo>
                    <a:lnTo>
                      <a:pt x="1605" y="127"/>
                    </a:lnTo>
                    <a:lnTo>
                      <a:pt x="1610" y="122"/>
                    </a:lnTo>
                    <a:lnTo>
                      <a:pt x="1615" y="117"/>
                    </a:lnTo>
                    <a:lnTo>
                      <a:pt x="1620" y="112"/>
                    </a:lnTo>
                    <a:lnTo>
                      <a:pt x="1624" y="105"/>
                    </a:lnTo>
                    <a:lnTo>
                      <a:pt x="1625" y="101"/>
                    </a:lnTo>
                    <a:lnTo>
                      <a:pt x="1623" y="95"/>
                    </a:lnTo>
                    <a:lnTo>
                      <a:pt x="1616" y="90"/>
                    </a:lnTo>
                    <a:lnTo>
                      <a:pt x="1598" y="106"/>
                    </a:lnTo>
                    <a:lnTo>
                      <a:pt x="1579" y="114"/>
                    </a:lnTo>
                    <a:lnTo>
                      <a:pt x="1559" y="114"/>
                    </a:lnTo>
                    <a:lnTo>
                      <a:pt x="1540" y="112"/>
                    </a:lnTo>
                    <a:lnTo>
                      <a:pt x="1517" y="107"/>
                    </a:lnTo>
                    <a:lnTo>
                      <a:pt x="1495" y="104"/>
                    </a:lnTo>
                    <a:lnTo>
                      <a:pt x="1474" y="104"/>
                    </a:lnTo>
                    <a:lnTo>
                      <a:pt x="1452" y="111"/>
                    </a:lnTo>
                    <a:lnTo>
                      <a:pt x="1427" y="114"/>
                    </a:lnTo>
                    <a:lnTo>
                      <a:pt x="1403" y="120"/>
                    </a:lnTo>
                    <a:lnTo>
                      <a:pt x="1378" y="126"/>
                    </a:lnTo>
                    <a:lnTo>
                      <a:pt x="1354" y="130"/>
                    </a:lnTo>
                    <a:lnTo>
                      <a:pt x="1329" y="133"/>
                    </a:lnTo>
                    <a:lnTo>
                      <a:pt x="1304" y="133"/>
                    </a:lnTo>
                    <a:lnTo>
                      <a:pt x="1279" y="130"/>
                    </a:lnTo>
                    <a:lnTo>
                      <a:pt x="1255" y="126"/>
                    </a:lnTo>
                    <a:lnTo>
                      <a:pt x="1253" y="129"/>
                    </a:lnTo>
                    <a:lnTo>
                      <a:pt x="1214" y="125"/>
                    </a:lnTo>
                    <a:lnTo>
                      <a:pt x="1176" y="125"/>
                    </a:lnTo>
                    <a:lnTo>
                      <a:pt x="1136" y="125"/>
                    </a:lnTo>
                    <a:lnTo>
                      <a:pt x="1099" y="125"/>
                    </a:lnTo>
                    <a:lnTo>
                      <a:pt x="1060" y="121"/>
                    </a:lnTo>
                    <a:lnTo>
                      <a:pt x="1025" y="117"/>
                    </a:lnTo>
                    <a:lnTo>
                      <a:pt x="991" y="105"/>
                    </a:lnTo>
                    <a:lnTo>
                      <a:pt x="960" y="90"/>
                    </a:lnTo>
                    <a:lnTo>
                      <a:pt x="937" y="90"/>
                    </a:lnTo>
                    <a:lnTo>
                      <a:pt x="928" y="79"/>
                    </a:lnTo>
                    <a:lnTo>
                      <a:pt x="921" y="68"/>
                    </a:lnTo>
                    <a:lnTo>
                      <a:pt x="916" y="56"/>
                    </a:lnTo>
                    <a:lnTo>
                      <a:pt x="910" y="45"/>
                    </a:lnTo>
                    <a:lnTo>
                      <a:pt x="903" y="32"/>
                    </a:lnTo>
                    <a:lnTo>
                      <a:pt x="897" y="22"/>
                    </a:lnTo>
                    <a:lnTo>
                      <a:pt x="889" y="11"/>
                    </a:lnTo>
                    <a:lnTo>
                      <a:pt x="881" y="0"/>
                    </a:lnTo>
                    <a:lnTo>
                      <a:pt x="876" y="2"/>
                    </a:lnTo>
                    <a:lnTo>
                      <a:pt x="872" y="7"/>
                    </a:lnTo>
                    <a:lnTo>
                      <a:pt x="869" y="13"/>
                    </a:lnTo>
                    <a:lnTo>
                      <a:pt x="868" y="21"/>
                    </a:lnTo>
                    <a:lnTo>
                      <a:pt x="864" y="26"/>
                    </a:lnTo>
                    <a:lnTo>
                      <a:pt x="862" y="28"/>
                    </a:lnTo>
                    <a:lnTo>
                      <a:pt x="858" y="26"/>
                    </a:lnTo>
                    <a:lnTo>
                      <a:pt x="851" y="1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a:extLst>
                  <a:ext uri="{FF2B5EF4-FFF2-40B4-BE49-F238E27FC236}">
                    <a16:creationId xmlns:a16="http://schemas.microsoft.com/office/drawing/2014/main" xmlns="" id="{563D162D-6B8C-4B08-A600-E6CFAA21A32E}"/>
                  </a:ext>
                </a:extLst>
              </p:cNvPr>
              <p:cNvSpPr>
                <a:spLocks/>
              </p:cNvSpPr>
              <p:nvPr/>
            </p:nvSpPr>
            <p:spPr bwMode="auto">
              <a:xfrm>
                <a:off x="2400" y="2027"/>
                <a:ext cx="9" cy="4"/>
              </a:xfrm>
              <a:custGeom>
                <a:avLst/>
                <a:gdLst>
                  <a:gd name="T0" fmla="*/ 0 w 19"/>
                  <a:gd name="T1" fmla="*/ 0 h 9"/>
                  <a:gd name="T2" fmla="*/ 0 w 19"/>
                  <a:gd name="T3" fmla="*/ 0 h 9"/>
                  <a:gd name="T4" fmla="*/ 0 w 19"/>
                  <a:gd name="T5" fmla="*/ 0 h 9"/>
                  <a:gd name="T6" fmla="*/ 0 w 19"/>
                  <a:gd name="T7" fmla="*/ 0 h 9"/>
                  <a:gd name="T8" fmla="*/ 0 w 19"/>
                  <a:gd name="T9" fmla="*/ 0 h 9"/>
                  <a:gd name="T10" fmla="*/ 0 w 19"/>
                  <a:gd name="T11" fmla="*/ 0 h 9"/>
                  <a:gd name="T12" fmla="*/ 0 w 19"/>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9">
                    <a:moveTo>
                      <a:pt x="0" y="3"/>
                    </a:moveTo>
                    <a:lnTo>
                      <a:pt x="7" y="8"/>
                    </a:lnTo>
                    <a:lnTo>
                      <a:pt x="19" y="9"/>
                    </a:lnTo>
                    <a:lnTo>
                      <a:pt x="13" y="4"/>
                    </a:lnTo>
                    <a:lnTo>
                      <a:pt x="7" y="1"/>
                    </a:lnTo>
                    <a:lnTo>
                      <a:pt x="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a:extLst>
                  <a:ext uri="{FF2B5EF4-FFF2-40B4-BE49-F238E27FC236}">
                    <a16:creationId xmlns:a16="http://schemas.microsoft.com/office/drawing/2014/main" xmlns="" id="{F5A32B21-4E4B-4384-B39C-993B1926EF16}"/>
                  </a:ext>
                </a:extLst>
              </p:cNvPr>
              <p:cNvSpPr>
                <a:spLocks/>
              </p:cNvSpPr>
              <p:nvPr/>
            </p:nvSpPr>
            <p:spPr bwMode="auto">
              <a:xfrm>
                <a:off x="2917" y="2083"/>
                <a:ext cx="62" cy="78"/>
              </a:xfrm>
              <a:custGeom>
                <a:avLst/>
                <a:gdLst>
                  <a:gd name="T0" fmla="*/ 1 w 123"/>
                  <a:gd name="T1" fmla="*/ 1 h 156"/>
                  <a:gd name="T2" fmla="*/ 1 w 123"/>
                  <a:gd name="T3" fmla="*/ 1 h 156"/>
                  <a:gd name="T4" fmla="*/ 1 w 123"/>
                  <a:gd name="T5" fmla="*/ 1 h 156"/>
                  <a:gd name="T6" fmla="*/ 1 w 123"/>
                  <a:gd name="T7" fmla="*/ 1 h 156"/>
                  <a:gd name="T8" fmla="*/ 1 w 123"/>
                  <a:gd name="T9" fmla="*/ 1 h 156"/>
                  <a:gd name="T10" fmla="*/ 1 w 123"/>
                  <a:gd name="T11" fmla="*/ 1 h 156"/>
                  <a:gd name="T12" fmla="*/ 1 w 123"/>
                  <a:gd name="T13" fmla="*/ 1 h 156"/>
                  <a:gd name="T14" fmla="*/ 1 w 123"/>
                  <a:gd name="T15" fmla="*/ 1 h 156"/>
                  <a:gd name="T16" fmla="*/ 1 w 123"/>
                  <a:gd name="T17" fmla="*/ 1 h 156"/>
                  <a:gd name="T18" fmla="*/ 1 w 123"/>
                  <a:gd name="T19" fmla="*/ 1 h 156"/>
                  <a:gd name="T20" fmla="*/ 1 w 123"/>
                  <a:gd name="T21" fmla="*/ 1 h 156"/>
                  <a:gd name="T22" fmla="*/ 1 w 123"/>
                  <a:gd name="T23" fmla="*/ 1 h 156"/>
                  <a:gd name="T24" fmla="*/ 1 w 123"/>
                  <a:gd name="T25" fmla="*/ 1 h 156"/>
                  <a:gd name="T26" fmla="*/ 1 w 123"/>
                  <a:gd name="T27" fmla="*/ 1 h 156"/>
                  <a:gd name="T28" fmla="*/ 0 w 123"/>
                  <a:gd name="T29" fmla="*/ 1 h 156"/>
                  <a:gd name="T30" fmla="*/ 1 w 123"/>
                  <a:gd name="T31" fmla="*/ 1 h 156"/>
                  <a:gd name="T32" fmla="*/ 1 w 123"/>
                  <a:gd name="T33" fmla="*/ 1 h 156"/>
                  <a:gd name="T34" fmla="*/ 1 w 123"/>
                  <a:gd name="T35" fmla="*/ 1 h 156"/>
                  <a:gd name="T36" fmla="*/ 1 w 123"/>
                  <a:gd name="T37" fmla="*/ 1 h 156"/>
                  <a:gd name="T38" fmla="*/ 1 w 123"/>
                  <a:gd name="T39" fmla="*/ 1 h 156"/>
                  <a:gd name="T40" fmla="*/ 1 w 123"/>
                  <a:gd name="T41" fmla="*/ 1 h 156"/>
                  <a:gd name="T42" fmla="*/ 1 w 123"/>
                  <a:gd name="T43" fmla="*/ 1 h 156"/>
                  <a:gd name="T44" fmla="*/ 1 w 123"/>
                  <a:gd name="T45" fmla="*/ 1 h 156"/>
                  <a:gd name="T46" fmla="*/ 1 w 123"/>
                  <a:gd name="T47" fmla="*/ 1 h 156"/>
                  <a:gd name="T48" fmla="*/ 1 w 123"/>
                  <a:gd name="T49" fmla="*/ 1 h 156"/>
                  <a:gd name="T50" fmla="*/ 1 w 123"/>
                  <a:gd name="T51" fmla="*/ 1 h 156"/>
                  <a:gd name="T52" fmla="*/ 1 w 123"/>
                  <a:gd name="T53" fmla="*/ 1 h 156"/>
                  <a:gd name="T54" fmla="*/ 1 w 123"/>
                  <a:gd name="T55" fmla="*/ 1 h 156"/>
                  <a:gd name="T56" fmla="*/ 1 w 123"/>
                  <a:gd name="T57" fmla="*/ 1 h 156"/>
                  <a:gd name="T58" fmla="*/ 1 w 123"/>
                  <a:gd name="T59" fmla="*/ 1 h 156"/>
                  <a:gd name="T60" fmla="*/ 1 w 123"/>
                  <a:gd name="T61" fmla="*/ 1 h 156"/>
                  <a:gd name="T62" fmla="*/ 1 w 123"/>
                  <a:gd name="T63" fmla="*/ 1 h 156"/>
                  <a:gd name="T64" fmla="*/ 1 w 123"/>
                  <a:gd name="T65" fmla="*/ 1 h 156"/>
                  <a:gd name="T66" fmla="*/ 1 w 123"/>
                  <a:gd name="T67" fmla="*/ 1 h 156"/>
                  <a:gd name="T68" fmla="*/ 1 w 123"/>
                  <a:gd name="T69" fmla="*/ 1 h 156"/>
                  <a:gd name="T70" fmla="*/ 1 w 123"/>
                  <a:gd name="T71" fmla="*/ 1 h 156"/>
                  <a:gd name="T72" fmla="*/ 1 w 123"/>
                  <a:gd name="T73" fmla="*/ 1 h 156"/>
                  <a:gd name="T74" fmla="*/ 1 w 123"/>
                  <a:gd name="T75" fmla="*/ 1 h 156"/>
                  <a:gd name="T76" fmla="*/ 1 w 123"/>
                  <a:gd name="T77" fmla="*/ 1 h 156"/>
                  <a:gd name="T78" fmla="*/ 1 w 123"/>
                  <a:gd name="T79" fmla="*/ 1 h 156"/>
                  <a:gd name="T80" fmla="*/ 1 w 123"/>
                  <a:gd name="T81" fmla="*/ 1 h 156"/>
                  <a:gd name="T82" fmla="*/ 1 w 123"/>
                  <a:gd name="T83" fmla="*/ 1 h 156"/>
                  <a:gd name="T84" fmla="*/ 1 w 123"/>
                  <a:gd name="T85" fmla="*/ 1 h 156"/>
                  <a:gd name="T86" fmla="*/ 1 w 123"/>
                  <a:gd name="T87" fmla="*/ 1 h 156"/>
                  <a:gd name="T88" fmla="*/ 1 w 123"/>
                  <a:gd name="T89" fmla="*/ 1 h 156"/>
                  <a:gd name="T90" fmla="*/ 1 w 123"/>
                  <a:gd name="T91" fmla="*/ 1 h 156"/>
                  <a:gd name="T92" fmla="*/ 1 w 123"/>
                  <a:gd name="T93" fmla="*/ 1 h 156"/>
                  <a:gd name="T94" fmla="*/ 1 w 123"/>
                  <a:gd name="T95" fmla="*/ 0 h 156"/>
                  <a:gd name="T96" fmla="*/ 1 w 123"/>
                  <a:gd name="T97" fmla="*/ 1 h 156"/>
                  <a:gd name="T98" fmla="*/ 1 w 123"/>
                  <a:gd name="T99" fmla="*/ 1 h 1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3" h="156">
                    <a:moveTo>
                      <a:pt x="82" y="17"/>
                    </a:moveTo>
                    <a:lnTo>
                      <a:pt x="75" y="15"/>
                    </a:lnTo>
                    <a:lnTo>
                      <a:pt x="70" y="15"/>
                    </a:lnTo>
                    <a:lnTo>
                      <a:pt x="66" y="17"/>
                    </a:lnTo>
                    <a:lnTo>
                      <a:pt x="62" y="21"/>
                    </a:lnTo>
                    <a:lnTo>
                      <a:pt x="56" y="29"/>
                    </a:lnTo>
                    <a:lnTo>
                      <a:pt x="53" y="38"/>
                    </a:lnTo>
                    <a:lnTo>
                      <a:pt x="52" y="54"/>
                    </a:lnTo>
                    <a:lnTo>
                      <a:pt x="47" y="68"/>
                    </a:lnTo>
                    <a:lnTo>
                      <a:pt x="37" y="79"/>
                    </a:lnTo>
                    <a:lnTo>
                      <a:pt x="28" y="90"/>
                    </a:lnTo>
                    <a:lnTo>
                      <a:pt x="17" y="101"/>
                    </a:lnTo>
                    <a:lnTo>
                      <a:pt x="7" y="112"/>
                    </a:lnTo>
                    <a:lnTo>
                      <a:pt x="1" y="124"/>
                    </a:lnTo>
                    <a:lnTo>
                      <a:pt x="0" y="140"/>
                    </a:lnTo>
                    <a:lnTo>
                      <a:pt x="5" y="146"/>
                    </a:lnTo>
                    <a:lnTo>
                      <a:pt x="13" y="152"/>
                    </a:lnTo>
                    <a:lnTo>
                      <a:pt x="20" y="154"/>
                    </a:lnTo>
                    <a:lnTo>
                      <a:pt x="30" y="156"/>
                    </a:lnTo>
                    <a:lnTo>
                      <a:pt x="53" y="138"/>
                    </a:lnTo>
                    <a:lnTo>
                      <a:pt x="56" y="144"/>
                    </a:lnTo>
                    <a:lnTo>
                      <a:pt x="62" y="148"/>
                    </a:lnTo>
                    <a:lnTo>
                      <a:pt x="69" y="150"/>
                    </a:lnTo>
                    <a:lnTo>
                      <a:pt x="77" y="151"/>
                    </a:lnTo>
                    <a:lnTo>
                      <a:pt x="84" y="150"/>
                    </a:lnTo>
                    <a:lnTo>
                      <a:pt x="91" y="151"/>
                    </a:lnTo>
                    <a:lnTo>
                      <a:pt x="97" y="152"/>
                    </a:lnTo>
                    <a:lnTo>
                      <a:pt x="104" y="156"/>
                    </a:lnTo>
                    <a:lnTo>
                      <a:pt x="110" y="148"/>
                    </a:lnTo>
                    <a:lnTo>
                      <a:pt x="115" y="142"/>
                    </a:lnTo>
                    <a:lnTo>
                      <a:pt x="117" y="134"/>
                    </a:lnTo>
                    <a:lnTo>
                      <a:pt x="120" y="126"/>
                    </a:lnTo>
                    <a:lnTo>
                      <a:pt x="120" y="115"/>
                    </a:lnTo>
                    <a:lnTo>
                      <a:pt x="121" y="106"/>
                    </a:lnTo>
                    <a:lnTo>
                      <a:pt x="121" y="97"/>
                    </a:lnTo>
                    <a:lnTo>
                      <a:pt x="123" y="89"/>
                    </a:lnTo>
                    <a:lnTo>
                      <a:pt x="110" y="82"/>
                    </a:lnTo>
                    <a:lnTo>
                      <a:pt x="99" y="77"/>
                    </a:lnTo>
                    <a:lnTo>
                      <a:pt x="88" y="69"/>
                    </a:lnTo>
                    <a:lnTo>
                      <a:pt x="82" y="58"/>
                    </a:lnTo>
                    <a:lnTo>
                      <a:pt x="77" y="48"/>
                    </a:lnTo>
                    <a:lnTo>
                      <a:pt x="79" y="40"/>
                    </a:lnTo>
                    <a:lnTo>
                      <a:pt x="83" y="33"/>
                    </a:lnTo>
                    <a:lnTo>
                      <a:pt x="88" y="28"/>
                    </a:lnTo>
                    <a:lnTo>
                      <a:pt x="93" y="21"/>
                    </a:lnTo>
                    <a:lnTo>
                      <a:pt x="96" y="14"/>
                    </a:lnTo>
                    <a:lnTo>
                      <a:pt x="95" y="7"/>
                    </a:lnTo>
                    <a:lnTo>
                      <a:pt x="92" y="0"/>
                    </a:lnTo>
                    <a:lnTo>
                      <a:pt x="89" y="9"/>
                    </a:lnTo>
                    <a:lnTo>
                      <a:pt x="82" y="17"/>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a:extLst>
                  <a:ext uri="{FF2B5EF4-FFF2-40B4-BE49-F238E27FC236}">
                    <a16:creationId xmlns:a16="http://schemas.microsoft.com/office/drawing/2014/main" xmlns="" id="{04B70A7C-1416-453A-9339-05E7E1C955F9}"/>
                  </a:ext>
                </a:extLst>
              </p:cNvPr>
              <p:cNvSpPr>
                <a:spLocks/>
              </p:cNvSpPr>
              <p:nvPr/>
            </p:nvSpPr>
            <p:spPr bwMode="auto">
              <a:xfrm>
                <a:off x="2828" y="2081"/>
                <a:ext cx="32" cy="23"/>
              </a:xfrm>
              <a:custGeom>
                <a:avLst/>
                <a:gdLst>
                  <a:gd name="T0" fmla="*/ 1 w 64"/>
                  <a:gd name="T1" fmla="*/ 0 h 47"/>
                  <a:gd name="T2" fmla="*/ 1 w 64"/>
                  <a:gd name="T3" fmla="*/ 0 h 47"/>
                  <a:gd name="T4" fmla="*/ 1 w 64"/>
                  <a:gd name="T5" fmla="*/ 0 h 47"/>
                  <a:gd name="T6" fmla="*/ 1 w 64"/>
                  <a:gd name="T7" fmla="*/ 0 h 47"/>
                  <a:gd name="T8" fmla="*/ 1 w 64"/>
                  <a:gd name="T9" fmla="*/ 0 h 47"/>
                  <a:gd name="T10" fmla="*/ 1 w 64"/>
                  <a:gd name="T11" fmla="*/ 0 h 47"/>
                  <a:gd name="T12" fmla="*/ 1 w 64"/>
                  <a:gd name="T13" fmla="*/ 0 h 47"/>
                  <a:gd name="T14" fmla="*/ 1 w 64"/>
                  <a:gd name="T15" fmla="*/ 0 h 47"/>
                  <a:gd name="T16" fmla="*/ 1 w 64"/>
                  <a:gd name="T17" fmla="*/ 0 h 47"/>
                  <a:gd name="T18" fmla="*/ 1 w 64"/>
                  <a:gd name="T19" fmla="*/ 0 h 47"/>
                  <a:gd name="T20" fmla="*/ 1 w 64"/>
                  <a:gd name="T21" fmla="*/ 0 h 47"/>
                  <a:gd name="T22" fmla="*/ 1 w 64"/>
                  <a:gd name="T23" fmla="*/ 0 h 47"/>
                  <a:gd name="T24" fmla="*/ 1 w 64"/>
                  <a:gd name="T25" fmla="*/ 0 h 47"/>
                  <a:gd name="T26" fmla="*/ 1 w 64"/>
                  <a:gd name="T27" fmla="*/ 0 h 47"/>
                  <a:gd name="T28" fmla="*/ 1 w 64"/>
                  <a:gd name="T29" fmla="*/ 0 h 47"/>
                  <a:gd name="T30" fmla="*/ 1 w 64"/>
                  <a:gd name="T31" fmla="*/ 0 h 47"/>
                  <a:gd name="T32" fmla="*/ 1 w 64"/>
                  <a:gd name="T33" fmla="*/ 0 h 47"/>
                  <a:gd name="T34" fmla="*/ 1 w 64"/>
                  <a:gd name="T35" fmla="*/ 0 h 47"/>
                  <a:gd name="T36" fmla="*/ 1 w 64"/>
                  <a:gd name="T37" fmla="*/ 0 h 47"/>
                  <a:gd name="T38" fmla="*/ 1 w 64"/>
                  <a:gd name="T39" fmla="*/ 0 h 47"/>
                  <a:gd name="T40" fmla="*/ 1 w 64"/>
                  <a:gd name="T41" fmla="*/ 0 h 47"/>
                  <a:gd name="T42" fmla="*/ 1 w 64"/>
                  <a:gd name="T43" fmla="*/ 0 h 47"/>
                  <a:gd name="T44" fmla="*/ 1 w 64"/>
                  <a:gd name="T45" fmla="*/ 0 h 47"/>
                  <a:gd name="T46" fmla="*/ 1 w 64"/>
                  <a:gd name="T47" fmla="*/ 0 h 47"/>
                  <a:gd name="T48" fmla="*/ 1 w 64"/>
                  <a:gd name="T49" fmla="*/ 0 h 47"/>
                  <a:gd name="T50" fmla="*/ 0 w 64"/>
                  <a:gd name="T51" fmla="*/ 0 h 47"/>
                  <a:gd name="T52" fmla="*/ 1 w 64"/>
                  <a:gd name="T53" fmla="*/ 0 h 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4" h="47">
                    <a:moveTo>
                      <a:pt x="1" y="20"/>
                    </a:moveTo>
                    <a:lnTo>
                      <a:pt x="1" y="32"/>
                    </a:lnTo>
                    <a:lnTo>
                      <a:pt x="9" y="41"/>
                    </a:lnTo>
                    <a:lnTo>
                      <a:pt x="16" y="36"/>
                    </a:lnTo>
                    <a:lnTo>
                      <a:pt x="23" y="36"/>
                    </a:lnTo>
                    <a:lnTo>
                      <a:pt x="28" y="38"/>
                    </a:lnTo>
                    <a:lnTo>
                      <a:pt x="35" y="42"/>
                    </a:lnTo>
                    <a:lnTo>
                      <a:pt x="41" y="44"/>
                    </a:lnTo>
                    <a:lnTo>
                      <a:pt x="48" y="47"/>
                    </a:lnTo>
                    <a:lnTo>
                      <a:pt x="55" y="46"/>
                    </a:lnTo>
                    <a:lnTo>
                      <a:pt x="63" y="41"/>
                    </a:lnTo>
                    <a:lnTo>
                      <a:pt x="63" y="34"/>
                    </a:lnTo>
                    <a:lnTo>
                      <a:pt x="64" y="27"/>
                    </a:lnTo>
                    <a:lnTo>
                      <a:pt x="61" y="20"/>
                    </a:lnTo>
                    <a:lnTo>
                      <a:pt x="59" y="16"/>
                    </a:lnTo>
                    <a:lnTo>
                      <a:pt x="53" y="10"/>
                    </a:lnTo>
                    <a:lnTo>
                      <a:pt x="49" y="7"/>
                    </a:lnTo>
                    <a:lnTo>
                      <a:pt x="42" y="3"/>
                    </a:lnTo>
                    <a:lnTo>
                      <a:pt x="36" y="3"/>
                    </a:lnTo>
                    <a:lnTo>
                      <a:pt x="29" y="1"/>
                    </a:lnTo>
                    <a:lnTo>
                      <a:pt x="24" y="1"/>
                    </a:lnTo>
                    <a:lnTo>
                      <a:pt x="17" y="0"/>
                    </a:lnTo>
                    <a:lnTo>
                      <a:pt x="11" y="2"/>
                    </a:lnTo>
                    <a:lnTo>
                      <a:pt x="6" y="3"/>
                    </a:lnTo>
                    <a:lnTo>
                      <a:pt x="2" y="8"/>
                    </a:lnTo>
                    <a:lnTo>
                      <a:pt x="0" y="12"/>
                    </a:lnTo>
                    <a:lnTo>
                      <a:pt x="1" y="20"/>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xmlns="" id="{AA7D3B41-9193-4EC4-A788-08CE99B01EEB}"/>
                  </a:ext>
                </a:extLst>
              </p:cNvPr>
              <p:cNvSpPr>
                <a:spLocks/>
              </p:cNvSpPr>
              <p:nvPr/>
            </p:nvSpPr>
            <p:spPr bwMode="auto">
              <a:xfrm>
                <a:off x="2266" y="2091"/>
                <a:ext cx="25" cy="31"/>
              </a:xfrm>
              <a:custGeom>
                <a:avLst/>
                <a:gdLst>
                  <a:gd name="T0" fmla="*/ 1 w 49"/>
                  <a:gd name="T1" fmla="*/ 1 h 62"/>
                  <a:gd name="T2" fmla="*/ 1 w 49"/>
                  <a:gd name="T3" fmla="*/ 1 h 62"/>
                  <a:gd name="T4" fmla="*/ 1 w 49"/>
                  <a:gd name="T5" fmla="*/ 1 h 62"/>
                  <a:gd name="T6" fmla="*/ 1 w 49"/>
                  <a:gd name="T7" fmla="*/ 1 h 62"/>
                  <a:gd name="T8" fmla="*/ 1 w 49"/>
                  <a:gd name="T9" fmla="*/ 1 h 62"/>
                  <a:gd name="T10" fmla="*/ 1 w 49"/>
                  <a:gd name="T11" fmla="*/ 1 h 62"/>
                  <a:gd name="T12" fmla="*/ 1 w 49"/>
                  <a:gd name="T13" fmla="*/ 1 h 62"/>
                  <a:gd name="T14" fmla="*/ 1 w 49"/>
                  <a:gd name="T15" fmla="*/ 1 h 62"/>
                  <a:gd name="T16" fmla="*/ 1 w 49"/>
                  <a:gd name="T17" fmla="*/ 1 h 62"/>
                  <a:gd name="T18" fmla="*/ 1 w 49"/>
                  <a:gd name="T19" fmla="*/ 0 h 62"/>
                  <a:gd name="T20" fmla="*/ 0 w 49"/>
                  <a:gd name="T21" fmla="*/ 0 h 62"/>
                  <a:gd name="T22" fmla="*/ 1 w 49"/>
                  <a:gd name="T23" fmla="*/ 1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62">
                    <a:moveTo>
                      <a:pt x="31" y="62"/>
                    </a:moveTo>
                    <a:lnTo>
                      <a:pt x="49" y="57"/>
                    </a:lnTo>
                    <a:lnTo>
                      <a:pt x="46" y="49"/>
                    </a:lnTo>
                    <a:lnTo>
                      <a:pt x="42" y="41"/>
                    </a:lnTo>
                    <a:lnTo>
                      <a:pt x="39" y="35"/>
                    </a:lnTo>
                    <a:lnTo>
                      <a:pt x="35" y="28"/>
                    </a:lnTo>
                    <a:lnTo>
                      <a:pt x="31" y="21"/>
                    </a:lnTo>
                    <a:lnTo>
                      <a:pt x="26" y="14"/>
                    </a:lnTo>
                    <a:lnTo>
                      <a:pt x="22" y="7"/>
                    </a:lnTo>
                    <a:lnTo>
                      <a:pt x="18" y="0"/>
                    </a:lnTo>
                    <a:lnTo>
                      <a:pt x="0" y="0"/>
                    </a:lnTo>
                    <a:lnTo>
                      <a:pt x="31"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a:extLst>
                  <a:ext uri="{FF2B5EF4-FFF2-40B4-BE49-F238E27FC236}">
                    <a16:creationId xmlns:a16="http://schemas.microsoft.com/office/drawing/2014/main" xmlns="" id="{F3F3E61A-4911-4E99-AE7C-C0BBA82202C5}"/>
                  </a:ext>
                </a:extLst>
              </p:cNvPr>
              <p:cNvSpPr>
                <a:spLocks/>
              </p:cNvSpPr>
              <p:nvPr/>
            </p:nvSpPr>
            <p:spPr bwMode="auto">
              <a:xfrm>
                <a:off x="2624" y="2120"/>
                <a:ext cx="50" cy="82"/>
              </a:xfrm>
              <a:custGeom>
                <a:avLst/>
                <a:gdLst>
                  <a:gd name="T0" fmla="*/ 0 w 100"/>
                  <a:gd name="T1" fmla="*/ 1 h 164"/>
                  <a:gd name="T2" fmla="*/ 1 w 100"/>
                  <a:gd name="T3" fmla="*/ 1 h 164"/>
                  <a:gd name="T4" fmla="*/ 1 w 100"/>
                  <a:gd name="T5" fmla="*/ 1 h 164"/>
                  <a:gd name="T6" fmla="*/ 1 w 100"/>
                  <a:gd name="T7" fmla="*/ 1 h 164"/>
                  <a:gd name="T8" fmla="*/ 1 w 100"/>
                  <a:gd name="T9" fmla="*/ 1 h 164"/>
                  <a:gd name="T10" fmla="*/ 1 w 100"/>
                  <a:gd name="T11" fmla="*/ 1 h 164"/>
                  <a:gd name="T12" fmla="*/ 1 w 100"/>
                  <a:gd name="T13" fmla="*/ 1 h 164"/>
                  <a:gd name="T14" fmla="*/ 1 w 100"/>
                  <a:gd name="T15" fmla="*/ 1 h 164"/>
                  <a:gd name="T16" fmla="*/ 1 w 100"/>
                  <a:gd name="T17" fmla="*/ 1 h 164"/>
                  <a:gd name="T18" fmla="*/ 1 w 100"/>
                  <a:gd name="T19" fmla="*/ 1 h 164"/>
                  <a:gd name="T20" fmla="*/ 1 w 100"/>
                  <a:gd name="T21" fmla="*/ 1 h 164"/>
                  <a:gd name="T22" fmla="*/ 1 w 100"/>
                  <a:gd name="T23" fmla="*/ 1 h 164"/>
                  <a:gd name="T24" fmla="*/ 1 w 100"/>
                  <a:gd name="T25" fmla="*/ 1 h 164"/>
                  <a:gd name="T26" fmla="*/ 1 w 100"/>
                  <a:gd name="T27" fmla="*/ 1 h 164"/>
                  <a:gd name="T28" fmla="*/ 1 w 100"/>
                  <a:gd name="T29" fmla="*/ 1 h 164"/>
                  <a:gd name="T30" fmla="*/ 1 w 100"/>
                  <a:gd name="T31" fmla="*/ 1 h 164"/>
                  <a:gd name="T32" fmla="*/ 1 w 100"/>
                  <a:gd name="T33" fmla="*/ 0 h 164"/>
                  <a:gd name="T34" fmla="*/ 0 w 100"/>
                  <a:gd name="T35" fmla="*/ 1 h 1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 h="164">
                    <a:moveTo>
                      <a:pt x="0" y="54"/>
                    </a:moveTo>
                    <a:lnTo>
                      <a:pt x="13" y="65"/>
                    </a:lnTo>
                    <a:lnTo>
                      <a:pt x="26" y="79"/>
                    </a:lnTo>
                    <a:lnTo>
                      <a:pt x="39" y="93"/>
                    </a:lnTo>
                    <a:lnTo>
                      <a:pt x="52" y="106"/>
                    </a:lnTo>
                    <a:lnTo>
                      <a:pt x="64" y="120"/>
                    </a:lnTo>
                    <a:lnTo>
                      <a:pt x="76" y="135"/>
                    </a:lnTo>
                    <a:lnTo>
                      <a:pt x="88" y="150"/>
                    </a:lnTo>
                    <a:lnTo>
                      <a:pt x="100" y="164"/>
                    </a:lnTo>
                    <a:lnTo>
                      <a:pt x="93" y="142"/>
                    </a:lnTo>
                    <a:lnTo>
                      <a:pt x="85" y="120"/>
                    </a:lnTo>
                    <a:lnTo>
                      <a:pt x="75" y="97"/>
                    </a:lnTo>
                    <a:lnTo>
                      <a:pt x="66" y="77"/>
                    </a:lnTo>
                    <a:lnTo>
                      <a:pt x="54" y="56"/>
                    </a:lnTo>
                    <a:lnTo>
                      <a:pt x="42" y="37"/>
                    </a:lnTo>
                    <a:lnTo>
                      <a:pt x="29" y="17"/>
                    </a:lnTo>
                    <a:lnTo>
                      <a:pt x="15" y="0"/>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a:extLst>
                  <a:ext uri="{FF2B5EF4-FFF2-40B4-BE49-F238E27FC236}">
                    <a16:creationId xmlns:a16="http://schemas.microsoft.com/office/drawing/2014/main" xmlns="" id="{56A26FFD-8D69-4B1A-9D7D-E3A9E9986E40}"/>
                  </a:ext>
                </a:extLst>
              </p:cNvPr>
              <p:cNvSpPr>
                <a:spLocks/>
              </p:cNvSpPr>
              <p:nvPr/>
            </p:nvSpPr>
            <p:spPr bwMode="auto">
              <a:xfrm>
                <a:off x="2384" y="2168"/>
                <a:ext cx="25" cy="17"/>
              </a:xfrm>
              <a:custGeom>
                <a:avLst/>
                <a:gdLst>
                  <a:gd name="T0" fmla="*/ 0 w 49"/>
                  <a:gd name="T1" fmla="*/ 0 h 34"/>
                  <a:gd name="T2" fmla="*/ 1 w 49"/>
                  <a:gd name="T3" fmla="*/ 1 h 34"/>
                  <a:gd name="T4" fmla="*/ 1 w 49"/>
                  <a:gd name="T5" fmla="*/ 1 h 34"/>
                  <a:gd name="T6" fmla="*/ 1 w 49"/>
                  <a:gd name="T7" fmla="*/ 1 h 34"/>
                  <a:gd name="T8" fmla="*/ 1 w 49"/>
                  <a:gd name="T9" fmla="*/ 1 h 34"/>
                  <a:gd name="T10" fmla="*/ 1 w 49"/>
                  <a:gd name="T11" fmla="*/ 1 h 34"/>
                  <a:gd name="T12" fmla="*/ 1 w 49"/>
                  <a:gd name="T13" fmla="*/ 1 h 34"/>
                  <a:gd name="T14" fmla="*/ 1 w 49"/>
                  <a:gd name="T15" fmla="*/ 1 h 34"/>
                  <a:gd name="T16" fmla="*/ 1 w 49"/>
                  <a:gd name="T17" fmla="*/ 1 h 34"/>
                  <a:gd name="T18" fmla="*/ 1 w 49"/>
                  <a:gd name="T19" fmla="*/ 1 h 34"/>
                  <a:gd name="T20" fmla="*/ 1 w 49"/>
                  <a:gd name="T21" fmla="*/ 1 h 34"/>
                  <a:gd name="T22" fmla="*/ 1 w 49"/>
                  <a:gd name="T23" fmla="*/ 1 h 34"/>
                  <a:gd name="T24" fmla="*/ 1 w 49"/>
                  <a:gd name="T25" fmla="*/ 1 h 34"/>
                  <a:gd name="T26" fmla="*/ 0 w 49"/>
                  <a:gd name="T27" fmla="*/ 0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34">
                    <a:moveTo>
                      <a:pt x="0" y="0"/>
                    </a:moveTo>
                    <a:lnTo>
                      <a:pt x="2" y="8"/>
                    </a:lnTo>
                    <a:lnTo>
                      <a:pt x="10" y="17"/>
                    </a:lnTo>
                    <a:lnTo>
                      <a:pt x="19" y="26"/>
                    </a:lnTo>
                    <a:lnTo>
                      <a:pt x="28" y="34"/>
                    </a:lnTo>
                    <a:lnTo>
                      <a:pt x="49" y="34"/>
                    </a:lnTo>
                    <a:lnTo>
                      <a:pt x="44" y="27"/>
                    </a:lnTo>
                    <a:lnTo>
                      <a:pt x="40" y="22"/>
                    </a:lnTo>
                    <a:lnTo>
                      <a:pt x="33" y="17"/>
                    </a:lnTo>
                    <a:lnTo>
                      <a:pt x="27" y="14"/>
                    </a:lnTo>
                    <a:lnTo>
                      <a:pt x="20" y="10"/>
                    </a:lnTo>
                    <a:lnTo>
                      <a:pt x="13" y="7"/>
                    </a:lnTo>
                    <a:lnTo>
                      <a:pt x="7"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3">
                <a:extLst>
                  <a:ext uri="{FF2B5EF4-FFF2-40B4-BE49-F238E27FC236}">
                    <a16:creationId xmlns:a16="http://schemas.microsoft.com/office/drawing/2014/main" xmlns="" id="{29F13D42-93F0-4936-8B7A-676DAA9F7900}"/>
                  </a:ext>
                </a:extLst>
              </p:cNvPr>
              <p:cNvSpPr>
                <a:spLocks/>
              </p:cNvSpPr>
              <p:nvPr/>
            </p:nvSpPr>
            <p:spPr bwMode="auto">
              <a:xfrm>
                <a:off x="2650" y="2194"/>
                <a:ext cx="533" cy="393"/>
              </a:xfrm>
              <a:custGeom>
                <a:avLst/>
                <a:gdLst/>
                <a:ahLst/>
                <a:cxnLst>
                  <a:cxn ang="0">
                    <a:pos x="106" y="63"/>
                  </a:cxn>
                  <a:cxn ang="0">
                    <a:pos x="55" y="124"/>
                  </a:cxn>
                  <a:cxn ang="0">
                    <a:pos x="51" y="213"/>
                  </a:cxn>
                  <a:cxn ang="0">
                    <a:pos x="22" y="454"/>
                  </a:cxn>
                  <a:cxn ang="0">
                    <a:pos x="13" y="777"/>
                  </a:cxn>
                  <a:cxn ang="0">
                    <a:pos x="37" y="698"/>
                  </a:cxn>
                  <a:cxn ang="0">
                    <a:pos x="37" y="637"/>
                  </a:cxn>
                  <a:cxn ang="0">
                    <a:pos x="33" y="589"/>
                  </a:cxn>
                  <a:cxn ang="0">
                    <a:pos x="65" y="559"/>
                  </a:cxn>
                  <a:cxn ang="0">
                    <a:pos x="88" y="309"/>
                  </a:cxn>
                  <a:cxn ang="0">
                    <a:pos x="117" y="183"/>
                  </a:cxn>
                  <a:cxn ang="0">
                    <a:pos x="138" y="146"/>
                  </a:cxn>
                  <a:cxn ang="0">
                    <a:pos x="166" y="249"/>
                  </a:cxn>
                  <a:cxn ang="0">
                    <a:pos x="241" y="370"/>
                  </a:cxn>
                  <a:cxn ang="0">
                    <a:pos x="318" y="423"/>
                  </a:cxn>
                  <a:cxn ang="0">
                    <a:pos x="478" y="543"/>
                  </a:cxn>
                  <a:cxn ang="0">
                    <a:pos x="606" y="604"/>
                  </a:cxn>
                  <a:cxn ang="0">
                    <a:pos x="627" y="584"/>
                  </a:cxn>
                  <a:cxn ang="0">
                    <a:pos x="659" y="491"/>
                  </a:cxn>
                  <a:cxn ang="0">
                    <a:pos x="670" y="415"/>
                  </a:cxn>
                  <a:cxn ang="0">
                    <a:pos x="686" y="386"/>
                  </a:cxn>
                  <a:cxn ang="0">
                    <a:pos x="710" y="426"/>
                  </a:cxn>
                  <a:cxn ang="0">
                    <a:pos x="710" y="523"/>
                  </a:cxn>
                  <a:cxn ang="0">
                    <a:pos x="701" y="607"/>
                  </a:cxn>
                  <a:cxn ang="0">
                    <a:pos x="705" y="678"/>
                  </a:cxn>
                  <a:cxn ang="0">
                    <a:pos x="713" y="705"/>
                  </a:cxn>
                  <a:cxn ang="0">
                    <a:pos x="724" y="615"/>
                  </a:cxn>
                  <a:cxn ang="0">
                    <a:pos x="747" y="575"/>
                  </a:cxn>
                  <a:cxn ang="0">
                    <a:pos x="767" y="449"/>
                  </a:cxn>
                  <a:cxn ang="0">
                    <a:pos x="806" y="255"/>
                  </a:cxn>
                  <a:cxn ang="0">
                    <a:pos x="840" y="189"/>
                  </a:cxn>
                  <a:cxn ang="0">
                    <a:pos x="899" y="182"/>
                  </a:cxn>
                  <a:cxn ang="0">
                    <a:pos x="869" y="293"/>
                  </a:cxn>
                  <a:cxn ang="0">
                    <a:pos x="869" y="404"/>
                  </a:cxn>
                  <a:cxn ang="0">
                    <a:pos x="932" y="461"/>
                  </a:cxn>
                  <a:cxn ang="0">
                    <a:pos x="1029" y="395"/>
                  </a:cxn>
                  <a:cxn ang="0">
                    <a:pos x="1066" y="280"/>
                  </a:cxn>
                  <a:cxn ang="0">
                    <a:pos x="1034" y="248"/>
                  </a:cxn>
                  <a:cxn ang="0">
                    <a:pos x="997" y="187"/>
                  </a:cxn>
                  <a:cxn ang="0">
                    <a:pos x="971" y="142"/>
                  </a:cxn>
                  <a:cxn ang="0">
                    <a:pos x="921" y="139"/>
                  </a:cxn>
                  <a:cxn ang="0">
                    <a:pos x="862" y="125"/>
                  </a:cxn>
                  <a:cxn ang="0">
                    <a:pos x="771" y="214"/>
                  </a:cxn>
                  <a:cxn ang="0">
                    <a:pos x="743" y="196"/>
                  </a:cxn>
                  <a:cxn ang="0">
                    <a:pos x="792" y="124"/>
                  </a:cxn>
                  <a:cxn ang="0">
                    <a:pos x="829" y="49"/>
                  </a:cxn>
                  <a:cxn ang="0">
                    <a:pos x="730" y="134"/>
                  </a:cxn>
                  <a:cxn ang="0">
                    <a:pos x="640" y="179"/>
                  </a:cxn>
                  <a:cxn ang="0">
                    <a:pos x="560" y="166"/>
                  </a:cxn>
                  <a:cxn ang="0">
                    <a:pos x="512" y="186"/>
                  </a:cxn>
                  <a:cxn ang="0">
                    <a:pos x="434" y="139"/>
                  </a:cxn>
                  <a:cxn ang="0">
                    <a:pos x="394" y="140"/>
                  </a:cxn>
                  <a:cxn ang="0">
                    <a:pos x="352" y="125"/>
                  </a:cxn>
                  <a:cxn ang="0">
                    <a:pos x="309" y="62"/>
                  </a:cxn>
                  <a:cxn ang="0">
                    <a:pos x="242" y="8"/>
                  </a:cxn>
                  <a:cxn ang="0">
                    <a:pos x="199" y="6"/>
                  </a:cxn>
                </a:cxnLst>
                <a:rect l="0" t="0" r="r" b="b"/>
                <a:pathLst>
                  <a:path w="1066" h="789">
                    <a:moveTo>
                      <a:pt x="199" y="6"/>
                    </a:moveTo>
                    <a:lnTo>
                      <a:pt x="178" y="14"/>
                    </a:lnTo>
                    <a:lnTo>
                      <a:pt x="160" y="24"/>
                    </a:lnTo>
                    <a:lnTo>
                      <a:pt x="142" y="37"/>
                    </a:lnTo>
                    <a:lnTo>
                      <a:pt x="125" y="50"/>
                    </a:lnTo>
                    <a:lnTo>
                      <a:pt x="106" y="63"/>
                    </a:lnTo>
                    <a:lnTo>
                      <a:pt x="89" y="76"/>
                    </a:lnTo>
                    <a:lnTo>
                      <a:pt x="72" y="89"/>
                    </a:lnTo>
                    <a:lnTo>
                      <a:pt x="55" y="103"/>
                    </a:lnTo>
                    <a:lnTo>
                      <a:pt x="51" y="109"/>
                    </a:lnTo>
                    <a:lnTo>
                      <a:pt x="53" y="116"/>
                    </a:lnTo>
                    <a:lnTo>
                      <a:pt x="55" y="124"/>
                    </a:lnTo>
                    <a:lnTo>
                      <a:pt x="55" y="133"/>
                    </a:lnTo>
                    <a:lnTo>
                      <a:pt x="52" y="147"/>
                    </a:lnTo>
                    <a:lnTo>
                      <a:pt x="51" y="163"/>
                    </a:lnTo>
                    <a:lnTo>
                      <a:pt x="51" y="180"/>
                    </a:lnTo>
                    <a:lnTo>
                      <a:pt x="51" y="197"/>
                    </a:lnTo>
                    <a:lnTo>
                      <a:pt x="51" y="213"/>
                    </a:lnTo>
                    <a:lnTo>
                      <a:pt x="51" y="229"/>
                    </a:lnTo>
                    <a:lnTo>
                      <a:pt x="51" y="244"/>
                    </a:lnTo>
                    <a:lnTo>
                      <a:pt x="51" y="259"/>
                    </a:lnTo>
                    <a:lnTo>
                      <a:pt x="40" y="323"/>
                    </a:lnTo>
                    <a:lnTo>
                      <a:pt x="31" y="388"/>
                    </a:lnTo>
                    <a:lnTo>
                      <a:pt x="22" y="454"/>
                    </a:lnTo>
                    <a:lnTo>
                      <a:pt x="14" y="520"/>
                    </a:lnTo>
                    <a:lnTo>
                      <a:pt x="6" y="585"/>
                    </a:lnTo>
                    <a:lnTo>
                      <a:pt x="3" y="653"/>
                    </a:lnTo>
                    <a:lnTo>
                      <a:pt x="0" y="721"/>
                    </a:lnTo>
                    <a:lnTo>
                      <a:pt x="4" y="789"/>
                    </a:lnTo>
                    <a:lnTo>
                      <a:pt x="13" y="777"/>
                    </a:lnTo>
                    <a:lnTo>
                      <a:pt x="21" y="764"/>
                    </a:lnTo>
                    <a:lnTo>
                      <a:pt x="27" y="752"/>
                    </a:lnTo>
                    <a:lnTo>
                      <a:pt x="32" y="739"/>
                    </a:lnTo>
                    <a:lnTo>
                      <a:pt x="35" y="725"/>
                    </a:lnTo>
                    <a:lnTo>
                      <a:pt x="37" y="712"/>
                    </a:lnTo>
                    <a:lnTo>
                      <a:pt x="37" y="698"/>
                    </a:lnTo>
                    <a:lnTo>
                      <a:pt x="38" y="684"/>
                    </a:lnTo>
                    <a:lnTo>
                      <a:pt x="33" y="675"/>
                    </a:lnTo>
                    <a:lnTo>
                      <a:pt x="32" y="666"/>
                    </a:lnTo>
                    <a:lnTo>
                      <a:pt x="32" y="656"/>
                    </a:lnTo>
                    <a:lnTo>
                      <a:pt x="36" y="647"/>
                    </a:lnTo>
                    <a:lnTo>
                      <a:pt x="37" y="637"/>
                    </a:lnTo>
                    <a:lnTo>
                      <a:pt x="39" y="626"/>
                    </a:lnTo>
                    <a:lnTo>
                      <a:pt x="38" y="616"/>
                    </a:lnTo>
                    <a:lnTo>
                      <a:pt x="35" y="607"/>
                    </a:lnTo>
                    <a:lnTo>
                      <a:pt x="33" y="601"/>
                    </a:lnTo>
                    <a:lnTo>
                      <a:pt x="33" y="596"/>
                    </a:lnTo>
                    <a:lnTo>
                      <a:pt x="33" y="589"/>
                    </a:lnTo>
                    <a:lnTo>
                      <a:pt x="35" y="583"/>
                    </a:lnTo>
                    <a:lnTo>
                      <a:pt x="36" y="576"/>
                    </a:lnTo>
                    <a:lnTo>
                      <a:pt x="39" y="569"/>
                    </a:lnTo>
                    <a:lnTo>
                      <a:pt x="43" y="563"/>
                    </a:lnTo>
                    <a:lnTo>
                      <a:pt x="48" y="559"/>
                    </a:lnTo>
                    <a:lnTo>
                      <a:pt x="65" y="559"/>
                    </a:lnTo>
                    <a:lnTo>
                      <a:pt x="69" y="517"/>
                    </a:lnTo>
                    <a:lnTo>
                      <a:pt x="73" y="475"/>
                    </a:lnTo>
                    <a:lnTo>
                      <a:pt x="77" y="433"/>
                    </a:lnTo>
                    <a:lnTo>
                      <a:pt x="81" y="392"/>
                    </a:lnTo>
                    <a:lnTo>
                      <a:pt x="85" y="350"/>
                    </a:lnTo>
                    <a:lnTo>
                      <a:pt x="88" y="309"/>
                    </a:lnTo>
                    <a:lnTo>
                      <a:pt x="90" y="268"/>
                    </a:lnTo>
                    <a:lnTo>
                      <a:pt x="92" y="228"/>
                    </a:lnTo>
                    <a:lnTo>
                      <a:pt x="94" y="213"/>
                    </a:lnTo>
                    <a:lnTo>
                      <a:pt x="101" y="203"/>
                    </a:lnTo>
                    <a:lnTo>
                      <a:pt x="108" y="193"/>
                    </a:lnTo>
                    <a:lnTo>
                      <a:pt x="117" y="183"/>
                    </a:lnTo>
                    <a:lnTo>
                      <a:pt x="122" y="172"/>
                    </a:lnTo>
                    <a:lnTo>
                      <a:pt x="127" y="162"/>
                    </a:lnTo>
                    <a:lnTo>
                      <a:pt x="128" y="148"/>
                    </a:lnTo>
                    <a:lnTo>
                      <a:pt x="125" y="133"/>
                    </a:lnTo>
                    <a:lnTo>
                      <a:pt x="130" y="131"/>
                    </a:lnTo>
                    <a:lnTo>
                      <a:pt x="138" y="146"/>
                    </a:lnTo>
                    <a:lnTo>
                      <a:pt x="144" y="163"/>
                    </a:lnTo>
                    <a:lnTo>
                      <a:pt x="147" y="180"/>
                    </a:lnTo>
                    <a:lnTo>
                      <a:pt x="151" y="198"/>
                    </a:lnTo>
                    <a:lnTo>
                      <a:pt x="154" y="215"/>
                    </a:lnTo>
                    <a:lnTo>
                      <a:pt x="159" y="234"/>
                    </a:lnTo>
                    <a:lnTo>
                      <a:pt x="166" y="249"/>
                    </a:lnTo>
                    <a:lnTo>
                      <a:pt x="176" y="267"/>
                    </a:lnTo>
                    <a:lnTo>
                      <a:pt x="185" y="288"/>
                    </a:lnTo>
                    <a:lnTo>
                      <a:pt x="197" y="310"/>
                    </a:lnTo>
                    <a:lnTo>
                      <a:pt x="210" y="330"/>
                    </a:lnTo>
                    <a:lnTo>
                      <a:pt x="226" y="351"/>
                    </a:lnTo>
                    <a:lnTo>
                      <a:pt x="241" y="370"/>
                    </a:lnTo>
                    <a:lnTo>
                      <a:pt x="259" y="390"/>
                    </a:lnTo>
                    <a:lnTo>
                      <a:pt x="276" y="408"/>
                    </a:lnTo>
                    <a:lnTo>
                      <a:pt x="297" y="426"/>
                    </a:lnTo>
                    <a:lnTo>
                      <a:pt x="303" y="425"/>
                    </a:lnTo>
                    <a:lnTo>
                      <a:pt x="311" y="425"/>
                    </a:lnTo>
                    <a:lnTo>
                      <a:pt x="318" y="423"/>
                    </a:lnTo>
                    <a:lnTo>
                      <a:pt x="325" y="418"/>
                    </a:lnTo>
                    <a:lnTo>
                      <a:pt x="351" y="446"/>
                    </a:lnTo>
                    <a:lnTo>
                      <a:pt x="381" y="475"/>
                    </a:lnTo>
                    <a:lnTo>
                      <a:pt x="410" y="499"/>
                    </a:lnTo>
                    <a:lnTo>
                      <a:pt x="445" y="523"/>
                    </a:lnTo>
                    <a:lnTo>
                      <a:pt x="478" y="543"/>
                    </a:lnTo>
                    <a:lnTo>
                      <a:pt x="514" y="561"/>
                    </a:lnTo>
                    <a:lnTo>
                      <a:pt x="550" y="577"/>
                    </a:lnTo>
                    <a:lnTo>
                      <a:pt x="588" y="592"/>
                    </a:lnTo>
                    <a:lnTo>
                      <a:pt x="594" y="596"/>
                    </a:lnTo>
                    <a:lnTo>
                      <a:pt x="599" y="600"/>
                    </a:lnTo>
                    <a:lnTo>
                      <a:pt x="606" y="604"/>
                    </a:lnTo>
                    <a:lnTo>
                      <a:pt x="614" y="605"/>
                    </a:lnTo>
                    <a:lnTo>
                      <a:pt x="614" y="597"/>
                    </a:lnTo>
                    <a:lnTo>
                      <a:pt x="614" y="589"/>
                    </a:lnTo>
                    <a:lnTo>
                      <a:pt x="614" y="582"/>
                    </a:lnTo>
                    <a:lnTo>
                      <a:pt x="619" y="576"/>
                    </a:lnTo>
                    <a:lnTo>
                      <a:pt x="627" y="584"/>
                    </a:lnTo>
                    <a:lnTo>
                      <a:pt x="637" y="586"/>
                    </a:lnTo>
                    <a:lnTo>
                      <a:pt x="643" y="567"/>
                    </a:lnTo>
                    <a:lnTo>
                      <a:pt x="648" y="549"/>
                    </a:lnTo>
                    <a:lnTo>
                      <a:pt x="652" y="530"/>
                    </a:lnTo>
                    <a:lnTo>
                      <a:pt x="656" y="511"/>
                    </a:lnTo>
                    <a:lnTo>
                      <a:pt x="659" y="491"/>
                    </a:lnTo>
                    <a:lnTo>
                      <a:pt x="662" y="473"/>
                    </a:lnTo>
                    <a:lnTo>
                      <a:pt x="665" y="453"/>
                    </a:lnTo>
                    <a:lnTo>
                      <a:pt x="670" y="436"/>
                    </a:lnTo>
                    <a:lnTo>
                      <a:pt x="670" y="428"/>
                    </a:lnTo>
                    <a:lnTo>
                      <a:pt x="671" y="421"/>
                    </a:lnTo>
                    <a:lnTo>
                      <a:pt x="670" y="415"/>
                    </a:lnTo>
                    <a:lnTo>
                      <a:pt x="670" y="408"/>
                    </a:lnTo>
                    <a:lnTo>
                      <a:pt x="670" y="401"/>
                    </a:lnTo>
                    <a:lnTo>
                      <a:pt x="671" y="395"/>
                    </a:lnTo>
                    <a:lnTo>
                      <a:pt x="673" y="391"/>
                    </a:lnTo>
                    <a:lnTo>
                      <a:pt x="680" y="387"/>
                    </a:lnTo>
                    <a:lnTo>
                      <a:pt x="686" y="386"/>
                    </a:lnTo>
                    <a:lnTo>
                      <a:pt x="691" y="388"/>
                    </a:lnTo>
                    <a:lnTo>
                      <a:pt x="694" y="392"/>
                    </a:lnTo>
                    <a:lnTo>
                      <a:pt x="697" y="396"/>
                    </a:lnTo>
                    <a:lnTo>
                      <a:pt x="702" y="404"/>
                    </a:lnTo>
                    <a:lnTo>
                      <a:pt x="709" y="412"/>
                    </a:lnTo>
                    <a:lnTo>
                      <a:pt x="710" y="426"/>
                    </a:lnTo>
                    <a:lnTo>
                      <a:pt x="711" y="442"/>
                    </a:lnTo>
                    <a:lnTo>
                      <a:pt x="711" y="458"/>
                    </a:lnTo>
                    <a:lnTo>
                      <a:pt x="711" y="475"/>
                    </a:lnTo>
                    <a:lnTo>
                      <a:pt x="710" y="491"/>
                    </a:lnTo>
                    <a:lnTo>
                      <a:pt x="710" y="507"/>
                    </a:lnTo>
                    <a:lnTo>
                      <a:pt x="710" y="523"/>
                    </a:lnTo>
                    <a:lnTo>
                      <a:pt x="711" y="539"/>
                    </a:lnTo>
                    <a:lnTo>
                      <a:pt x="709" y="550"/>
                    </a:lnTo>
                    <a:lnTo>
                      <a:pt x="708" y="564"/>
                    </a:lnTo>
                    <a:lnTo>
                      <a:pt x="705" y="577"/>
                    </a:lnTo>
                    <a:lnTo>
                      <a:pt x="704" y="592"/>
                    </a:lnTo>
                    <a:lnTo>
                      <a:pt x="701" y="607"/>
                    </a:lnTo>
                    <a:lnTo>
                      <a:pt x="701" y="623"/>
                    </a:lnTo>
                    <a:lnTo>
                      <a:pt x="700" y="638"/>
                    </a:lnTo>
                    <a:lnTo>
                      <a:pt x="701" y="654"/>
                    </a:lnTo>
                    <a:lnTo>
                      <a:pt x="701" y="662"/>
                    </a:lnTo>
                    <a:lnTo>
                      <a:pt x="703" y="670"/>
                    </a:lnTo>
                    <a:lnTo>
                      <a:pt x="705" y="678"/>
                    </a:lnTo>
                    <a:lnTo>
                      <a:pt x="708" y="686"/>
                    </a:lnTo>
                    <a:lnTo>
                      <a:pt x="709" y="692"/>
                    </a:lnTo>
                    <a:lnTo>
                      <a:pt x="711" y="701"/>
                    </a:lnTo>
                    <a:lnTo>
                      <a:pt x="711" y="709"/>
                    </a:lnTo>
                    <a:lnTo>
                      <a:pt x="711" y="720"/>
                    </a:lnTo>
                    <a:lnTo>
                      <a:pt x="713" y="705"/>
                    </a:lnTo>
                    <a:lnTo>
                      <a:pt x="714" y="691"/>
                    </a:lnTo>
                    <a:lnTo>
                      <a:pt x="714" y="675"/>
                    </a:lnTo>
                    <a:lnTo>
                      <a:pt x="714" y="659"/>
                    </a:lnTo>
                    <a:lnTo>
                      <a:pt x="713" y="642"/>
                    </a:lnTo>
                    <a:lnTo>
                      <a:pt x="717" y="629"/>
                    </a:lnTo>
                    <a:lnTo>
                      <a:pt x="724" y="615"/>
                    </a:lnTo>
                    <a:lnTo>
                      <a:pt x="735" y="605"/>
                    </a:lnTo>
                    <a:lnTo>
                      <a:pt x="733" y="597"/>
                    </a:lnTo>
                    <a:lnTo>
                      <a:pt x="735" y="590"/>
                    </a:lnTo>
                    <a:lnTo>
                      <a:pt x="738" y="584"/>
                    </a:lnTo>
                    <a:lnTo>
                      <a:pt x="743" y="580"/>
                    </a:lnTo>
                    <a:lnTo>
                      <a:pt x="747" y="575"/>
                    </a:lnTo>
                    <a:lnTo>
                      <a:pt x="753" y="571"/>
                    </a:lnTo>
                    <a:lnTo>
                      <a:pt x="758" y="567"/>
                    </a:lnTo>
                    <a:lnTo>
                      <a:pt x="762" y="564"/>
                    </a:lnTo>
                    <a:lnTo>
                      <a:pt x="761" y="524"/>
                    </a:lnTo>
                    <a:lnTo>
                      <a:pt x="763" y="486"/>
                    </a:lnTo>
                    <a:lnTo>
                      <a:pt x="767" y="449"/>
                    </a:lnTo>
                    <a:lnTo>
                      <a:pt x="773" y="412"/>
                    </a:lnTo>
                    <a:lnTo>
                      <a:pt x="778" y="375"/>
                    </a:lnTo>
                    <a:lnTo>
                      <a:pt x="785" y="339"/>
                    </a:lnTo>
                    <a:lnTo>
                      <a:pt x="793" y="302"/>
                    </a:lnTo>
                    <a:lnTo>
                      <a:pt x="801" y="267"/>
                    </a:lnTo>
                    <a:lnTo>
                      <a:pt x="806" y="255"/>
                    </a:lnTo>
                    <a:lnTo>
                      <a:pt x="811" y="244"/>
                    </a:lnTo>
                    <a:lnTo>
                      <a:pt x="816" y="232"/>
                    </a:lnTo>
                    <a:lnTo>
                      <a:pt x="823" y="221"/>
                    </a:lnTo>
                    <a:lnTo>
                      <a:pt x="827" y="210"/>
                    </a:lnTo>
                    <a:lnTo>
                      <a:pt x="833" y="199"/>
                    </a:lnTo>
                    <a:lnTo>
                      <a:pt x="840" y="189"/>
                    </a:lnTo>
                    <a:lnTo>
                      <a:pt x="848" y="180"/>
                    </a:lnTo>
                    <a:lnTo>
                      <a:pt x="881" y="146"/>
                    </a:lnTo>
                    <a:lnTo>
                      <a:pt x="886" y="152"/>
                    </a:lnTo>
                    <a:lnTo>
                      <a:pt x="893" y="161"/>
                    </a:lnTo>
                    <a:lnTo>
                      <a:pt x="898" y="170"/>
                    </a:lnTo>
                    <a:lnTo>
                      <a:pt x="899" y="182"/>
                    </a:lnTo>
                    <a:lnTo>
                      <a:pt x="893" y="201"/>
                    </a:lnTo>
                    <a:lnTo>
                      <a:pt x="889" y="219"/>
                    </a:lnTo>
                    <a:lnTo>
                      <a:pt x="884" y="237"/>
                    </a:lnTo>
                    <a:lnTo>
                      <a:pt x="880" y="256"/>
                    </a:lnTo>
                    <a:lnTo>
                      <a:pt x="874" y="275"/>
                    </a:lnTo>
                    <a:lnTo>
                      <a:pt x="869" y="293"/>
                    </a:lnTo>
                    <a:lnTo>
                      <a:pt x="864" y="310"/>
                    </a:lnTo>
                    <a:lnTo>
                      <a:pt x="860" y="328"/>
                    </a:lnTo>
                    <a:lnTo>
                      <a:pt x="865" y="345"/>
                    </a:lnTo>
                    <a:lnTo>
                      <a:pt x="867" y="364"/>
                    </a:lnTo>
                    <a:lnTo>
                      <a:pt x="868" y="384"/>
                    </a:lnTo>
                    <a:lnTo>
                      <a:pt x="869" y="404"/>
                    </a:lnTo>
                    <a:lnTo>
                      <a:pt x="870" y="423"/>
                    </a:lnTo>
                    <a:lnTo>
                      <a:pt x="875" y="441"/>
                    </a:lnTo>
                    <a:lnTo>
                      <a:pt x="882" y="457"/>
                    </a:lnTo>
                    <a:lnTo>
                      <a:pt x="895" y="471"/>
                    </a:lnTo>
                    <a:lnTo>
                      <a:pt x="913" y="466"/>
                    </a:lnTo>
                    <a:lnTo>
                      <a:pt x="932" y="461"/>
                    </a:lnTo>
                    <a:lnTo>
                      <a:pt x="950" y="456"/>
                    </a:lnTo>
                    <a:lnTo>
                      <a:pt x="968" y="449"/>
                    </a:lnTo>
                    <a:lnTo>
                      <a:pt x="984" y="438"/>
                    </a:lnTo>
                    <a:lnTo>
                      <a:pt x="1001" y="427"/>
                    </a:lnTo>
                    <a:lnTo>
                      <a:pt x="1015" y="412"/>
                    </a:lnTo>
                    <a:lnTo>
                      <a:pt x="1029" y="395"/>
                    </a:lnTo>
                    <a:lnTo>
                      <a:pt x="1037" y="376"/>
                    </a:lnTo>
                    <a:lnTo>
                      <a:pt x="1046" y="358"/>
                    </a:lnTo>
                    <a:lnTo>
                      <a:pt x="1054" y="338"/>
                    </a:lnTo>
                    <a:lnTo>
                      <a:pt x="1061" y="320"/>
                    </a:lnTo>
                    <a:lnTo>
                      <a:pt x="1064" y="300"/>
                    </a:lnTo>
                    <a:lnTo>
                      <a:pt x="1066" y="280"/>
                    </a:lnTo>
                    <a:lnTo>
                      <a:pt x="1066" y="260"/>
                    </a:lnTo>
                    <a:lnTo>
                      <a:pt x="1063" y="242"/>
                    </a:lnTo>
                    <a:lnTo>
                      <a:pt x="1054" y="239"/>
                    </a:lnTo>
                    <a:lnTo>
                      <a:pt x="1047" y="243"/>
                    </a:lnTo>
                    <a:lnTo>
                      <a:pt x="1040" y="246"/>
                    </a:lnTo>
                    <a:lnTo>
                      <a:pt x="1034" y="248"/>
                    </a:lnTo>
                    <a:lnTo>
                      <a:pt x="1031" y="235"/>
                    </a:lnTo>
                    <a:lnTo>
                      <a:pt x="1025" y="224"/>
                    </a:lnTo>
                    <a:lnTo>
                      <a:pt x="1017" y="214"/>
                    </a:lnTo>
                    <a:lnTo>
                      <a:pt x="1011" y="206"/>
                    </a:lnTo>
                    <a:lnTo>
                      <a:pt x="1001" y="196"/>
                    </a:lnTo>
                    <a:lnTo>
                      <a:pt x="997" y="187"/>
                    </a:lnTo>
                    <a:lnTo>
                      <a:pt x="993" y="175"/>
                    </a:lnTo>
                    <a:lnTo>
                      <a:pt x="998" y="162"/>
                    </a:lnTo>
                    <a:lnTo>
                      <a:pt x="991" y="155"/>
                    </a:lnTo>
                    <a:lnTo>
                      <a:pt x="984" y="150"/>
                    </a:lnTo>
                    <a:lnTo>
                      <a:pt x="977" y="146"/>
                    </a:lnTo>
                    <a:lnTo>
                      <a:pt x="971" y="142"/>
                    </a:lnTo>
                    <a:lnTo>
                      <a:pt x="963" y="139"/>
                    </a:lnTo>
                    <a:lnTo>
                      <a:pt x="955" y="137"/>
                    </a:lnTo>
                    <a:lnTo>
                      <a:pt x="947" y="133"/>
                    </a:lnTo>
                    <a:lnTo>
                      <a:pt x="940" y="131"/>
                    </a:lnTo>
                    <a:lnTo>
                      <a:pt x="930" y="138"/>
                    </a:lnTo>
                    <a:lnTo>
                      <a:pt x="921" y="139"/>
                    </a:lnTo>
                    <a:lnTo>
                      <a:pt x="910" y="136"/>
                    </a:lnTo>
                    <a:lnTo>
                      <a:pt x="902" y="131"/>
                    </a:lnTo>
                    <a:lnTo>
                      <a:pt x="892" y="124"/>
                    </a:lnTo>
                    <a:lnTo>
                      <a:pt x="883" y="120"/>
                    </a:lnTo>
                    <a:lnTo>
                      <a:pt x="873" y="119"/>
                    </a:lnTo>
                    <a:lnTo>
                      <a:pt x="862" y="125"/>
                    </a:lnTo>
                    <a:lnTo>
                      <a:pt x="843" y="136"/>
                    </a:lnTo>
                    <a:lnTo>
                      <a:pt x="826" y="149"/>
                    </a:lnTo>
                    <a:lnTo>
                      <a:pt x="811" y="164"/>
                    </a:lnTo>
                    <a:lnTo>
                      <a:pt x="798" y="181"/>
                    </a:lnTo>
                    <a:lnTo>
                      <a:pt x="784" y="197"/>
                    </a:lnTo>
                    <a:lnTo>
                      <a:pt x="771" y="214"/>
                    </a:lnTo>
                    <a:lnTo>
                      <a:pt x="760" y="231"/>
                    </a:lnTo>
                    <a:lnTo>
                      <a:pt x="750" y="248"/>
                    </a:lnTo>
                    <a:lnTo>
                      <a:pt x="739" y="235"/>
                    </a:lnTo>
                    <a:lnTo>
                      <a:pt x="736" y="221"/>
                    </a:lnTo>
                    <a:lnTo>
                      <a:pt x="737" y="208"/>
                    </a:lnTo>
                    <a:lnTo>
                      <a:pt x="743" y="196"/>
                    </a:lnTo>
                    <a:lnTo>
                      <a:pt x="750" y="182"/>
                    </a:lnTo>
                    <a:lnTo>
                      <a:pt x="759" y="171"/>
                    </a:lnTo>
                    <a:lnTo>
                      <a:pt x="768" y="157"/>
                    </a:lnTo>
                    <a:lnTo>
                      <a:pt x="776" y="146"/>
                    </a:lnTo>
                    <a:lnTo>
                      <a:pt x="784" y="134"/>
                    </a:lnTo>
                    <a:lnTo>
                      <a:pt x="792" y="124"/>
                    </a:lnTo>
                    <a:lnTo>
                      <a:pt x="800" y="113"/>
                    </a:lnTo>
                    <a:lnTo>
                      <a:pt x="808" y="101"/>
                    </a:lnTo>
                    <a:lnTo>
                      <a:pt x="814" y="89"/>
                    </a:lnTo>
                    <a:lnTo>
                      <a:pt x="820" y="76"/>
                    </a:lnTo>
                    <a:lnTo>
                      <a:pt x="825" y="63"/>
                    </a:lnTo>
                    <a:lnTo>
                      <a:pt x="829" y="49"/>
                    </a:lnTo>
                    <a:lnTo>
                      <a:pt x="817" y="47"/>
                    </a:lnTo>
                    <a:lnTo>
                      <a:pt x="800" y="64"/>
                    </a:lnTo>
                    <a:lnTo>
                      <a:pt x="784" y="81"/>
                    </a:lnTo>
                    <a:lnTo>
                      <a:pt x="766" y="98"/>
                    </a:lnTo>
                    <a:lnTo>
                      <a:pt x="749" y="117"/>
                    </a:lnTo>
                    <a:lnTo>
                      <a:pt x="730" y="134"/>
                    </a:lnTo>
                    <a:lnTo>
                      <a:pt x="713" y="154"/>
                    </a:lnTo>
                    <a:lnTo>
                      <a:pt x="697" y="172"/>
                    </a:lnTo>
                    <a:lnTo>
                      <a:pt x="684" y="193"/>
                    </a:lnTo>
                    <a:lnTo>
                      <a:pt x="668" y="188"/>
                    </a:lnTo>
                    <a:lnTo>
                      <a:pt x="654" y="185"/>
                    </a:lnTo>
                    <a:lnTo>
                      <a:pt x="640" y="179"/>
                    </a:lnTo>
                    <a:lnTo>
                      <a:pt x="627" y="174"/>
                    </a:lnTo>
                    <a:lnTo>
                      <a:pt x="612" y="170"/>
                    </a:lnTo>
                    <a:lnTo>
                      <a:pt x="598" y="166"/>
                    </a:lnTo>
                    <a:lnTo>
                      <a:pt x="582" y="163"/>
                    </a:lnTo>
                    <a:lnTo>
                      <a:pt x="568" y="164"/>
                    </a:lnTo>
                    <a:lnTo>
                      <a:pt x="560" y="166"/>
                    </a:lnTo>
                    <a:lnTo>
                      <a:pt x="552" y="170"/>
                    </a:lnTo>
                    <a:lnTo>
                      <a:pt x="544" y="173"/>
                    </a:lnTo>
                    <a:lnTo>
                      <a:pt x="537" y="178"/>
                    </a:lnTo>
                    <a:lnTo>
                      <a:pt x="529" y="180"/>
                    </a:lnTo>
                    <a:lnTo>
                      <a:pt x="521" y="183"/>
                    </a:lnTo>
                    <a:lnTo>
                      <a:pt x="512" y="186"/>
                    </a:lnTo>
                    <a:lnTo>
                      <a:pt x="504" y="187"/>
                    </a:lnTo>
                    <a:lnTo>
                      <a:pt x="496" y="167"/>
                    </a:lnTo>
                    <a:lnTo>
                      <a:pt x="484" y="156"/>
                    </a:lnTo>
                    <a:lnTo>
                      <a:pt x="470" y="148"/>
                    </a:lnTo>
                    <a:lnTo>
                      <a:pt x="454" y="144"/>
                    </a:lnTo>
                    <a:lnTo>
                      <a:pt x="434" y="139"/>
                    </a:lnTo>
                    <a:lnTo>
                      <a:pt x="417" y="134"/>
                    </a:lnTo>
                    <a:lnTo>
                      <a:pt x="400" y="129"/>
                    </a:lnTo>
                    <a:lnTo>
                      <a:pt x="386" y="121"/>
                    </a:lnTo>
                    <a:lnTo>
                      <a:pt x="388" y="127"/>
                    </a:lnTo>
                    <a:lnTo>
                      <a:pt x="391" y="133"/>
                    </a:lnTo>
                    <a:lnTo>
                      <a:pt x="394" y="140"/>
                    </a:lnTo>
                    <a:lnTo>
                      <a:pt x="399" y="147"/>
                    </a:lnTo>
                    <a:lnTo>
                      <a:pt x="401" y="154"/>
                    </a:lnTo>
                    <a:lnTo>
                      <a:pt x="404" y="161"/>
                    </a:lnTo>
                    <a:lnTo>
                      <a:pt x="404" y="167"/>
                    </a:lnTo>
                    <a:lnTo>
                      <a:pt x="404" y="174"/>
                    </a:lnTo>
                    <a:lnTo>
                      <a:pt x="352" y="125"/>
                    </a:lnTo>
                    <a:lnTo>
                      <a:pt x="363" y="120"/>
                    </a:lnTo>
                    <a:lnTo>
                      <a:pt x="373" y="115"/>
                    </a:lnTo>
                    <a:lnTo>
                      <a:pt x="355" y="104"/>
                    </a:lnTo>
                    <a:lnTo>
                      <a:pt x="339" y="91"/>
                    </a:lnTo>
                    <a:lnTo>
                      <a:pt x="323" y="76"/>
                    </a:lnTo>
                    <a:lnTo>
                      <a:pt x="309" y="62"/>
                    </a:lnTo>
                    <a:lnTo>
                      <a:pt x="294" y="45"/>
                    </a:lnTo>
                    <a:lnTo>
                      <a:pt x="281" y="29"/>
                    </a:lnTo>
                    <a:lnTo>
                      <a:pt x="268" y="14"/>
                    </a:lnTo>
                    <a:lnTo>
                      <a:pt x="256" y="0"/>
                    </a:lnTo>
                    <a:lnTo>
                      <a:pt x="249" y="4"/>
                    </a:lnTo>
                    <a:lnTo>
                      <a:pt x="242" y="8"/>
                    </a:lnTo>
                    <a:lnTo>
                      <a:pt x="234" y="9"/>
                    </a:lnTo>
                    <a:lnTo>
                      <a:pt x="227" y="10"/>
                    </a:lnTo>
                    <a:lnTo>
                      <a:pt x="219" y="9"/>
                    </a:lnTo>
                    <a:lnTo>
                      <a:pt x="211" y="8"/>
                    </a:lnTo>
                    <a:lnTo>
                      <a:pt x="204" y="7"/>
                    </a:lnTo>
                    <a:lnTo>
                      <a:pt x="199" y="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26" name="Freeform 24">
                <a:extLst>
                  <a:ext uri="{FF2B5EF4-FFF2-40B4-BE49-F238E27FC236}">
                    <a16:creationId xmlns:a16="http://schemas.microsoft.com/office/drawing/2014/main" xmlns="" id="{D901005D-E432-4ACC-882B-2470436975A7}"/>
                  </a:ext>
                </a:extLst>
              </p:cNvPr>
              <p:cNvSpPr>
                <a:spLocks/>
              </p:cNvSpPr>
              <p:nvPr/>
            </p:nvSpPr>
            <p:spPr bwMode="auto">
              <a:xfrm>
                <a:off x="2959" y="2230"/>
                <a:ext cx="12" cy="8"/>
              </a:xfrm>
              <a:custGeom>
                <a:avLst/>
                <a:gdLst>
                  <a:gd name="T0" fmla="*/ 0 w 24"/>
                  <a:gd name="T1" fmla="*/ 1 h 15"/>
                  <a:gd name="T2" fmla="*/ 1 w 24"/>
                  <a:gd name="T3" fmla="*/ 1 h 15"/>
                  <a:gd name="T4" fmla="*/ 1 w 24"/>
                  <a:gd name="T5" fmla="*/ 1 h 15"/>
                  <a:gd name="T6" fmla="*/ 1 w 24"/>
                  <a:gd name="T7" fmla="*/ 1 h 15"/>
                  <a:gd name="T8" fmla="*/ 1 w 24"/>
                  <a:gd name="T9" fmla="*/ 1 h 15"/>
                  <a:gd name="T10" fmla="*/ 1 w 24"/>
                  <a:gd name="T11" fmla="*/ 1 h 15"/>
                  <a:gd name="T12" fmla="*/ 1 w 24"/>
                  <a:gd name="T13" fmla="*/ 1 h 15"/>
                  <a:gd name="T14" fmla="*/ 1 w 24"/>
                  <a:gd name="T15" fmla="*/ 1 h 15"/>
                  <a:gd name="T16" fmla="*/ 1 w 24"/>
                  <a:gd name="T17" fmla="*/ 0 h 15"/>
                  <a:gd name="T18" fmla="*/ 1 w 24"/>
                  <a:gd name="T19" fmla="*/ 1 h 15"/>
                  <a:gd name="T20" fmla="*/ 0 w 24"/>
                  <a:gd name="T21" fmla="*/ 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15">
                    <a:moveTo>
                      <a:pt x="0" y="7"/>
                    </a:moveTo>
                    <a:lnTo>
                      <a:pt x="1" y="11"/>
                    </a:lnTo>
                    <a:lnTo>
                      <a:pt x="5" y="15"/>
                    </a:lnTo>
                    <a:lnTo>
                      <a:pt x="9" y="14"/>
                    </a:lnTo>
                    <a:lnTo>
                      <a:pt x="15" y="14"/>
                    </a:lnTo>
                    <a:lnTo>
                      <a:pt x="19" y="13"/>
                    </a:lnTo>
                    <a:lnTo>
                      <a:pt x="24" y="9"/>
                    </a:lnTo>
                    <a:lnTo>
                      <a:pt x="21" y="1"/>
                    </a:lnTo>
                    <a:lnTo>
                      <a:pt x="15" y="0"/>
                    </a:lnTo>
                    <a:lnTo>
                      <a:pt x="5" y="1"/>
                    </a:lnTo>
                    <a:lnTo>
                      <a:pt x="0" y="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5">
                <a:extLst>
                  <a:ext uri="{FF2B5EF4-FFF2-40B4-BE49-F238E27FC236}">
                    <a16:creationId xmlns:a16="http://schemas.microsoft.com/office/drawing/2014/main" xmlns="" id="{5BD12742-D637-4ED0-BAE2-A224A93CE9BB}"/>
                  </a:ext>
                </a:extLst>
              </p:cNvPr>
              <p:cNvSpPr>
                <a:spLocks/>
              </p:cNvSpPr>
              <p:nvPr/>
            </p:nvSpPr>
            <p:spPr bwMode="auto">
              <a:xfrm>
                <a:off x="2409" y="2335"/>
                <a:ext cx="12" cy="31"/>
              </a:xfrm>
              <a:custGeom>
                <a:avLst/>
                <a:gdLst>
                  <a:gd name="T0" fmla="*/ 0 w 25"/>
                  <a:gd name="T1" fmla="*/ 1 h 61"/>
                  <a:gd name="T2" fmla="*/ 0 w 25"/>
                  <a:gd name="T3" fmla="*/ 1 h 61"/>
                  <a:gd name="T4" fmla="*/ 0 w 25"/>
                  <a:gd name="T5" fmla="*/ 1 h 61"/>
                  <a:gd name="T6" fmla="*/ 0 w 25"/>
                  <a:gd name="T7" fmla="*/ 1 h 61"/>
                  <a:gd name="T8" fmla="*/ 0 w 25"/>
                  <a:gd name="T9" fmla="*/ 1 h 61"/>
                  <a:gd name="T10" fmla="*/ 0 w 25"/>
                  <a:gd name="T11" fmla="*/ 1 h 61"/>
                  <a:gd name="T12" fmla="*/ 0 w 25"/>
                  <a:gd name="T13" fmla="*/ 1 h 61"/>
                  <a:gd name="T14" fmla="*/ 0 w 25"/>
                  <a:gd name="T15" fmla="*/ 1 h 61"/>
                  <a:gd name="T16" fmla="*/ 0 w 25"/>
                  <a:gd name="T17" fmla="*/ 1 h 61"/>
                  <a:gd name="T18" fmla="*/ 0 w 25"/>
                  <a:gd name="T19" fmla="*/ 1 h 61"/>
                  <a:gd name="T20" fmla="*/ 0 w 25"/>
                  <a:gd name="T21" fmla="*/ 1 h 61"/>
                  <a:gd name="T22" fmla="*/ 0 w 25"/>
                  <a:gd name="T23" fmla="*/ 1 h 61"/>
                  <a:gd name="T24" fmla="*/ 0 w 25"/>
                  <a:gd name="T25" fmla="*/ 0 h 61"/>
                  <a:gd name="T26" fmla="*/ 0 w 25"/>
                  <a:gd name="T27" fmla="*/ 1 h 61"/>
                  <a:gd name="T28" fmla="*/ 0 w 25"/>
                  <a:gd name="T29" fmla="*/ 1 h 61"/>
                  <a:gd name="T30" fmla="*/ 0 w 25"/>
                  <a:gd name="T31" fmla="*/ 1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 h="61">
                    <a:moveTo>
                      <a:pt x="0" y="10"/>
                    </a:moveTo>
                    <a:lnTo>
                      <a:pt x="8" y="61"/>
                    </a:lnTo>
                    <a:lnTo>
                      <a:pt x="10" y="54"/>
                    </a:lnTo>
                    <a:lnTo>
                      <a:pt x="13" y="49"/>
                    </a:lnTo>
                    <a:lnTo>
                      <a:pt x="16" y="42"/>
                    </a:lnTo>
                    <a:lnTo>
                      <a:pt x="18" y="36"/>
                    </a:lnTo>
                    <a:lnTo>
                      <a:pt x="19" y="29"/>
                    </a:lnTo>
                    <a:lnTo>
                      <a:pt x="21" y="23"/>
                    </a:lnTo>
                    <a:lnTo>
                      <a:pt x="22" y="16"/>
                    </a:lnTo>
                    <a:lnTo>
                      <a:pt x="25" y="10"/>
                    </a:lnTo>
                    <a:lnTo>
                      <a:pt x="21" y="3"/>
                    </a:lnTo>
                    <a:lnTo>
                      <a:pt x="18" y="1"/>
                    </a:lnTo>
                    <a:lnTo>
                      <a:pt x="14" y="0"/>
                    </a:lnTo>
                    <a:lnTo>
                      <a:pt x="12" y="2"/>
                    </a:lnTo>
                    <a:lnTo>
                      <a:pt x="5" y="5"/>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a:extLst>
                  <a:ext uri="{FF2B5EF4-FFF2-40B4-BE49-F238E27FC236}">
                    <a16:creationId xmlns:a16="http://schemas.microsoft.com/office/drawing/2014/main" xmlns="" id="{D724750A-893D-4D91-8DC0-5DECC465E2C5}"/>
                  </a:ext>
                </a:extLst>
              </p:cNvPr>
              <p:cNvSpPr>
                <a:spLocks/>
              </p:cNvSpPr>
              <p:nvPr/>
            </p:nvSpPr>
            <p:spPr bwMode="auto">
              <a:xfrm>
                <a:off x="2778" y="2344"/>
                <a:ext cx="27" cy="46"/>
              </a:xfrm>
              <a:custGeom>
                <a:avLst/>
                <a:gdLst>
                  <a:gd name="T0" fmla="*/ 1 w 53"/>
                  <a:gd name="T1" fmla="*/ 1 h 92"/>
                  <a:gd name="T2" fmla="*/ 0 w 53"/>
                  <a:gd name="T3" fmla="*/ 0 h 92"/>
                  <a:gd name="T4" fmla="*/ 1 w 53"/>
                  <a:gd name="T5" fmla="*/ 1 h 92"/>
                  <a:gd name="T6" fmla="*/ 1 w 53"/>
                  <a:gd name="T7" fmla="*/ 1 h 92"/>
                  <a:gd name="T8" fmla="*/ 1 w 53"/>
                  <a:gd name="T9" fmla="*/ 1 h 92"/>
                  <a:gd name="T10" fmla="*/ 1 w 53"/>
                  <a:gd name="T11" fmla="*/ 1 h 92"/>
                  <a:gd name="T12" fmla="*/ 1 w 53"/>
                  <a:gd name="T13" fmla="*/ 1 h 92"/>
                  <a:gd name="T14" fmla="*/ 1 w 53"/>
                  <a:gd name="T15" fmla="*/ 1 h 92"/>
                  <a:gd name="T16" fmla="*/ 1 w 53"/>
                  <a:gd name="T17" fmla="*/ 1 h 92"/>
                  <a:gd name="T18" fmla="*/ 1 w 53"/>
                  <a:gd name="T19" fmla="*/ 1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92">
                    <a:moveTo>
                      <a:pt x="53" y="92"/>
                    </a:moveTo>
                    <a:lnTo>
                      <a:pt x="0" y="0"/>
                    </a:lnTo>
                    <a:lnTo>
                      <a:pt x="3" y="13"/>
                    </a:lnTo>
                    <a:lnTo>
                      <a:pt x="8" y="25"/>
                    </a:lnTo>
                    <a:lnTo>
                      <a:pt x="13" y="36"/>
                    </a:lnTo>
                    <a:lnTo>
                      <a:pt x="20" y="49"/>
                    </a:lnTo>
                    <a:lnTo>
                      <a:pt x="27" y="59"/>
                    </a:lnTo>
                    <a:lnTo>
                      <a:pt x="35" y="71"/>
                    </a:lnTo>
                    <a:lnTo>
                      <a:pt x="43" y="81"/>
                    </a:lnTo>
                    <a:lnTo>
                      <a:pt x="53"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7">
                <a:extLst>
                  <a:ext uri="{FF2B5EF4-FFF2-40B4-BE49-F238E27FC236}">
                    <a16:creationId xmlns:a16="http://schemas.microsoft.com/office/drawing/2014/main" xmlns="" id="{B129BCF5-42F1-4220-838D-D6928E8CE421}"/>
                  </a:ext>
                </a:extLst>
              </p:cNvPr>
              <p:cNvSpPr>
                <a:spLocks/>
              </p:cNvSpPr>
              <p:nvPr/>
            </p:nvSpPr>
            <p:spPr bwMode="auto">
              <a:xfrm>
                <a:off x="2491" y="2355"/>
                <a:ext cx="4" cy="11"/>
              </a:xfrm>
              <a:custGeom>
                <a:avLst/>
                <a:gdLst>
                  <a:gd name="T0" fmla="*/ 1 w 8"/>
                  <a:gd name="T1" fmla="*/ 1 h 20"/>
                  <a:gd name="T2" fmla="*/ 1 w 8"/>
                  <a:gd name="T3" fmla="*/ 1 h 20"/>
                  <a:gd name="T4" fmla="*/ 0 w 8"/>
                  <a:gd name="T5" fmla="*/ 0 h 20"/>
                  <a:gd name="T6" fmla="*/ 1 w 8"/>
                  <a:gd name="T7" fmla="*/ 1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0">
                    <a:moveTo>
                      <a:pt x="8" y="20"/>
                    </a:moveTo>
                    <a:lnTo>
                      <a:pt x="6" y="8"/>
                    </a:lnTo>
                    <a:lnTo>
                      <a:pt x="0" y="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8">
                <a:extLst>
                  <a:ext uri="{FF2B5EF4-FFF2-40B4-BE49-F238E27FC236}">
                    <a16:creationId xmlns:a16="http://schemas.microsoft.com/office/drawing/2014/main" xmlns="" id="{A19645D1-F1ED-4A82-83DF-C84FE1FEE6C6}"/>
                  </a:ext>
                </a:extLst>
              </p:cNvPr>
              <p:cNvSpPr>
                <a:spLocks/>
              </p:cNvSpPr>
              <p:nvPr/>
            </p:nvSpPr>
            <p:spPr bwMode="auto">
              <a:xfrm>
                <a:off x="1591" y="2360"/>
                <a:ext cx="239" cy="104"/>
              </a:xfrm>
              <a:custGeom>
                <a:avLst/>
                <a:gdLst>
                  <a:gd name="T0" fmla="*/ 0 w 479"/>
                  <a:gd name="T1" fmla="*/ 1 h 208"/>
                  <a:gd name="T2" fmla="*/ 0 w 479"/>
                  <a:gd name="T3" fmla="*/ 1 h 208"/>
                  <a:gd name="T4" fmla="*/ 0 w 479"/>
                  <a:gd name="T5" fmla="*/ 1 h 208"/>
                  <a:gd name="T6" fmla="*/ 0 w 479"/>
                  <a:gd name="T7" fmla="*/ 1 h 208"/>
                  <a:gd name="T8" fmla="*/ 0 w 479"/>
                  <a:gd name="T9" fmla="*/ 1 h 208"/>
                  <a:gd name="T10" fmla="*/ 0 w 479"/>
                  <a:gd name="T11" fmla="*/ 1 h 208"/>
                  <a:gd name="T12" fmla="*/ 0 w 479"/>
                  <a:gd name="T13" fmla="*/ 1 h 208"/>
                  <a:gd name="T14" fmla="*/ 0 w 479"/>
                  <a:gd name="T15" fmla="*/ 1 h 208"/>
                  <a:gd name="T16" fmla="*/ 0 w 479"/>
                  <a:gd name="T17" fmla="*/ 1 h 208"/>
                  <a:gd name="T18" fmla="*/ 0 w 479"/>
                  <a:gd name="T19" fmla="*/ 1 h 208"/>
                  <a:gd name="T20" fmla="*/ 0 w 479"/>
                  <a:gd name="T21" fmla="*/ 1 h 208"/>
                  <a:gd name="T22" fmla="*/ 0 w 479"/>
                  <a:gd name="T23" fmla="*/ 1 h 208"/>
                  <a:gd name="T24" fmla="*/ 0 w 479"/>
                  <a:gd name="T25" fmla="*/ 1 h 208"/>
                  <a:gd name="T26" fmla="*/ 0 w 479"/>
                  <a:gd name="T27" fmla="*/ 1 h 208"/>
                  <a:gd name="T28" fmla="*/ 0 w 479"/>
                  <a:gd name="T29" fmla="*/ 1 h 208"/>
                  <a:gd name="T30" fmla="*/ 0 w 479"/>
                  <a:gd name="T31" fmla="*/ 1 h 208"/>
                  <a:gd name="T32" fmla="*/ 0 w 479"/>
                  <a:gd name="T33" fmla="*/ 1 h 208"/>
                  <a:gd name="T34" fmla="*/ 0 w 479"/>
                  <a:gd name="T35" fmla="*/ 1 h 208"/>
                  <a:gd name="T36" fmla="*/ 0 w 479"/>
                  <a:gd name="T37" fmla="*/ 1 h 208"/>
                  <a:gd name="T38" fmla="*/ 0 w 479"/>
                  <a:gd name="T39" fmla="*/ 1 h 208"/>
                  <a:gd name="T40" fmla="*/ 0 w 479"/>
                  <a:gd name="T41" fmla="*/ 1 h 208"/>
                  <a:gd name="T42" fmla="*/ 0 w 479"/>
                  <a:gd name="T43" fmla="*/ 1 h 208"/>
                  <a:gd name="T44" fmla="*/ 0 w 479"/>
                  <a:gd name="T45" fmla="*/ 1 h 208"/>
                  <a:gd name="T46" fmla="*/ 0 w 479"/>
                  <a:gd name="T47" fmla="*/ 1 h 208"/>
                  <a:gd name="T48" fmla="*/ 0 w 479"/>
                  <a:gd name="T49" fmla="*/ 1 h 208"/>
                  <a:gd name="T50" fmla="*/ 0 w 479"/>
                  <a:gd name="T51" fmla="*/ 1 h 208"/>
                  <a:gd name="T52" fmla="*/ 0 w 479"/>
                  <a:gd name="T53" fmla="*/ 1 h 208"/>
                  <a:gd name="T54" fmla="*/ 0 w 479"/>
                  <a:gd name="T55" fmla="*/ 1 h 208"/>
                  <a:gd name="T56" fmla="*/ 0 w 479"/>
                  <a:gd name="T57" fmla="*/ 1 h 208"/>
                  <a:gd name="T58" fmla="*/ 0 w 479"/>
                  <a:gd name="T59" fmla="*/ 1 h 208"/>
                  <a:gd name="T60" fmla="*/ 0 w 479"/>
                  <a:gd name="T61" fmla="*/ 1 h 208"/>
                  <a:gd name="T62" fmla="*/ 0 w 479"/>
                  <a:gd name="T63" fmla="*/ 1 h 208"/>
                  <a:gd name="T64" fmla="*/ 0 w 479"/>
                  <a:gd name="T65" fmla="*/ 1 h 208"/>
                  <a:gd name="T66" fmla="*/ 0 w 479"/>
                  <a:gd name="T67" fmla="*/ 1 h 208"/>
                  <a:gd name="T68" fmla="*/ 0 w 479"/>
                  <a:gd name="T69" fmla="*/ 1 h 208"/>
                  <a:gd name="T70" fmla="*/ 0 w 479"/>
                  <a:gd name="T71" fmla="*/ 1 h 208"/>
                  <a:gd name="T72" fmla="*/ 0 w 479"/>
                  <a:gd name="T73" fmla="*/ 1 h 208"/>
                  <a:gd name="T74" fmla="*/ 0 w 479"/>
                  <a:gd name="T75" fmla="*/ 1 h 208"/>
                  <a:gd name="T76" fmla="*/ 0 w 479"/>
                  <a:gd name="T77" fmla="*/ 1 h 208"/>
                  <a:gd name="T78" fmla="*/ 0 w 479"/>
                  <a:gd name="T79" fmla="*/ 1 h 208"/>
                  <a:gd name="T80" fmla="*/ 0 w 479"/>
                  <a:gd name="T81" fmla="*/ 1 h 208"/>
                  <a:gd name="T82" fmla="*/ 0 w 479"/>
                  <a:gd name="T83" fmla="*/ 1 h 208"/>
                  <a:gd name="T84" fmla="*/ 0 w 479"/>
                  <a:gd name="T85" fmla="*/ 1 h 208"/>
                  <a:gd name="T86" fmla="*/ 0 w 479"/>
                  <a:gd name="T87" fmla="*/ 1 h 208"/>
                  <a:gd name="T88" fmla="*/ 0 w 479"/>
                  <a:gd name="T89" fmla="*/ 1 h 208"/>
                  <a:gd name="T90" fmla="*/ 0 w 479"/>
                  <a:gd name="T91" fmla="*/ 0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79" h="208">
                    <a:moveTo>
                      <a:pt x="175" y="3"/>
                    </a:moveTo>
                    <a:lnTo>
                      <a:pt x="176" y="11"/>
                    </a:lnTo>
                    <a:lnTo>
                      <a:pt x="180" y="20"/>
                    </a:lnTo>
                    <a:lnTo>
                      <a:pt x="186" y="28"/>
                    </a:lnTo>
                    <a:lnTo>
                      <a:pt x="192" y="36"/>
                    </a:lnTo>
                    <a:lnTo>
                      <a:pt x="194" y="44"/>
                    </a:lnTo>
                    <a:lnTo>
                      <a:pt x="197" y="52"/>
                    </a:lnTo>
                    <a:lnTo>
                      <a:pt x="196" y="61"/>
                    </a:lnTo>
                    <a:lnTo>
                      <a:pt x="193" y="73"/>
                    </a:lnTo>
                    <a:lnTo>
                      <a:pt x="197" y="86"/>
                    </a:lnTo>
                    <a:lnTo>
                      <a:pt x="207" y="98"/>
                    </a:lnTo>
                    <a:lnTo>
                      <a:pt x="217" y="107"/>
                    </a:lnTo>
                    <a:lnTo>
                      <a:pt x="229" y="115"/>
                    </a:lnTo>
                    <a:lnTo>
                      <a:pt x="242" y="121"/>
                    </a:lnTo>
                    <a:lnTo>
                      <a:pt x="256" y="126"/>
                    </a:lnTo>
                    <a:lnTo>
                      <a:pt x="269" y="131"/>
                    </a:lnTo>
                    <a:lnTo>
                      <a:pt x="283" y="136"/>
                    </a:lnTo>
                    <a:lnTo>
                      <a:pt x="274" y="144"/>
                    </a:lnTo>
                    <a:lnTo>
                      <a:pt x="265" y="150"/>
                    </a:lnTo>
                    <a:lnTo>
                      <a:pt x="253" y="152"/>
                    </a:lnTo>
                    <a:lnTo>
                      <a:pt x="242" y="154"/>
                    </a:lnTo>
                    <a:lnTo>
                      <a:pt x="228" y="152"/>
                    </a:lnTo>
                    <a:lnTo>
                      <a:pt x="217" y="152"/>
                    </a:lnTo>
                    <a:lnTo>
                      <a:pt x="204" y="152"/>
                    </a:lnTo>
                    <a:lnTo>
                      <a:pt x="195" y="155"/>
                    </a:lnTo>
                    <a:lnTo>
                      <a:pt x="182" y="144"/>
                    </a:lnTo>
                    <a:lnTo>
                      <a:pt x="171" y="133"/>
                    </a:lnTo>
                    <a:lnTo>
                      <a:pt x="161" y="119"/>
                    </a:lnTo>
                    <a:lnTo>
                      <a:pt x="151" y="107"/>
                    </a:lnTo>
                    <a:lnTo>
                      <a:pt x="139" y="92"/>
                    </a:lnTo>
                    <a:lnTo>
                      <a:pt x="129" y="80"/>
                    </a:lnTo>
                    <a:lnTo>
                      <a:pt x="118" y="66"/>
                    </a:lnTo>
                    <a:lnTo>
                      <a:pt x="106" y="57"/>
                    </a:lnTo>
                    <a:lnTo>
                      <a:pt x="96" y="58"/>
                    </a:lnTo>
                    <a:lnTo>
                      <a:pt x="87" y="59"/>
                    </a:lnTo>
                    <a:lnTo>
                      <a:pt x="78" y="58"/>
                    </a:lnTo>
                    <a:lnTo>
                      <a:pt x="69" y="58"/>
                    </a:lnTo>
                    <a:lnTo>
                      <a:pt x="59" y="56"/>
                    </a:lnTo>
                    <a:lnTo>
                      <a:pt x="49" y="55"/>
                    </a:lnTo>
                    <a:lnTo>
                      <a:pt x="40" y="52"/>
                    </a:lnTo>
                    <a:lnTo>
                      <a:pt x="31" y="52"/>
                    </a:lnTo>
                    <a:lnTo>
                      <a:pt x="22" y="51"/>
                    </a:lnTo>
                    <a:lnTo>
                      <a:pt x="14" y="53"/>
                    </a:lnTo>
                    <a:lnTo>
                      <a:pt x="7" y="57"/>
                    </a:lnTo>
                    <a:lnTo>
                      <a:pt x="0" y="60"/>
                    </a:lnTo>
                    <a:lnTo>
                      <a:pt x="0" y="68"/>
                    </a:lnTo>
                    <a:lnTo>
                      <a:pt x="6" y="75"/>
                    </a:lnTo>
                    <a:lnTo>
                      <a:pt x="15" y="78"/>
                    </a:lnTo>
                    <a:lnTo>
                      <a:pt x="24" y="83"/>
                    </a:lnTo>
                    <a:lnTo>
                      <a:pt x="33" y="82"/>
                    </a:lnTo>
                    <a:lnTo>
                      <a:pt x="46" y="82"/>
                    </a:lnTo>
                    <a:lnTo>
                      <a:pt x="56" y="83"/>
                    </a:lnTo>
                    <a:lnTo>
                      <a:pt x="65" y="91"/>
                    </a:lnTo>
                    <a:lnTo>
                      <a:pt x="61" y="97"/>
                    </a:lnTo>
                    <a:lnTo>
                      <a:pt x="56" y="102"/>
                    </a:lnTo>
                    <a:lnTo>
                      <a:pt x="51" y="107"/>
                    </a:lnTo>
                    <a:lnTo>
                      <a:pt x="47" y="114"/>
                    </a:lnTo>
                    <a:lnTo>
                      <a:pt x="51" y="126"/>
                    </a:lnTo>
                    <a:lnTo>
                      <a:pt x="59" y="139"/>
                    </a:lnTo>
                    <a:lnTo>
                      <a:pt x="67" y="149"/>
                    </a:lnTo>
                    <a:lnTo>
                      <a:pt x="77" y="160"/>
                    </a:lnTo>
                    <a:lnTo>
                      <a:pt x="87" y="168"/>
                    </a:lnTo>
                    <a:lnTo>
                      <a:pt x="100" y="176"/>
                    </a:lnTo>
                    <a:lnTo>
                      <a:pt x="113" y="181"/>
                    </a:lnTo>
                    <a:lnTo>
                      <a:pt x="127" y="185"/>
                    </a:lnTo>
                    <a:lnTo>
                      <a:pt x="136" y="183"/>
                    </a:lnTo>
                    <a:lnTo>
                      <a:pt x="144" y="185"/>
                    </a:lnTo>
                    <a:lnTo>
                      <a:pt x="148" y="189"/>
                    </a:lnTo>
                    <a:lnTo>
                      <a:pt x="154" y="196"/>
                    </a:lnTo>
                    <a:lnTo>
                      <a:pt x="159" y="200"/>
                    </a:lnTo>
                    <a:lnTo>
                      <a:pt x="164" y="206"/>
                    </a:lnTo>
                    <a:lnTo>
                      <a:pt x="171" y="208"/>
                    </a:lnTo>
                    <a:lnTo>
                      <a:pt x="183" y="208"/>
                    </a:lnTo>
                    <a:lnTo>
                      <a:pt x="195" y="206"/>
                    </a:lnTo>
                    <a:lnTo>
                      <a:pt x="209" y="204"/>
                    </a:lnTo>
                    <a:lnTo>
                      <a:pt x="221" y="200"/>
                    </a:lnTo>
                    <a:lnTo>
                      <a:pt x="235" y="197"/>
                    </a:lnTo>
                    <a:lnTo>
                      <a:pt x="246" y="192"/>
                    </a:lnTo>
                    <a:lnTo>
                      <a:pt x="260" y="189"/>
                    </a:lnTo>
                    <a:lnTo>
                      <a:pt x="273" y="187"/>
                    </a:lnTo>
                    <a:lnTo>
                      <a:pt x="287" y="185"/>
                    </a:lnTo>
                    <a:lnTo>
                      <a:pt x="295" y="181"/>
                    </a:lnTo>
                    <a:lnTo>
                      <a:pt x="303" y="177"/>
                    </a:lnTo>
                    <a:lnTo>
                      <a:pt x="310" y="173"/>
                    </a:lnTo>
                    <a:lnTo>
                      <a:pt x="318" y="168"/>
                    </a:lnTo>
                    <a:lnTo>
                      <a:pt x="325" y="163"/>
                    </a:lnTo>
                    <a:lnTo>
                      <a:pt x="332" y="158"/>
                    </a:lnTo>
                    <a:lnTo>
                      <a:pt x="339" y="154"/>
                    </a:lnTo>
                    <a:lnTo>
                      <a:pt x="347" y="149"/>
                    </a:lnTo>
                    <a:lnTo>
                      <a:pt x="360" y="149"/>
                    </a:lnTo>
                    <a:lnTo>
                      <a:pt x="375" y="149"/>
                    </a:lnTo>
                    <a:lnTo>
                      <a:pt x="389" y="148"/>
                    </a:lnTo>
                    <a:lnTo>
                      <a:pt x="404" y="147"/>
                    </a:lnTo>
                    <a:lnTo>
                      <a:pt x="416" y="144"/>
                    </a:lnTo>
                    <a:lnTo>
                      <a:pt x="430" y="144"/>
                    </a:lnTo>
                    <a:lnTo>
                      <a:pt x="443" y="144"/>
                    </a:lnTo>
                    <a:lnTo>
                      <a:pt x="457" y="149"/>
                    </a:lnTo>
                    <a:lnTo>
                      <a:pt x="464" y="141"/>
                    </a:lnTo>
                    <a:lnTo>
                      <a:pt x="471" y="133"/>
                    </a:lnTo>
                    <a:lnTo>
                      <a:pt x="474" y="124"/>
                    </a:lnTo>
                    <a:lnTo>
                      <a:pt x="478" y="116"/>
                    </a:lnTo>
                    <a:lnTo>
                      <a:pt x="479" y="106"/>
                    </a:lnTo>
                    <a:lnTo>
                      <a:pt x="479" y="97"/>
                    </a:lnTo>
                    <a:lnTo>
                      <a:pt x="478" y="86"/>
                    </a:lnTo>
                    <a:lnTo>
                      <a:pt x="475" y="77"/>
                    </a:lnTo>
                    <a:lnTo>
                      <a:pt x="471" y="69"/>
                    </a:lnTo>
                    <a:lnTo>
                      <a:pt x="470" y="62"/>
                    </a:lnTo>
                    <a:lnTo>
                      <a:pt x="471" y="56"/>
                    </a:lnTo>
                    <a:lnTo>
                      <a:pt x="473" y="49"/>
                    </a:lnTo>
                    <a:lnTo>
                      <a:pt x="474" y="41"/>
                    </a:lnTo>
                    <a:lnTo>
                      <a:pt x="475" y="34"/>
                    </a:lnTo>
                    <a:lnTo>
                      <a:pt x="473" y="27"/>
                    </a:lnTo>
                    <a:lnTo>
                      <a:pt x="467" y="24"/>
                    </a:lnTo>
                    <a:lnTo>
                      <a:pt x="446" y="27"/>
                    </a:lnTo>
                    <a:lnTo>
                      <a:pt x="425" y="35"/>
                    </a:lnTo>
                    <a:lnTo>
                      <a:pt x="406" y="45"/>
                    </a:lnTo>
                    <a:lnTo>
                      <a:pt x="386" y="56"/>
                    </a:lnTo>
                    <a:lnTo>
                      <a:pt x="366" y="62"/>
                    </a:lnTo>
                    <a:lnTo>
                      <a:pt x="347" y="67"/>
                    </a:lnTo>
                    <a:lnTo>
                      <a:pt x="326" y="65"/>
                    </a:lnTo>
                    <a:lnTo>
                      <a:pt x="306" y="57"/>
                    </a:lnTo>
                    <a:lnTo>
                      <a:pt x="298" y="56"/>
                    </a:lnTo>
                    <a:lnTo>
                      <a:pt x="291" y="59"/>
                    </a:lnTo>
                    <a:lnTo>
                      <a:pt x="285" y="61"/>
                    </a:lnTo>
                    <a:lnTo>
                      <a:pt x="281" y="65"/>
                    </a:lnTo>
                    <a:lnTo>
                      <a:pt x="273" y="52"/>
                    </a:lnTo>
                    <a:lnTo>
                      <a:pt x="266" y="43"/>
                    </a:lnTo>
                    <a:lnTo>
                      <a:pt x="260" y="37"/>
                    </a:lnTo>
                    <a:lnTo>
                      <a:pt x="256" y="34"/>
                    </a:lnTo>
                    <a:lnTo>
                      <a:pt x="249" y="31"/>
                    </a:lnTo>
                    <a:lnTo>
                      <a:pt x="242" y="29"/>
                    </a:lnTo>
                    <a:lnTo>
                      <a:pt x="234" y="25"/>
                    </a:lnTo>
                    <a:lnTo>
                      <a:pt x="226" y="20"/>
                    </a:lnTo>
                    <a:lnTo>
                      <a:pt x="218" y="15"/>
                    </a:lnTo>
                    <a:lnTo>
                      <a:pt x="210" y="10"/>
                    </a:lnTo>
                    <a:lnTo>
                      <a:pt x="201" y="4"/>
                    </a:lnTo>
                    <a:lnTo>
                      <a:pt x="192" y="1"/>
                    </a:lnTo>
                    <a:lnTo>
                      <a:pt x="183" y="0"/>
                    </a:lnTo>
                    <a:lnTo>
                      <a:pt x="175" y="3"/>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a:extLst>
                  <a:ext uri="{FF2B5EF4-FFF2-40B4-BE49-F238E27FC236}">
                    <a16:creationId xmlns:a16="http://schemas.microsoft.com/office/drawing/2014/main" xmlns="" id="{82529635-0F92-445B-9848-6566A98B31A4}"/>
                  </a:ext>
                </a:extLst>
              </p:cNvPr>
              <p:cNvSpPr>
                <a:spLocks/>
              </p:cNvSpPr>
              <p:nvPr/>
            </p:nvSpPr>
            <p:spPr bwMode="auto">
              <a:xfrm>
                <a:off x="2845" y="2386"/>
                <a:ext cx="79" cy="76"/>
              </a:xfrm>
              <a:custGeom>
                <a:avLst/>
                <a:gdLst/>
                <a:ahLst/>
                <a:cxnLst>
                  <a:cxn ang="0">
                    <a:pos x="158" y="152"/>
                  </a:cxn>
                  <a:cxn ang="0">
                    <a:pos x="153" y="144"/>
                  </a:cxn>
                  <a:cxn ang="0">
                    <a:pos x="150" y="136"/>
                  </a:cxn>
                  <a:cxn ang="0">
                    <a:pos x="146" y="128"/>
                  </a:cxn>
                  <a:cxn ang="0">
                    <a:pos x="142" y="121"/>
                  </a:cxn>
                  <a:cxn ang="0">
                    <a:pos x="136" y="113"/>
                  </a:cxn>
                  <a:cxn ang="0">
                    <a:pos x="131" y="108"/>
                  </a:cxn>
                  <a:cxn ang="0">
                    <a:pos x="124" y="106"/>
                  </a:cxn>
                  <a:cxn ang="0">
                    <a:pos x="117" y="107"/>
                  </a:cxn>
                  <a:cxn ang="0">
                    <a:pos x="109" y="100"/>
                  </a:cxn>
                  <a:cxn ang="0">
                    <a:pos x="103" y="94"/>
                  </a:cxn>
                  <a:cxn ang="0">
                    <a:pos x="98" y="87"/>
                  </a:cxn>
                  <a:cxn ang="0">
                    <a:pos x="94" y="81"/>
                  </a:cxn>
                  <a:cxn ang="0">
                    <a:pos x="90" y="74"/>
                  </a:cxn>
                  <a:cxn ang="0">
                    <a:pos x="86" y="67"/>
                  </a:cxn>
                  <a:cxn ang="0">
                    <a:pos x="84" y="61"/>
                  </a:cxn>
                  <a:cxn ang="0">
                    <a:pos x="82" y="54"/>
                  </a:cxn>
                  <a:cxn ang="0">
                    <a:pos x="0" y="0"/>
                  </a:cxn>
                  <a:cxn ang="0">
                    <a:pos x="17" y="21"/>
                  </a:cxn>
                  <a:cxn ang="0">
                    <a:pos x="35" y="41"/>
                  </a:cxn>
                  <a:cxn ang="0">
                    <a:pos x="53" y="62"/>
                  </a:cxn>
                  <a:cxn ang="0">
                    <a:pos x="74" y="82"/>
                  </a:cxn>
                  <a:cxn ang="0">
                    <a:pos x="93" y="102"/>
                  </a:cxn>
                  <a:cxn ang="0">
                    <a:pos x="114" y="120"/>
                  </a:cxn>
                  <a:cxn ang="0">
                    <a:pos x="135" y="136"/>
                  </a:cxn>
                  <a:cxn ang="0">
                    <a:pos x="158" y="152"/>
                  </a:cxn>
                </a:cxnLst>
                <a:rect l="0" t="0" r="r" b="b"/>
                <a:pathLst>
                  <a:path w="158" h="152">
                    <a:moveTo>
                      <a:pt x="158" y="152"/>
                    </a:moveTo>
                    <a:lnTo>
                      <a:pt x="153" y="144"/>
                    </a:lnTo>
                    <a:lnTo>
                      <a:pt x="150" y="136"/>
                    </a:lnTo>
                    <a:lnTo>
                      <a:pt x="146" y="128"/>
                    </a:lnTo>
                    <a:lnTo>
                      <a:pt x="142" y="121"/>
                    </a:lnTo>
                    <a:lnTo>
                      <a:pt x="136" y="113"/>
                    </a:lnTo>
                    <a:lnTo>
                      <a:pt x="131" y="108"/>
                    </a:lnTo>
                    <a:lnTo>
                      <a:pt x="124" y="106"/>
                    </a:lnTo>
                    <a:lnTo>
                      <a:pt x="117" y="107"/>
                    </a:lnTo>
                    <a:lnTo>
                      <a:pt x="109" y="100"/>
                    </a:lnTo>
                    <a:lnTo>
                      <a:pt x="103" y="94"/>
                    </a:lnTo>
                    <a:lnTo>
                      <a:pt x="98" y="87"/>
                    </a:lnTo>
                    <a:lnTo>
                      <a:pt x="94" y="81"/>
                    </a:lnTo>
                    <a:lnTo>
                      <a:pt x="90" y="74"/>
                    </a:lnTo>
                    <a:lnTo>
                      <a:pt x="86" y="67"/>
                    </a:lnTo>
                    <a:lnTo>
                      <a:pt x="84" y="61"/>
                    </a:lnTo>
                    <a:lnTo>
                      <a:pt x="82" y="54"/>
                    </a:lnTo>
                    <a:lnTo>
                      <a:pt x="0" y="0"/>
                    </a:lnTo>
                    <a:lnTo>
                      <a:pt x="17" y="21"/>
                    </a:lnTo>
                    <a:lnTo>
                      <a:pt x="35" y="41"/>
                    </a:lnTo>
                    <a:lnTo>
                      <a:pt x="53" y="62"/>
                    </a:lnTo>
                    <a:lnTo>
                      <a:pt x="74" y="82"/>
                    </a:lnTo>
                    <a:lnTo>
                      <a:pt x="93" y="102"/>
                    </a:lnTo>
                    <a:lnTo>
                      <a:pt x="114" y="120"/>
                    </a:lnTo>
                    <a:lnTo>
                      <a:pt x="135" y="136"/>
                    </a:lnTo>
                    <a:lnTo>
                      <a:pt x="158" y="152"/>
                    </a:lnTo>
                    <a:close/>
                  </a:path>
                </a:pathLst>
              </a:custGeom>
              <a:solidFill>
                <a:schemeClr val="accent3">
                  <a:lumMod val="20000"/>
                  <a:lumOff val="8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32" name="Freeform 30">
                <a:extLst>
                  <a:ext uri="{FF2B5EF4-FFF2-40B4-BE49-F238E27FC236}">
                    <a16:creationId xmlns:a16="http://schemas.microsoft.com/office/drawing/2014/main" xmlns="" id="{12AEE05B-15F1-466D-8106-FFA9A091324E}"/>
                  </a:ext>
                </a:extLst>
              </p:cNvPr>
              <p:cNvSpPr>
                <a:spLocks/>
              </p:cNvSpPr>
              <p:nvPr/>
            </p:nvSpPr>
            <p:spPr bwMode="auto">
              <a:xfrm>
                <a:off x="2884" y="2401"/>
                <a:ext cx="306" cy="508"/>
              </a:xfrm>
              <a:custGeom>
                <a:avLst/>
                <a:gdLst/>
                <a:ahLst/>
                <a:cxnLst>
                  <a:cxn ang="0">
                    <a:pos x="369" y="109"/>
                  </a:cxn>
                  <a:cxn ang="0">
                    <a:pos x="366" y="211"/>
                  </a:cxn>
                  <a:cxn ang="0">
                    <a:pos x="425" y="291"/>
                  </a:cxn>
                  <a:cxn ang="0">
                    <a:pos x="373" y="262"/>
                  </a:cxn>
                  <a:cxn ang="0">
                    <a:pos x="325" y="254"/>
                  </a:cxn>
                  <a:cxn ang="0">
                    <a:pos x="324" y="315"/>
                  </a:cxn>
                  <a:cxn ang="0">
                    <a:pos x="388" y="447"/>
                  </a:cxn>
                  <a:cxn ang="0">
                    <a:pos x="454" y="757"/>
                  </a:cxn>
                  <a:cxn ang="0">
                    <a:pos x="377" y="572"/>
                  </a:cxn>
                  <a:cxn ang="0">
                    <a:pos x="336" y="509"/>
                  </a:cxn>
                  <a:cxn ang="0">
                    <a:pos x="315" y="529"/>
                  </a:cxn>
                  <a:cxn ang="0">
                    <a:pos x="344" y="605"/>
                  </a:cxn>
                  <a:cxn ang="0">
                    <a:pos x="366" y="848"/>
                  </a:cxn>
                  <a:cxn ang="0">
                    <a:pos x="320" y="884"/>
                  </a:cxn>
                  <a:cxn ang="0">
                    <a:pos x="327" y="683"/>
                  </a:cxn>
                  <a:cxn ang="0">
                    <a:pos x="290" y="540"/>
                  </a:cxn>
                  <a:cxn ang="0">
                    <a:pos x="199" y="421"/>
                  </a:cxn>
                  <a:cxn ang="0">
                    <a:pos x="89" y="403"/>
                  </a:cxn>
                  <a:cxn ang="0">
                    <a:pos x="110" y="499"/>
                  </a:cxn>
                  <a:cxn ang="0">
                    <a:pos x="129" y="672"/>
                  </a:cxn>
                  <a:cxn ang="0">
                    <a:pos x="128" y="832"/>
                  </a:cxn>
                  <a:cxn ang="0">
                    <a:pos x="45" y="896"/>
                  </a:cxn>
                  <a:cxn ang="0">
                    <a:pos x="0" y="911"/>
                  </a:cxn>
                  <a:cxn ang="0">
                    <a:pos x="38" y="959"/>
                  </a:cxn>
                  <a:cxn ang="0">
                    <a:pos x="108" y="965"/>
                  </a:cxn>
                  <a:cxn ang="0">
                    <a:pos x="171" y="920"/>
                  </a:cxn>
                  <a:cxn ang="0">
                    <a:pos x="177" y="961"/>
                  </a:cxn>
                  <a:cxn ang="0">
                    <a:pos x="240" y="909"/>
                  </a:cxn>
                  <a:cxn ang="0">
                    <a:pos x="233" y="961"/>
                  </a:cxn>
                  <a:cxn ang="0">
                    <a:pos x="273" y="944"/>
                  </a:cxn>
                  <a:cxn ang="0">
                    <a:pos x="293" y="979"/>
                  </a:cxn>
                  <a:cxn ang="0">
                    <a:pos x="351" y="964"/>
                  </a:cxn>
                  <a:cxn ang="0">
                    <a:pos x="359" y="1019"/>
                  </a:cxn>
                  <a:cxn ang="0">
                    <a:pos x="404" y="965"/>
                  </a:cxn>
                  <a:cxn ang="0">
                    <a:pos x="401" y="999"/>
                  </a:cxn>
                  <a:cxn ang="0">
                    <a:pos x="458" y="960"/>
                  </a:cxn>
                  <a:cxn ang="0">
                    <a:pos x="462" y="876"/>
                  </a:cxn>
                  <a:cxn ang="0">
                    <a:pos x="514" y="865"/>
                  </a:cxn>
                  <a:cxn ang="0">
                    <a:pos x="558" y="803"/>
                  </a:cxn>
                  <a:cxn ang="0">
                    <a:pos x="573" y="697"/>
                  </a:cxn>
                  <a:cxn ang="0">
                    <a:pos x="609" y="527"/>
                  </a:cxn>
                  <a:cxn ang="0">
                    <a:pos x="597" y="479"/>
                  </a:cxn>
                  <a:cxn ang="0">
                    <a:pos x="605" y="416"/>
                  </a:cxn>
                  <a:cxn ang="0">
                    <a:pos x="554" y="375"/>
                  </a:cxn>
                  <a:cxn ang="0">
                    <a:pos x="473" y="345"/>
                  </a:cxn>
                  <a:cxn ang="0">
                    <a:pos x="459" y="315"/>
                  </a:cxn>
                  <a:cxn ang="0">
                    <a:pos x="562" y="326"/>
                  </a:cxn>
                  <a:cxn ang="0">
                    <a:pos x="583" y="274"/>
                  </a:cxn>
                  <a:cxn ang="0">
                    <a:pos x="577" y="244"/>
                  </a:cxn>
                  <a:cxn ang="0">
                    <a:pos x="523" y="219"/>
                  </a:cxn>
                  <a:cxn ang="0">
                    <a:pos x="499" y="180"/>
                  </a:cxn>
                  <a:cxn ang="0">
                    <a:pos x="533" y="121"/>
                  </a:cxn>
                  <a:cxn ang="0">
                    <a:pos x="560" y="67"/>
                  </a:cxn>
                  <a:cxn ang="0">
                    <a:pos x="568" y="14"/>
                  </a:cxn>
                  <a:cxn ang="0">
                    <a:pos x="535" y="30"/>
                  </a:cxn>
                </a:cxnLst>
                <a:rect l="0" t="0" r="r" b="b"/>
                <a:pathLst>
                  <a:path w="612" h="1019">
                    <a:moveTo>
                      <a:pt x="520" y="53"/>
                    </a:moveTo>
                    <a:lnTo>
                      <a:pt x="499" y="73"/>
                    </a:lnTo>
                    <a:lnTo>
                      <a:pt x="474" y="84"/>
                    </a:lnTo>
                    <a:lnTo>
                      <a:pt x="445" y="89"/>
                    </a:lnTo>
                    <a:lnTo>
                      <a:pt x="416" y="92"/>
                    </a:lnTo>
                    <a:lnTo>
                      <a:pt x="389" y="97"/>
                    </a:lnTo>
                    <a:lnTo>
                      <a:pt x="369" y="109"/>
                    </a:lnTo>
                    <a:lnTo>
                      <a:pt x="357" y="131"/>
                    </a:lnTo>
                    <a:lnTo>
                      <a:pt x="359" y="168"/>
                    </a:lnTo>
                    <a:lnTo>
                      <a:pt x="350" y="174"/>
                    </a:lnTo>
                    <a:lnTo>
                      <a:pt x="347" y="184"/>
                    </a:lnTo>
                    <a:lnTo>
                      <a:pt x="348" y="195"/>
                    </a:lnTo>
                    <a:lnTo>
                      <a:pt x="353" y="205"/>
                    </a:lnTo>
                    <a:lnTo>
                      <a:pt x="366" y="211"/>
                    </a:lnTo>
                    <a:lnTo>
                      <a:pt x="376" y="220"/>
                    </a:lnTo>
                    <a:lnTo>
                      <a:pt x="383" y="230"/>
                    </a:lnTo>
                    <a:lnTo>
                      <a:pt x="390" y="244"/>
                    </a:lnTo>
                    <a:lnTo>
                      <a:pt x="396" y="256"/>
                    </a:lnTo>
                    <a:lnTo>
                      <a:pt x="402" y="269"/>
                    </a:lnTo>
                    <a:lnTo>
                      <a:pt x="412" y="281"/>
                    </a:lnTo>
                    <a:lnTo>
                      <a:pt x="425" y="291"/>
                    </a:lnTo>
                    <a:lnTo>
                      <a:pt x="420" y="296"/>
                    </a:lnTo>
                    <a:lnTo>
                      <a:pt x="413" y="297"/>
                    </a:lnTo>
                    <a:lnTo>
                      <a:pt x="405" y="286"/>
                    </a:lnTo>
                    <a:lnTo>
                      <a:pt x="398" y="276"/>
                    </a:lnTo>
                    <a:lnTo>
                      <a:pt x="390" y="266"/>
                    </a:lnTo>
                    <a:lnTo>
                      <a:pt x="380" y="261"/>
                    </a:lnTo>
                    <a:lnTo>
                      <a:pt x="373" y="262"/>
                    </a:lnTo>
                    <a:lnTo>
                      <a:pt x="368" y="264"/>
                    </a:lnTo>
                    <a:lnTo>
                      <a:pt x="361" y="265"/>
                    </a:lnTo>
                    <a:lnTo>
                      <a:pt x="356" y="266"/>
                    </a:lnTo>
                    <a:lnTo>
                      <a:pt x="349" y="258"/>
                    </a:lnTo>
                    <a:lnTo>
                      <a:pt x="342" y="255"/>
                    </a:lnTo>
                    <a:lnTo>
                      <a:pt x="334" y="253"/>
                    </a:lnTo>
                    <a:lnTo>
                      <a:pt x="325" y="254"/>
                    </a:lnTo>
                    <a:lnTo>
                      <a:pt x="324" y="263"/>
                    </a:lnTo>
                    <a:lnTo>
                      <a:pt x="325" y="273"/>
                    </a:lnTo>
                    <a:lnTo>
                      <a:pt x="326" y="282"/>
                    </a:lnTo>
                    <a:lnTo>
                      <a:pt x="333" y="291"/>
                    </a:lnTo>
                    <a:lnTo>
                      <a:pt x="327" y="298"/>
                    </a:lnTo>
                    <a:lnTo>
                      <a:pt x="325" y="306"/>
                    </a:lnTo>
                    <a:lnTo>
                      <a:pt x="324" y="315"/>
                    </a:lnTo>
                    <a:lnTo>
                      <a:pt x="324" y="326"/>
                    </a:lnTo>
                    <a:lnTo>
                      <a:pt x="324" y="335"/>
                    </a:lnTo>
                    <a:lnTo>
                      <a:pt x="325" y="344"/>
                    </a:lnTo>
                    <a:lnTo>
                      <a:pt x="325" y="353"/>
                    </a:lnTo>
                    <a:lnTo>
                      <a:pt x="325" y="363"/>
                    </a:lnTo>
                    <a:lnTo>
                      <a:pt x="358" y="403"/>
                    </a:lnTo>
                    <a:lnTo>
                      <a:pt x="388" y="447"/>
                    </a:lnTo>
                    <a:lnTo>
                      <a:pt x="412" y="493"/>
                    </a:lnTo>
                    <a:lnTo>
                      <a:pt x="432" y="542"/>
                    </a:lnTo>
                    <a:lnTo>
                      <a:pt x="445" y="591"/>
                    </a:lnTo>
                    <a:lnTo>
                      <a:pt x="455" y="643"/>
                    </a:lnTo>
                    <a:lnTo>
                      <a:pt x="458" y="697"/>
                    </a:lnTo>
                    <a:lnTo>
                      <a:pt x="458" y="753"/>
                    </a:lnTo>
                    <a:lnTo>
                      <a:pt x="454" y="757"/>
                    </a:lnTo>
                    <a:lnTo>
                      <a:pt x="448" y="758"/>
                    </a:lnTo>
                    <a:lnTo>
                      <a:pt x="437" y="726"/>
                    </a:lnTo>
                    <a:lnTo>
                      <a:pt x="425" y="696"/>
                    </a:lnTo>
                    <a:lnTo>
                      <a:pt x="413" y="665"/>
                    </a:lnTo>
                    <a:lnTo>
                      <a:pt x="401" y="634"/>
                    </a:lnTo>
                    <a:lnTo>
                      <a:pt x="389" y="602"/>
                    </a:lnTo>
                    <a:lnTo>
                      <a:pt x="377" y="572"/>
                    </a:lnTo>
                    <a:lnTo>
                      <a:pt x="366" y="541"/>
                    </a:lnTo>
                    <a:lnTo>
                      <a:pt x="356" y="510"/>
                    </a:lnTo>
                    <a:lnTo>
                      <a:pt x="333" y="479"/>
                    </a:lnTo>
                    <a:lnTo>
                      <a:pt x="331" y="488"/>
                    </a:lnTo>
                    <a:lnTo>
                      <a:pt x="335" y="500"/>
                    </a:lnTo>
                    <a:lnTo>
                      <a:pt x="335" y="504"/>
                    </a:lnTo>
                    <a:lnTo>
                      <a:pt x="336" y="509"/>
                    </a:lnTo>
                    <a:lnTo>
                      <a:pt x="333" y="511"/>
                    </a:lnTo>
                    <a:lnTo>
                      <a:pt x="328" y="515"/>
                    </a:lnTo>
                    <a:lnTo>
                      <a:pt x="323" y="510"/>
                    </a:lnTo>
                    <a:lnTo>
                      <a:pt x="318" y="512"/>
                    </a:lnTo>
                    <a:lnTo>
                      <a:pt x="315" y="515"/>
                    </a:lnTo>
                    <a:lnTo>
                      <a:pt x="312" y="521"/>
                    </a:lnTo>
                    <a:lnTo>
                      <a:pt x="315" y="529"/>
                    </a:lnTo>
                    <a:lnTo>
                      <a:pt x="317" y="536"/>
                    </a:lnTo>
                    <a:lnTo>
                      <a:pt x="323" y="543"/>
                    </a:lnTo>
                    <a:lnTo>
                      <a:pt x="327" y="550"/>
                    </a:lnTo>
                    <a:lnTo>
                      <a:pt x="333" y="557"/>
                    </a:lnTo>
                    <a:lnTo>
                      <a:pt x="336" y="564"/>
                    </a:lnTo>
                    <a:lnTo>
                      <a:pt x="341" y="572"/>
                    </a:lnTo>
                    <a:lnTo>
                      <a:pt x="344" y="605"/>
                    </a:lnTo>
                    <a:lnTo>
                      <a:pt x="350" y="638"/>
                    </a:lnTo>
                    <a:lnTo>
                      <a:pt x="355" y="672"/>
                    </a:lnTo>
                    <a:lnTo>
                      <a:pt x="360" y="706"/>
                    </a:lnTo>
                    <a:lnTo>
                      <a:pt x="363" y="740"/>
                    </a:lnTo>
                    <a:lnTo>
                      <a:pt x="365" y="775"/>
                    </a:lnTo>
                    <a:lnTo>
                      <a:pt x="366" y="811"/>
                    </a:lnTo>
                    <a:lnTo>
                      <a:pt x="366" y="848"/>
                    </a:lnTo>
                    <a:lnTo>
                      <a:pt x="356" y="851"/>
                    </a:lnTo>
                    <a:lnTo>
                      <a:pt x="350" y="856"/>
                    </a:lnTo>
                    <a:lnTo>
                      <a:pt x="344" y="863"/>
                    </a:lnTo>
                    <a:lnTo>
                      <a:pt x="340" y="872"/>
                    </a:lnTo>
                    <a:lnTo>
                      <a:pt x="334" y="878"/>
                    </a:lnTo>
                    <a:lnTo>
                      <a:pt x="328" y="884"/>
                    </a:lnTo>
                    <a:lnTo>
                      <a:pt x="320" y="884"/>
                    </a:lnTo>
                    <a:lnTo>
                      <a:pt x="310" y="879"/>
                    </a:lnTo>
                    <a:lnTo>
                      <a:pt x="315" y="845"/>
                    </a:lnTo>
                    <a:lnTo>
                      <a:pt x="320" y="813"/>
                    </a:lnTo>
                    <a:lnTo>
                      <a:pt x="325" y="780"/>
                    </a:lnTo>
                    <a:lnTo>
                      <a:pt x="328" y="748"/>
                    </a:lnTo>
                    <a:lnTo>
                      <a:pt x="328" y="715"/>
                    </a:lnTo>
                    <a:lnTo>
                      <a:pt x="327" y="683"/>
                    </a:lnTo>
                    <a:lnTo>
                      <a:pt x="322" y="650"/>
                    </a:lnTo>
                    <a:lnTo>
                      <a:pt x="312" y="619"/>
                    </a:lnTo>
                    <a:lnTo>
                      <a:pt x="305" y="603"/>
                    </a:lnTo>
                    <a:lnTo>
                      <a:pt x="301" y="589"/>
                    </a:lnTo>
                    <a:lnTo>
                      <a:pt x="297" y="573"/>
                    </a:lnTo>
                    <a:lnTo>
                      <a:pt x="294" y="557"/>
                    </a:lnTo>
                    <a:lnTo>
                      <a:pt x="290" y="540"/>
                    </a:lnTo>
                    <a:lnTo>
                      <a:pt x="286" y="525"/>
                    </a:lnTo>
                    <a:lnTo>
                      <a:pt x="279" y="510"/>
                    </a:lnTo>
                    <a:lnTo>
                      <a:pt x="271" y="496"/>
                    </a:lnTo>
                    <a:lnTo>
                      <a:pt x="264" y="465"/>
                    </a:lnTo>
                    <a:lnTo>
                      <a:pt x="249" y="443"/>
                    </a:lnTo>
                    <a:lnTo>
                      <a:pt x="225" y="429"/>
                    </a:lnTo>
                    <a:lnTo>
                      <a:pt x="199" y="421"/>
                    </a:lnTo>
                    <a:lnTo>
                      <a:pt x="169" y="413"/>
                    </a:lnTo>
                    <a:lnTo>
                      <a:pt x="141" y="405"/>
                    </a:lnTo>
                    <a:lnTo>
                      <a:pt x="114" y="394"/>
                    </a:lnTo>
                    <a:lnTo>
                      <a:pt x="93" y="377"/>
                    </a:lnTo>
                    <a:lnTo>
                      <a:pt x="88" y="385"/>
                    </a:lnTo>
                    <a:lnTo>
                      <a:pt x="88" y="395"/>
                    </a:lnTo>
                    <a:lnTo>
                      <a:pt x="89" y="403"/>
                    </a:lnTo>
                    <a:lnTo>
                      <a:pt x="92" y="413"/>
                    </a:lnTo>
                    <a:lnTo>
                      <a:pt x="94" y="421"/>
                    </a:lnTo>
                    <a:lnTo>
                      <a:pt x="96" y="430"/>
                    </a:lnTo>
                    <a:lnTo>
                      <a:pt x="98" y="441"/>
                    </a:lnTo>
                    <a:lnTo>
                      <a:pt x="100" y="451"/>
                    </a:lnTo>
                    <a:lnTo>
                      <a:pt x="104" y="475"/>
                    </a:lnTo>
                    <a:lnTo>
                      <a:pt x="110" y="499"/>
                    </a:lnTo>
                    <a:lnTo>
                      <a:pt x="113" y="523"/>
                    </a:lnTo>
                    <a:lnTo>
                      <a:pt x="118" y="549"/>
                    </a:lnTo>
                    <a:lnTo>
                      <a:pt x="120" y="573"/>
                    </a:lnTo>
                    <a:lnTo>
                      <a:pt x="122" y="599"/>
                    </a:lnTo>
                    <a:lnTo>
                      <a:pt x="123" y="624"/>
                    </a:lnTo>
                    <a:lnTo>
                      <a:pt x="126" y="650"/>
                    </a:lnTo>
                    <a:lnTo>
                      <a:pt x="129" y="672"/>
                    </a:lnTo>
                    <a:lnTo>
                      <a:pt x="133" y="696"/>
                    </a:lnTo>
                    <a:lnTo>
                      <a:pt x="133" y="717"/>
                    </a:lnTo>
                    <a:lnTo>
                      <a:pt x="134" y="741"/>
                    </a:lnTo>
                    <a:lnTo>
                      <a:pt x="133" y="763"/>
                    </a:lnTo>
                    <a:lnTo>
                      <a:pt x="131" y="786"/>
                    </a:lnTo>
                    <a:lnTo>
                      <a:pt x="129" y="808"/>
                    </a:lnTo>
                    <a:lnTo>
                      <a:pt x="128" y="832"/>
                    </a:lnTo>
                    <a:lnTo>
                      <a:pt x="118" y="840"/>
                    </a:lnTo>
                    <a:lnTo>
                      <a:pt x="108" y="851"/>
                    </a:lnTo>
                    <a:lnTo>
                      <a:pt x="96" y="861"/>
                    </a:lnTo>
                    <a:lnTo>
                      <a:pt x="85" y="872"/>
                    </a:lnTo>
                    <a:lnTo>
                      <a:pt x="72" y="881"/>
                    </a:lnTo>
                    <a:lnTo>
                      <a:pt x="60" y="889"/>
                    </a:lnTo>
                    <a:lnTo>
                      <a:pt x="45" y="896"/>
                    </a:lnTo>
                    <a:lnTo>
                      <a:pt x="31" y="899"/>
                    </a:lnTo>
                    <a:lnTo>
                      <a:pt x="24" y="895"/>
                    </a:lnTo>
                    <a:lnTo>
                      <a:pt x="18" y="895"/>
                    </a:lnTo>
                    <a:lnTo>
                      <a:pt x="11" y="895"/>
                    </a:lnTo>
                    <a:lnTo>
                      <a:pt x="5" y="896"/>
                    </a:lnTo>
                    <a:lnTo>
                      <a:pt x="0" y="903"/>
                    </a:lnTo>
                    <a:lnTo>
                      <a:pt x="0" y="911"/>
                    </a:lnTo>
                    <a:lnTo>
                      <a:pt x="3" y="918"/>
                    </a:lnTo>
                    <a:lnTo>
                      <a:pt x="10" y="926"/>
                    </a:lnTo>
                    <a:lnTo>
                      <a:pt x="14" y="931"/>
                    </a:lnTo>
                    <a:lnTo>
                      <a:pt x="21" y="938"/>
                    </a:lnTo>
                    <a:lnTo>
                      <a:pt x="26" y="945"/>
                    </a:lnTo>
                    <a:lnTo>
                      <a:pt x="31" y="953"/>
                    </a:lnTo>
                    <a:lnTo>
                      <a:pt x="38" y="959"/>
                    </a:lnTo>
                    <a:lnTo>
                      <a:pt x="47" y="963"/>
                    </a:lnTo>
                    <a:lnTo>
                      <a:pt x="57" y="967"/>
                    </a:lnTo>
                    <a:lnTo>
                      <a:pt x="68" y="969"/>
                    </a:lnTo>
                    <a:lnTo>
                      <a:pt x="77" y="969"/>
                    </a:lnTo>
                    <a:lnTo>
                      <a:pt x="87" y="969"/>
                    </a:lnTo>
                    <a:lnTo>
                      <a:pt x="97" y="968"/>
                    </a:lnTo>
                    <a:lnTo>
                      <a:pt x="108" y="965"/>
                    </a:lnTo>
                    <a:lnTo>
                      <a:pt x="115" y="958"/>
                    </a:lnTo>
                    <a:lnTo>
                      <a:pt x="125" y="950"/>
                    </a:lnTo>
                    <a:lnTo>
                      <a:pt x="133" y="940"/>
                    </a:lnTo>
                    <a:lnTo>
                      <a:pt x="143" y="934"/>
                    </a:lnTo>
                    <a:lnTo>
                      <a:pt x="151" y="927"/>
                    </a:lnTo>
                    <a:lnTo>
                      <a:pt x="161" y="922"/>
                    </a:lnTo>
                    <a:lnTo>
                      <a:pt x="171" y="920"/>
                    </a:lnTo>
                    <a:lnTo>
                      <a:pt x="182" y="922"/>
                    </a:lnTo>
                    <a:lnTo>
                      <a:pt x="182" y="928"/>
                    </a:lnTo>
                    <a:lnTo>
                      <a:pt x="182" y="934"/>
                    </a:lnTo>
                    <a:lnTo>
                      <a:pt x="178" y="938"/>
                    </a:lnTo>
                    <a:lnTo>
                      <a:pt x="176" y="943"/>
                    </a:lnTo>
                    <a:lnTo>
                      <a:pt x="171" y="951"/>
                    </a:lnTo>
                    <a:lnTo>
                      <a:pt x="177" y="961"/>
                    </a:lnTo>
                    <a:lnTo>
                      <a:pt x="191" y="960"/>
                    </a:lnTo>
                    <a:lnTo>
                      <a:pt x="202" y="956"/>
                    </a:lnTo>
                    <a:lnTo>
                      <a:pt x="210" y="948"/>
                    </a:lnTo>
                    <a:lnTo>
                      <a:pt x="218" y="939"/>
                    </a:lnTo>
                    <a:lnTo>
                      <a:pt x="224" y="928"/>
                    </a:lnTo>
                    <a:lnTo>
                      <a:pt x="232" y="918"/>
                    </a:lnTo>
                    <a:lnTo>
                      <a:pt x="240" y="909"/>
                    </a:lnTo>
                    <a:lnTo>
                      <a:pt x="251" y="904"/>
                    </a:lnTo>
                    <a:lnTo>
                      <a:pt x="252" y="912"/>
                    </a:lnTo>
                    <a:lnTo>
                      <a:pt x="250" y="922"/>
                    </a:lnTo>
                    <a:lnTo>
                      <a:pt x="244" y="932"/>
                    </a:lnTo>
                    <a:lnTo>
                      <a:pt x="240" y="943"/>
                    </a:lnTo>
                    <a:lnTo>
                      <a:pt x="234" y="952"/>
                    </a:lnTo>
                    <a:lnTo>
                      <a:pt x="233" y="961"/>
                    </a:lnTo>
                    <a:lnTo>
                      <a:pt x="236" y="968"/>
                    </a:lnTo>
                    <a:lnTo>
                      <a:pt x="246" y="976"/>
                    </a:lnTo>
                    <a:lnTo>
                      <a:pt x="251" y="969"/>
                    </a:lnTo>
                    <a:lnTo>
                      <a:pt x="257" y="963"/>
                    </a:lnTo>
                    <a:lnTo>
                      <a:pt x="261" y="956"/>
                    </a:lnTo>
                    <a:lnTo>
                      <a:pt x="267" y="951"/>
                    </a:lnTo>
                    <a:lnTo>
                      <a:pt x="273" y="944"/>
                    </a:lnTo>
                    <a:lnTo>
                      <a:pt x="278" y="938"/>
                    </a:lnTo>
                    <a:lnTo>
                      <a:pt x="285" y="934"/>
                    </a:lnTo>
                    <a:lnTo>
                      <a:pt x="292" y="930"/>
                    </a:lnTo>
                    <a:lnTo>
                      <a:pt x="302" y="940"/>
                    </a:lnTo>
                    <a:lnTo>
                      <a:pt x="274" y="976"/>
                    </a:lnTo>
                    <a:lnTo>
                      <a:pt x="282" y="978"/>
                    </a:lnTo>
                    <a:lnTo>
                      <a:pt x="293" y="979"/>
                    </a:lnTo>
                    <a:lnTo>
                      <a:pt x="303" y="978"/>
                    </a:lnTo>
                    <a:lnTo>
                      <a:pt x="315" y="976"/>
                    </a:lnTo>
                    <a:lnTo>
                      <a:pt x="319" y="968"/>
                    </a:lnTo>
                    <a:lnTo>
                      <a:pt x="326" y="961"/>
                    </a:lnTo>
                    <a:lnTo>
                      <a:pt x="332" y="956"/>
                    </a:lnTo>
                    <a:lnTo>
                      <a:pt x="341" y="958"/>
                    </a:lnTo>
                    <a:lnTo>
                      <a:pt x="351" y="964"/>
                    </a:lnTo>
                    <a:lnTo>
                      <a:pt x="355" y="972"/>
                    </a:lnTo>
                    <a:lnTo>
                      <a:pt x="353" y="981"/>
                    </a:lnTo>
                    <a:lnTo>
                      <a:pt x="350" y="991"/>
                    </a:lnTo>
                    <a:lnTo>
                      <a:pt x="346" y="999"/>
                    </a:lnTo>
                    <a:lnTo>
                      <a:pt x="346" y="1006"/>
                    </a:lnTo>
                    <a:lnTo>
                      <a:pt x="348" y="1013"/>
                    </a:lnTo>
                    <a:lnTo>
                      <a:pt x="359" y="1019"/>
                    </a:lnTo>
                    <a:lnTo>
                      <a:pt x="366" y="1011"/>
                    </a:lnTo>
                    <a:lnTo>
                      <a:pt x="373" y="1003"/>
                    </a:lnTo>
                    <a:lnTo>
                      <a:pt x="379" y="995"/>
                    </a:lnTo>
                    <a:lnTo>
                      <a:pt x="384" y="988"/>
                    </a:lnTo>
                    <a:lnTo>
                      <a:pt x="390" y="979"/>
                    </a:lnTo>
                    <a:lnTo>
                      <a:pt x="397" y="972"/>
                    </a:lnTo>
                    <a:lnTo>
                      <a:pt x="404" y="965"/>
                    </a:lnTo>
                    <a:lnTo>
                      <a:pt x="415" y="961"/>
                    </a:lnTo>
                    <a:lnTo>
                      <a:pt x="421" y="965"/>
                    </a:lnTo>
                    <a:lnTo>
                      <a:pt x="417" y="971"/>
                    </a:lnTo>
                    <a:lnTo>
                      <a:pt x="414" y="978"/>
                    </a:lnTo>
                    <a:lnTo>
                      <a:pt x="408" y="985"/>
                    </a:lnTo>
                    <a:lnTo>
                      <a:pt x="405" y="992"/>
                    </a:lnTo>
                    <a:lnTo>
                      <a:pt x="401" y="999"/>
                    </a:lnTo>
                    <a:lnTo>
                      <a:pt x="400" y="1005"/>
                    </a:lnTo>
                    <a:lnTo>
                      <a:pt x="402" y="1012"/>
                    </a:lnTo>
                    <a:lnTo>
                      <a:pt x="410" y="1019"/>
                    </a:lnTo>
                    <a:lnTo>
                      <a:pt x="423" y="1004"/>
                    </a:lnTo>
                    <a:lnTo>
                      <a:pt x="435" y="991"/>
                    </a:lnTo>
                    <a:lnTo>
                      <a:pt x="447" y="975"/>
                    </a:lnTo>
                    <a:lnTo>
                      <a:pt x="458" y="960"/>
                    </a:lnTo>
                    <a:lnTo>
                      <a:pt x="467" y="943"/>
                    </a:lnTo>
                    <a:lnTo>
                      <a:pt x="474" y="926"/>
                    </a:lnTo>
                    <a:lnTo>
                      <a:pt x="480" y="909"/>
                    </a:lnTo>
                    <a:lnTo>
                      <a:pt x="484" y="891"/>
                    </a:lnTo>
                    <a:lnTo>
                      <a:pt x="475" y="884"/>
                    </a:lnTo>
                    <a:lnTo>
                      <a:pt x="466" y="879"/>
                    </a:lnTo>
                    <a:lnTo>
                      <a:pt x="462" y="876"/>
                    </a:lnTo>
                    <a:lnTo>
                      <a:pt x="458" y="872"/>
                    </a:lnTo>
                    <a:lnTo>
                      <a:pt x="455" y="868"/>
                    </a:lnTo>
                    <a:lnTo>
                      <a:pt x="454" y="863"/>
                    </a:lnTo>
                    <a:lnTo>
                      <a:pt x="466" y="856"/>
                    </a:lnTo>
                    <a:lnTo>
                      <a:pt x="481" y="857"/>
                    </a:lnTo>
                    <a:lnTo>
                      <a:pt x="497" y="860"/>
                    </a:lnTo>
                    <a:lnTo>
                      <a:pt x="514" y="865"/>
                    </a:lnTo>
                    <a:lnTo>
                      <a:pt x="529" y="868"/>
                    </a:lnTo>
                    <a:lnTo>
                      <a:pt x="544" y="866"/>
                    </a:lnTo>
                    <a:lnTo>
                      <a:pt x="555" y="858"/>
                    </a:lnTo>
                    <a:lnTo>
                      <a:pt x="564" y="843"/>
                    </a:lnTo>
                    <a:lnTo>
                      <a:pt x="565" y="828"/>
                    </a:lnTo>
                    <a:lnTo>
                      <a:pt x="563" y="815"/>
                    </a:lnTo>
                    <a:lnTo>
                      <a:pt x="558" y="803"/>
                    </a:lnTo>
                    <a:lnTo>
                      <a:pt x="554" y="792"/>
                    </a:lnTo>
                    <a:lnTo>
                      <a:pt x="549" y="781"/>
                    </a:lnTo>
                    <a:lnTo>
                      <a:pt x="548" y="771"/>
                    </a:lnTo>
                    <a:lnTo>
                      <a:pt x="549" y="761"/>
                    </a:lnTo>
                    <a:lnTo>
                      <a:pt x="558" y="750"/>
                    </a:lnTo>
                    <a:lnTo>
                      <a:pt x="566" y="723"/>
                    </a:lnTo>
                    <a:lnTo>
                      <a:pt x="573" y="697"/>
                    </a:lnTo>
                    <a:lnTo>
                      <a:pt x="578" y="668"/>
                    </a:lnTo>
                    <a:lnTo>
                      <a:pt x="582" y="641"/>
                    </a:lnTo>
                    <a:lnTo>
                      <a:pt x="586" y="613"/>
                    </a:lnTo>
                    <a:lnTo>
                      <a:pt x="590" y="585"/>
                    </a:lnTo>
                    <a:lnTo>
                      <a:pt x="598" y="559"/>
                    </a:lnTo>
                    <a:lnTo>
                      <a:pt x="610" y="535"/>
                    </a:lnTo>
                    <a:lnTo>
                      <a:pt x="609" y="527"/>
                    </a:lnTo>
                    <a:lnTo>
                      <a:pt x="610" y="519"/>
                    </a:lnTo>
                    <a:lnTo>
                      <a:pt x="610" y="510"/>
                    </a:lnTo>
                    <a:lnTo>
                      <a:pt x="612" y="502"/>
                    </a:lnTo>
                    <a:lnTo>
                      <a:pt x="611" y="494"/>
                    </a:lnTo>
                    <a:lnTo>
                      <a:pt x="609" y="487"/>
                    </a:lnTo>
                    <a:lnTo>
                      <a:pt x="604" y="482"/>
                    </a:lnTo>
                    <a:lnTo>
                      <a:pt x="597" y="479"/>
                    </a:lnTo>
                    <a:lnTo>
                      <a:pt x="599" y="469"/>
                    </a:lnTo>
                    <a:lnTo>
                      <a:pt x="601" y="459"/>
                    </a:lnTo>
                    <a:lnTo>
                      <a:pt x="601" y="450"/>
                    </a:lnTo>
                    <a:lnTo>
                      <a:pt x="601" y="442"/>
                    </a:lnTo>
                    <a:lnTo>
                      <a:pt x="601" y="433"/>
                    </a:lnTo>
                    <a:lnTo>
                      <a:pt x="602" y="425"/>
                    </a:lnTo>
                    <a:lnTo>
                      <a:pt x="605" y="416"/>
                    </a:lnTo>
                    <a:lnTo>
                      <a:pt x="612" y="408"/>
                    </a:lnTo>
                    <a:lnTo>
                      <a:pt x="610" y="392"/>
                    </a:lnTo>
                    <a:lnTo>
                      <a:pt x="604" y="383"/>
                    </a:lnTo>
                    <a:lnTo>
                      <a:pt x="594" y="377"/>
                    </a:lnTo>
                    <a:lnTo>
                      <a:pt x="582" y="376"/>
                    </a:lnTo>
                    <a:lnTo>
                      <a:pt x="568" y="375"/>
                    </a:lnTo>
                    <a:lnTo>
                      <a:pt x="554" y="375"/>
                    </a:lnTo>
                    <a:lnTo>
                      <a:pt x="540" y="373"/>
                    </a:lnTo>
                    <a:lnTo>
                      <a:pt x="530" y="371"/>
                    </a:lnTo>
                    <a:lnTo>
                      <a:pt x="515" y="372"/>
                    </a:lnTo>
                    <a:lnTo>
                      <a:pt x="503" y="370"/>
                    </a:lnTo>
                    <a:lnTo>
                      <a:pt x="491" y="363"/>
                    </a:lnTo>
                    <a:lnTo>
                      <a:pt x="483" y="355"/>
                    </a:lnTo>
                    <a:lnTo>
                      <a:pt x="473" y="345"/>
                    </a:lnTo>
                    <a:lnTo>
                      <a:pt x="465" y="335"/>
                    </a:lnTo>
                    <a:lnTo>
                      <a:pt x="456" y="327"/>
                    </a:lnTo>
                    <a:lnTo>
                      <a:pt x="448" y="322"/>
                    </a:lnTo>
                    <a:lnTo>
                      <a:pt x="431" y="305"/>
                    </a:lnTo>
                    <a:lnTo>
                      <a:pt x="440" y="303"/>
                    </a:lnTo>
                    <a:lnTo>
                      <a:pt x="449" y="309"/>
                    </a:lnTo>
                    <a:lnTo>
                      <a:pt x="459" y="315"/>
                    </a:lnTo>
                    <a:lnTo>
                      <a:pt x="472" y="320"/>
                    </a:lnTo>
                    <a:lnTo>
                      <a:pt x="486" y="319"/>
                    </a:lnTo>
                    <a:lnTo>
                      <a:pt x="500" y="321"/>
                    </a:lnTo>
                    <a:lnTo>
                      <a:pt x="516" y="323"/>
                    </a:lnTo>
                    <a:lnTo>
                      <a:pt x="532" y="327"/>
                    </a:lnTo>
                    <a:lnTo>
                      <a:pt x="547" y="327"/>
                    </a:lnTo>
                    <a:lnTo>
                      <a:pt x="562" y="326"/>
                    </a:lnTo>
                    <a:lnTo>
                      <a:pt x="576" y="320"/>
                    </a:lnTo>
                    <a:lnTo>
                      <a:pt x="589" y="310"/>
                    </a:lnTo>
                    <a:lnTo>
                      <a:pt x="590" y="302"/>
                    </a:lnTo>
                    <a:lnTo>
                      <a:pt x="590" y="295"/>
                    </a:lnTo>
                    <a:lnTo>
                      <a:pt x="588" y="288"/>
                    </a:lnTo>
                    <a:lnTo>
                      <a:pt x="586" y="281"/>
                    </a:lnTo>
                    <a:lnTo>
                      <a:pt x="583" y="274"/>
                    </a:lnTo>
                    <a:lnTo>
                      <a:pt x="586" y="269"/>
                    </a:lnTo>
                    <a:lnTo>
                      <a:pt x="589" y="264"/>
                    </a:lnTo>
                    <a:lnTo>
                      <a:pt x="599" y="261"/>
                    </a:lnTo>
                    <a:lnTo>
                      <a:pt x="595" y="253"/>
                    </a:lnTo>
                    <a:lnTo>
                      <a:pt x="589" y="248"/>
                    </a:lnTo>
                    <a:lnTo>
                      <a:pt x="582" y="245"/>
                    </a:lnTo>
                    <a:lnTo>
                      <a:pt x="577" y="244"/>
                    </a:lnTo>
                    <a:lnTo>
                      <a:pt x="569" y="242"/>
                    </a:lnTo>
                    <a:lnTo>
                      <a:pt x="561" y="241"/>
                    </a:lnTo>
                    <a:lnTo>
                      <a:pt x="554" y="238"/>
                    </a:lnTo>
                    <a:lnTo>
                      <a:pt x="548" y="236"/>
                    </a:lnTo>
                    <a:lnTo>
                      <a:pt x="539" y="230"/>
                    </a:lnTo>
                    <a:lnTo>
                      <a:pt x="531" y="224"/>
                    </a:lnTo>
                    <a:lnTo>
                      <a:pt x="523" y="219"/>
                    </a:lnTo>
                    <a:lnTo>
                      <a:pt x="515" y="213"/>
                    </a:lnTo>
                    <a:lnTo>
                      <a:pt x="507" y="206"/>
                    </a:lnTo>
                    <a:lnTo>
                      <a:pt x="499" y="200"/>
                    </a:lnTo>
                    <a:lnTo>
                      <a:pt x="490" y="197"/>
                    </a:lnTo>
                    <a:lnTo>
                      <a:pt x="482" y="195"/>
                    </a:lnTo>
                    <a:lnTo>
                      <a:pt x="489" y="187"/>
                    </a:lnTo>
                    <a:lnTo>
                      <a:pt x="499" y="180"/>
                    </a:lnTo>
                    <a:lnTo>
                      <a:pt x="508" y="173"/>
                    </a:lnTo>
                    <a:lnTo>
                      <a:pt x="519" y="166"/>
                    </a:lnTo>
                    <a:lnTo>
                      <a:pt x="528" y="157"/>
                    </a:lnTo>
                    <a:lnTo>
                      <a:pt x="536" y="149"/>
                    </a:lnTo>
                    <a:lnTo>
                      <a:pt x="541" y="138"/>
                    </a:lnTo>
                    <a:lnTo>
                      <a:pt x="546" y="128"/>
                    </a:lnTo>
                    <a:lnTo>
                      <a:pt x="533" y="121"/>
                    </a:lnTo>
                    <a:lnTo>
                      <a:pt x="535" y="110"/>
                    </a:lnTo>
                    <a:lnTo>
                      <a:pt x="540" y="104"/>
                    </a:lnTo>
                    <a:lnTo>
                      <a:pt x="546" y="97"/>
                    </a:lnTo>
                    <a:lnTo>
                      <a:pt x="553" y="90"/>
                    </a:lnTo>
                    <a:lnTo>
                      <a:pt x="557" y="82"/>
                    </a:lnTo>
                    <a:lnTo>
                      <a:pt x="561" y="75"/>
                    </a:lnTo>
                    <a:lnTo>
                      <a:pt x="560" y="67"/>
                    </a:lnTo>
                    <a:lnTo>
                      <a:pt x="556" y="59"/>
                    </a:lnTo>
                    <a:lnTo>
                      <a:pt x="558" y="51"/>
                    </a:lnTo>
                    <a:lnTo>
                      <a:pt x="562" y="44"/>
                    </a:lnTo>
                    <a:lnTo>
                      <a:pt x="564" y="36"/>
                    </a:lnTo>
                    <a:lnTo>
                      <a:pt x="568" y="30"/>
                    </a:lnTo>
                    <a:lnTo>
                      <a:pt x="568" y="22"/>
                    </a:lnTo>
                    <a:lnTo>
                      <a:pt x="568" y="14"/>
                    </a:lnTo>
                    <a:lnTo>
                      <a:pt x="566" y="7"/>
                    </a:lnTo>
                    <a:lnTo>
                      <a:pt x="564" y="0"/>
                    </a:lnTo>
                    <a:lnTo>
                      <a:pt x="555" y="2"/>
                    </a:lnTo>
                    <a:lnTo>
                      <a:pt x="548" y="8"/>
                    </a:lnTo>
                    <a:lnTo>
                      <a:pt x="543" y="14"/>
                    </a:lnTo>
                    <a:lnTo>
                      <a:pt x="539" y="23"/>
                    </a:lnTo>
                    <a:lnTo>
                      <a:pt x="535" y="30"/>
                    </a:lnTo>
                    <a:lnTo>
                      <a:pt x="530" y="39"/>
                    </a:lnTo>
                    <a:lnTo>
                      <a:pt x="525" y="46"/>
                    </a:lnTo>
                    <a:lnTo>
                      <a:pt x="520" y="53"/>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33" name="Freeform 31">
                <a:extLst>
                  <a:ext uri="{FF2B5EF4-FFF2-40B4-BE49-F238E27FC236}">
                    <a16:creationId xmlns:a16="http://schemas.microsoft.com/office/drawing/2014/main" xmlns="" id="{A71F28F1-DCE3-4C5B-AF5E-6A76028917C6}"/>
                  </a:ext>
                </a:extLst>
              </p:cNvPr>
              <p:cNvSpPr>
                <a:spLocks/>
              </p:cNvSpPr>
              <p:nvPr/>
            </p:nvSpPr>
            <p:spPr bwMode="auto">
              <a:xfrm>
                <a:off x="2706" y="2404"/>
                <a:ext cx="207" cy="264"/>
              </a:xfrm>
              <a:custGeom>
                <a:avLst/>
                <a:gdLst>
                  <a:gd name="T0" fmla="*/ 0 w 415"/>
                  <a:gd name="T1" fmla="*/ 1 h 528"/>
                  <a:gd name="T2" fmla="*/ 0 w 415"/>
                  <a:gd name="T3" fmla="*/ 1 h 528"/>
                  <a:gd name="T4" fmla="*/ 0 w 415"/>
                  <a:gd name="T5" fmla="*/ 1 h 528"/>
                  <a:gd name="T6" fmla="*/ 0 w 415"/>
                  <a:gd name="T7" fmla="*/ 1 h 528"/>
                  <a:gd name="T8" fmla="*/ 0 w 415"/>
                  <a:gd name="T9" fmla="*/ 1 h 528"/>
                  <a:gd name="T10" fmla="*/ 0 w 415"/>
                  <a:gd name="T11" fmla="*/ 1 h 528"/>
                  <a:gd name="T12" fmla="*/ 0 w 415"/>
                  <a:gd name="T13" fmla="*/ 1 h 528"/>
                  <a:gd name="T14" fmla="*/ 0 w 415"/>
                  <a:gd name="T15" fmla="*/ 1 h 528"/>
                  <a:gd name="T16" fmla="*/ 0 w 415"/>
                  <a:gd name="T17" fmla="*/ 1 h 528"/>
                  <a:gd name="T18" fmla="*/ 0 w 415"/>
                  <a:gd name="T19" fmla="*/ 1 h 528"/>
                  <a:gd name="T20" fmla="*/ 0 w 415"/>
                  <a:gd name="T21" fmla="*/ 1 h 528"/>
                  <a:gd name="T22" fmla="*/ 0 w 415"/>
                  <a:gd name="T23" fmla="*/ 1 h 528"/>
                  <a:gd name="T24" fmla="*/ 0 w 415"/>
                  <a:gd name="T25" fmla="*/ 1 h 528"/>
                  <a:gd name="T26" fmla="*/ 0 w 415"/>
                  <a:gd name="T27" fmla="*/ 1 h 528"/>
                  <a:gd name="T28" fmla="*/ 0 w 415"/>
                  <a:gd name="T29" fmla="*/ 1 h 528"/>
                  <a:gd name="T30" fmla="*/ 0 w 415"/>
                  <a:gd name="T31" fmla="*/ 1 h 528"/>
                  <a:gd name="T32" fmla="*/ 0 w 415"/>
                  <a:gd name="T33" fmla="*/ 1 h 528"/>
                  <a:gd name="T34" fmla="*/ 0 w 415"/>
                  <a:gd name="T35" fmla="*/ 1 h 528"/>
                  <a:gd name="T36" fmla="*/ 0 w 415"/>
                  <a:gd name="T37" fmla="*/ 2 h 528"/>
                  <a:gd name="T38" fmla="*/ 0 w 415"/>
                  <a:gd name="T39" fmla="*/ 1 h 528"/>
                  <a:gd name="T40" fmla="*/ 0 w 415"/>
                  <a:gd name="T41" fmla="*/ 1 h 528"/>
                  <a:gd name="T42" fmla="*/ 0 w 415"/>
                  <a:gd name="T43" fmla="*/ 1 h 528"/>
                  <a:gd name="T44" fmla="*/ 0 w 415"/>
                  <a:gd name="T45" fmla="*/ 1 h 528"/>
                  <a:gd name="T46" fmla="*/ 0 w 415"/>
                  <a:gd name="T47" fmla="*/ 1 h 528"/>
                  <a:gd name="T48" fmla="*/ 0 w 415"/>
                  <a:gd name="T49" fmla="*/ 1 h 528"/>
                  <a:gd name="T50" fmla="*/ 0 w 415"/>
                  <a:gd name="T51" fmla="*/ 1 h 528"/>
                  <a:gd name="T52" fmla="*/ 0 w 415"/>
                  <a:gd name="T53" fmla="*/ 1 h 528"/>
                  <a:gd name="T54" fmla="*/ 0 w 415"/>
                  <a:gd name="T55" fmla="*/ 1 h 528"/>
                  <a:gd name="T56" fmla="*/ 0 w 415"/>
                  <a:gd name="T57" fmla="*/ 1 h 528"/>
                  <a:gd name="T58" fmla="*/ 0 w 415"/>
                  <a:gd name="T59" fmla="*/ 1 h 528"/>
                  <a:gd name="T60" fmla="*/ 0 w 415"/>
                  <a:gd name="T61" fmla="*/ 1 h 528"/>
                  <a:gd name="T62" fmla="*/ 0 w 415"/>
                  <a:gd name="T63" fmla="*/ 1 h 528"/>
                  <a:gd name="T64" fmla="*/ 0 w 415"/>
                  <a:gd name="T65" fmla="*/ 1 h 528"/>
                  <a:gd name="T66" fmla="*/ 0 w 415"/>
                  <a:gd name="T67" fmla="*/ 1 h 528"/>
                  <a:gd name="T68" fmla="*/ 0 w 415"/>
                  <a:gd name="T69" fmla="*/ 1 h 528"/>
                  <a:gd name="T70" fmla="*/ 0 w 415"/>
                  <a:gd name="T71" fmla="*/ 1 h 528"/>
                  <a:gd name="T72" fmla="*/ 0 w 415"/>
                  <a:gd name="T73" fmla="*/ 1 h 528"/>
                  <a:gd name="T74" fmla="*/ 0 w 415"/>
                  <a:gd name="T75" fmla="*/ 1 h 528"/>
                  <a:gd name="T76" fmla="*/ 0 w 415"/>
                  <a:gd name="T77" fmla="*/ 1 h 528"/>
                  <a:gd name="T78" fmla="*/ 0 w 415"/>
                  <a:gd name="T79" fmla="*/ 1 h 528"/>
                  <a:gd name="T80" fmla="*/ 0 w 415"/>
                  <a:gd name="T81" fmla="*/ 1 h 528"/>
                  <a:gd name="T82" fmla="*/ 0 w 415"/>
                  <a:gd name="T83" fmla="*/ 1 h 528"/>
                  <a:gd name="T84" fmla="*/ 0 w 415"/>
                  <a:gd name="T85" fmla="*/ 1 h 528"/>
                  <a:gd name="T86" fmla="*/ 0 w 415"/>
                  <a:gd name="T87" fmla="*/ 1 h 528"/>
                  <a:gd name="T88" fmla="*/ 0 w 415"/>
                  <a:gd name="T89" fmla="*/ 0 h 528"/>
                  <a:gd name="T90" fmla="*/ 0 w 415"/>
                  <a:gd name="T91" fmla="*/ 1 h 528"/>
                  <a:gd name="T92" fmla="*/ 0 w 415"/>
                  <a:gd name="T93" fmla="*/ 1 h 5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15" h="528">
                    <a:moveTo>
                      <a:pt x="29" y="18"/>
                    </a:moveTo>
                    <a:lnTo>
                      <a:pt x="35" y="29"/>
                    </a:lnTo>
                    <a:lnTo>
                      <a:pt x="40" y="42"/>
                    </a:lnTo>
                    <a:lnTo>
                      <a:pt x="40" y="55"/>
                    </a:lnTo>
                    <a:lnTo>
                      <a:pt x="41" y="69"/>
                    </a:lnTo>
                    <a:lnTo>
                      <a:pt x="40" y="83"/>
                    </a:lnTo>
                    <a:lnTo>
                      <a:pt x="40" y="97"/>
                    </a:lnTo>
                    <a:lnTo>
                      <a:pt x="41" y="112"/>
                    </a:lnTo>
                    <a:lnTo>
                      <a:pt x="46" y="128"/>
                    </a:lnTo>
                    <a:lnTo>
                      <a:pt x="49" y="138"/>
                    </a:lnTo>
                    <a:lnTo>
                      <a:pt x="55" y="151"/>
                    </a:lnTo>
                    <a:lnTo>
                      <a:pt x="60" y="162"/>
                    </a:lnTo>
                    <a:lnTo>
                      <a:pt x="66" y="175"/>
                    </a:lnTo>
                    <a:lnTo>
                      <a:pt x="71" y="186"/>
                    </a:lnTo>
                    <a:lnTo>
                      <a:pt x="76" y="198"/>
                    </a:lnTo>
                    <a:lnTo>
                      <a:pt x="79" y="209"/>
                    </a:lnTo>
                    <a:lnTo>
                      <a:pt x="82" y="220"/>
                    </a:lnTo>
                    <a:lnTo>
                      <a:pt x="10" y="163"/>
                    </a:lnTo>
                    <a:lnTo>
                      <a:pt x="6" y="167"/>
                    </a:lnTo>
                    <a:lnTo>
                      <a:pt x="0" y="169"/>
                    </a:lnTo>
                    <a:lnTo>
                      <a:pt x="0" y="184"/>
                    </a:lnTo>
                    <a:lnTo>
                      <a:pt x="21" y="210"/>
                    </a:lnTo>
                    <a:lnTo>
                      <a:pt x="42" y="240"/>
                    </a:lnTo>
                    <a:lnTo>
                      <a:pt x="64" y="267"/>
                    </a:lnTo>
                    <a:lnTo>
                      <a:pt x="88" y="296"/>
                    </a:lnTo>
                    <a:lnTo>
                      <a:pt x="112" y="322"/>
                    </a:lnTo>
                    <a:lnTo>
                      <a:pt x="139" y="346"/>
                    </a:lnTo>
                    <a:lnTo>
                      <a:pt x="167" y="366"/>
                    </a:lnTo>
                    <a:lnTo>
                      <a:pt x="199" y="384"/>
                    </a:lnTo>
                    <a:lnTo>
                      <a:pt x="240" y="384"/>
                    </a:lnTo>
                    <a:lnTo>
                      <a:pt x="253" y="401"/>
                    </a:lnTo>
                    <a:lnTo>
                      <a:pt x="270" y="420"/>
                    </a:lnTo>
                    <a:lnTo>
                      <a:pt x="286" y="438"/>
                    </a:lnTo>
                    <a:lnTo>
                      <a:pt x="304" y="456"/>
                    </a:lnTo>
                    <a:lnTo>
                      <a:pt x="321" y="473"/>
                    </a:lnTo>
                    <a:lnTo>
                      <a:pt x="338" y="490"/>
                    </a:lnTo>
                    <a:lnTo>
                      <a:pt x="353" y="507"/>
                    </a:lnTo>
                    <a:lnTo>
                      <a:pt x="367" y="528"/>
                    </a:lnTo>
                    <a:lnTo>
                      <a:pt x="384" y="518"/>
                    </a:lnTo>
                    <a:lnTo>
                      <a:pt x="395" y="505"/>
                    </a:lnTo>
                    <a:lnTo>
                      <a:pt x="400" y="488"/>
                    </a:lnTo>
                    <a:lnTo>
                      <a:pt x="402" y="469"/>
                    </a:lnTo>
                    <a:lnTo>
                      <a:pt x="400" y="447"/>
                    </a:lnTo>
                    <a:lnTo>
                      <a:pt x="399" y="427"/>
                    </a:lnTo>
                    <a:lnTo>
                      <a:pt x="400" y="406"/>
                    </a:lnTo>
                    <a:lnTo>
                      <a:pt x="404" y="389"/>
                    </a:lnTo>
                    <a:lnTo>
                      <a:pt x="408" y="376"/>
                    </a:lnTo>
                    <a:lnTo>
                      <a:pt x="412" y="365"/>
                    </a:lnTo>
                    <a:lnTo>
                      <a:pt x="413" y="358"/>
                    </a:lnTo>
                    <a:lnTo>
                      <a:pt x="415" y="351"/>
                    </a:lnTo>
                    <a:lnTo>
                      <a:pt x="412" y="346"/>
                    </a:lnTo>
                    <a:lnTo>
                      <a:pt x="410" y="341"/>
                    </a:lnTo>
                    <a:lnTo>
                      <a:pt x="397" y="333"/>
                    </a:lnTo>
                    <a:lnTo>
                      <a:pt x="385" y="326"/>
                    </a:lnTo>
                    <a:lnTo>
                      <a:pt x="371" y="318"/>
                    </a:lnTo>
                    <a:lnTo>
                      <a:pt x="360" y="312"/>
                    </a:lnTo>
                    <a:lnTo>
                      <a:pt x="349" y="301"/>
                    </a:lnTo>
                    <a:lnTo>
                      <a:pt x="339" y="292"/>
                    </a:lnTo>
                    <a:lnTo>
                      <a:pt x="334" y="281"/>
                    </a:lnTo>
                    <a:lnTo>
                      <a:pt x="333" y="269"/>
                    </a:lnTo>
                    <a:lnTo>
                      <a:pt x="326" y="265"/>
                    </a:lnTo>
                    <a:lnTo>
                      <a:pt x="323" y="261"/>
                    </a:lnTo>
                    <a:lnTo>
                      <a:pt x="323" y="257"/>
                    </a:lnTo>
                    <a:lnTo>
                      <a:pt x="326" y="253"/>
                    </a:lnTo>
                    <a:lnTo>
                      <a:pt x="329" y="243"/>
                    </a:lnTo>
                    <a:lnTo>
                      <a:pt x="328" y="233"/>
                    </a:lnTo>
                    <a:lnTo>
                      <a:pt x="320" y="210"/>
                    </a:lnTo>
                    <a:lnTo>
                      <a:pt x="310" y="190"/>
                    </a:lnTo>
                    <a:lnTo>
                      <a:pt x="297" y="169"/>
                    </a:lnTo>
                    <a:lnTo>
                      <a:pt x="285" y="150"/>
                    </a:lnTo>
                    <a:lnTo>
                      <a:pt x="271" y="129"/>
                    </a:lnTo>
                    <a:lnTo>
                      <a:pt x="257" y="110"/>
                    </a:lnTo>
                    <a:lnTo>
                      <a:pt x="245" y="91"/>
                    </a:lnTo>
                    <a:lnTo>
                      <a:pt x="236" y="71"/>
                    </a:lnTo>
                    <a:lnTo>
                      <a:pt x="227" y="74"/>
                    </a:lnTo>
                    <a:lnTo>
                      <a:pt x="220" y="79"/>
                    </a:lnTo>
                    <a:lnTo>
                      <a:pt x="219" y="87"/>
                    </a:lnTo>
                    <a:lnTo>
                      <a:pt x="223" y="96"/>
                    </a:lnTo>
                    <a:lnTo>
                      <a:pt x="223" y="100"/>
                    </a:lnTo>
                    <a:lnTo>
                      <a:pt x="224" y="103"/>
                    </a:lnTo>
                    <a:lnTo>
                      <a:pt x="221" y="107"/>
                    </a:lnTo>
                    <a:lnTo>
                      <a:pt x="215" y="110"/>
                    </a:lnTo>
                    <a:lnTo>
                      <a:pt x="197" y="94"/>
                    </a:lnTo>
                    <a:lnTo>
                      <a:pt x="179" y="80"/>
                    </a:lnTo>
                    <a:lnTo>
                      <a:pt x="161" y="67"/>
                    </a:lnTo>
                    <a:lnTo>
                      <a:pt x="142" y="54"/>
                    </a:lnTo>
                    <a:lnTo>
                      <a:pt x="123" y="41"/>
                    </a:lnTo>
                    <a:lnTo>
                      <a:pt x="105" y="28"/>
                    </a:lnTo>
                    <a:lnTo>
                      <a:pt x="87" y="13"/>
                    </a:lnTo>
                    <a:lnTo>
                      <a:pt x="70" y="0"/>
                    </a:lnTo>
                    <a:lnTo>
                      <a:pt x="58" y="3"/>
                    </a:lnTo>
                    <a:lnTo>
                      <a:pt x="48" y="5"/>
                    </a:lnTo>
                    <a:lnTo>
                      <a:pt x="38" y="9"/>
                    </a:lnTo>
                    <a:lnTo>
                      <a:pt x="29" y="18"/>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2">
                <a:extLst>
                  <a:ext uri="{FF2B5EF4-FFF2-40B4-BE49-F238E27FC236}">
                    <a16:creationId xmlns:a16="http://schemas.microsoft.com/office/drawing/2014/main" xmlns="" id="{AE142EF4-65E4-45AE-BE45-F0BEC554D147}"/>
                  </a:ext>
                </a:extLst>
              </p:cNvPr>
              <p:cNvSpPr>
                <a:spLocks/>
              </p:cNvSpPr>
              <p:nvPr/>
            </p:nvSpPr>
            <p:spPr bwMode="auto">
              <a:xfrm>
                <a:off x="2553" y="2459"/>
                <a:ext cx="11" cy="13"/>
              </a:xfrm>
              <a:custGeom>
                <a:avLst/>
                <a:gdLst>
                  <a:gd name="T0" fmla="*/ 1 w 20"/>
                  <a:gd name="T1" fmla="*/ 1 h 26"/>
                  <a:gd name="T2" fmla="*/ 0 w 20"/>
                  <a:gd name="T3" fmla="*/ 0 h 26"/>
                  <a:gd name="T4" fmla="*/ 1 w 20"/>
                  <a:gd name="T5" fmla="*/ 1 h 26"/>
                  <a:gd name="T6" fmla="*/ 1 w 20"/>
                  <a:gd name="T7" fmla="*/ 1 h 26"/>
                  <a:gd name="T8" fmla="*/ 1 w 20"/>
                  <a:gd name="T9" fmla="*/ 1 h 26"/>
                  <a:gd name="T10" fmla="*/ 1 w 20"/>
                  <a:gd name="T11" fmla="*/ 1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6">
                    <a:moveTo>
                      <a:pt x="20" y="26"/>
                    </a:moveTo>
                    <a:lnTo>
                      <a:pt x="0" y="0"/>
                    </a:lnTo>
                    <a:lnTo>
                      <a:pt x="3" y="8"/>
                    </a:lnTo>
                    <a:lnTo>
                      <a:pt x="8" y="16"/>
                    </a:lnTo>
                    <a:lnTo>
                      <a:pt x="12" y="23"/>
                    </a:lnTo>
                    <a:lnTo>
                      <a:pt x="20" y="26"/>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3">
                <a:extLst>
                  <a:ext uri="{FF2B5EF4-FFF2-40B4-BE49-F238E27FC236}">
                    <a16:creationId xmlns:a16="http://schemas.microsoft.com/office/drawing/2014/main" xmlns="" id="{68FC4738-9712-4AC8-9157-C441C198B14B}"/>
                  </a:ext>
                </a:extLst>
              </p:cNvPr>
              <p:cNvSpPr>
                <a:spLocks/>
              </p:cNvSpPr>
              <p:nvPr/>
            </p:nvSpPr>
            <p:spPr bwMode="auto">
              <a:xfrm>
                <a:off x="3099" y="2501"/>
                <a:ext cx="48" cy="34"/>
              </a:xfrm>
              <a:custGeom>
                <a:avLst/>
                <a:gdLst>
                  <a:gd name="T0" fmla="*/ 0 w 94"/>
                  <a:gd name="T1" fmla="*/ 1 h 67"/>
                  <a:gd name="T2" fmla="*/ 1 w 94"/>
                  <a:gd name="T3" fmla="*/ 1 h 67"/>
                  <a:gd name="T4" fmla="*/ 1 w 94"/>
                  <a:gd name="T5" fmla="*/ 1 h 67"/>
                  <a:gd name="T6" fmla="*/ 1 w 94"/>
                  <a:gd name="T7" fmla="*/ 1 h 67"/>
                  <a:gd name="T8" fmla="*/ 1 w 94"/>
                  <a:gd name="T9" fmla="*/ 1 h 67"/>
                  <a:gd name="T10" fmla="*/ 1 w 94"/>
                  <a:gd name="T11" fmla="*/ 1 h 67"/>
                  <a:gd name="T12" fmla="*/ 1 w 94"/>
                  <a:gd name="T13" fmla="*/ 1 h 67"/>
                  <a:gd name="T14" fmla="*/ 1 w 94"/>
                  <a:gd name="T15" fmla="*/ 1 h 67"/>
                  <a:gd name="T16" fmla="*/ 1 w 94"/>
                  <a:gd name="T17" fmla="*/ 1 h 67"/>
                  <a:gd name="T18" fmla="*/ 1 w 94"/>
                  <a:gd name="T19" fmla="*/ 1 h 67"/>
                  <a:gd name="T20" fmla="*/ 1 w 94"/>
                  <a:gd name="T21" fmla="*/ 1 h 67"/>
                  <a:gd name="T22" fmla="*/ 1 w 94"/>
                  <a:gd name="T23" fmla="*/ 1 h 67"/>
                  <a:gd name="T24" fmla="*/ 1 w 94"/>
                  <a:gd name="T25" fmla="*/ 1 h 67"/>
                  <a:gd name="T26" fmla="*/ 1 w 94"/>
                  <a:gd name="T27" fmla="*/ 1 h 67"/>
                  <a:gd name="T28" fmla="*/ 1 w 94"/>
                  <a:gd name="T29" fmla="*/ 1 h 67"/>
                  <a:gd name="T30" fmla="*/ 1 w 94"/>
                  <a:gd name="T31" fmla="*/ 1 h 67"/>
                  <a:gd name="T32" fmla="*/ 1 w 94"/>
                  <a:gd name="T33" fmla="*/ 1 h 67"/>
                  <a:gd name="T34" fmla="*/ 1 w 94"/>
                  <a:gd name="T35" fmla="*/ 0 h 67"/>
                  <a:gd name="T36" fmla="*/ 1 w 94"/>
                  <a:gd name="T37" fmla="*/ 1 h 67"/>
                  <a:gd name="T38" fmla="*/ 1 w 94"/>
                  <a:gd name="T39" fmla="*/ 1 h 67"/>
                  <a:gd name="T40" fmla="*/ 1 w 94"/>
                  <a:gd name="T41" fmla="*/ 1 h 67"/>
                  <a:gd name="T42" fmla="*/ 1 w 94"/>
                  <a:gd name="T43" fmla="*/ 1 h 67"/>
                  <a:gd name="T44" fmla="*/ 1 w 94"/>
                  <a:gd name="T45" fmla="*/ 1 h 67"/>
                  <a:gd name="T46" fmla="*/ 1 w 94"/>
                  <a:gd name="T47" fmla="*/ 1 h 67"/>
                  <a:gd name="T48" fmla="*/ 1 w 94"/>
                  <a:gd name="T49" fmla="*/ 1 h 67"/>
                  <a:gd name="T50" fmla="*/ 0 w 94"/>
                  <a:gd name="T51" fmla="*/ 1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4" h="67">
                    <a:moveTo>
                      <a:pt x="0" y="24"/>
                    </a:moveTo>
                    <a:lnTo>
                      <a:pt x="8" y="34"/>
                    </a:lnTo>
                    <a:lnTo>
                      <a:pt x="18" y="43"/>
                    </a:lnTo>
                    <a:lnTo>
                      <a:pt x="28" y="50"/>
                    </a:lnTo>
                    <a:lnTo>
                      <a:pt x="41" y="57"/>
                    </a:lnTo>
                    <a:lnTo>
                      <a:pt x="52" y="61"/>
                    </a:lnTo>
                    <a:lnTo>
                      <a:pt x="66" y="64"/>
                    </a:lnTo>
                    <a:lnTo>
                      <a:pt x="80" y="65"/>
                    </a:lnTo>
                    <a:lnTo>
                      <a:pt x="94" y="67"/>
                    </a:lnTo>
                    <a:lnTo>
                      <a:pt x="86" y="64"/>
                    </a:lnTo>
                    <a:lnTo>
                      <a:pt x="78" y="61"/>
                    </a:lnTo>
                    <a:lnTo>
                      <a:pt x="71" y="56"/>
                    </a:lnTo>
                    <a:lnTo>
                      <a:pt x="64" y="51"/>
                    </a:lnTo>
                    <a:lnTo>
                      <a:pt x="56" y="46"/>
                    </a:lnTo>
                    <a:lnTo>
                      <a:pt x="49" y="40"/>
                    </a:lnTo>
                    <a:lnTo>
                      <a:pt x="42" y="33"/>
                    </a:lnTo>
                    <a:lnTo>
                      <a:pt x="35" y="26"/>
                    </a:lnTo>
                    <a:lnTo>
                      <a:pt x="41" y="0"/>
                    </a:lnTo>
                    <a:lnTo>
                      <a:pt x="34" y="1"/>
                    </a:lnTo>
                    <a:lnTo>
                      <a:pt x="28" y="3"/>
                    </a:lnTo>
                    <a:lnTo>
                      <a:pt x="22" y="4"/>
                    </a:lnTo>
                    <a:lnTo>
                      <a:pt x="16" y="7"/>
                    </a:lnTo>
                    <a:lnTo>
                      <a:pt x="9" y="9"/>
                    </a:lnTo>
                    <a:lnTo>
                      <a:pt x="4" y="13"/>
                    </a:lnTo>
                    <a:lnTo>
                      <a:pt x="1" y="17"/>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4">
                <a:extLst>
                  <a:ext uri="{FF2B5EF4-FFF2-40B4-BE49-F238E27FC236}">
                    <a16:creationId xmlns:a16="http://schemas.microsoft.com/office/drawing/2014/main" xmlns="" id="{D36187F0-B9CF-46AC-A44C-2B5C8317DFFF}"/>
                  </a:ext>
                </a:extLst>
              </p:cNvPr>
              <p:cNvSpPr>
                <a:spLocks/>
              </p:cNvSpPr>
              <p:nvPr/>
            </p:nvSpPr>
            <p:spPr bwMode="auto">
              <a:xfrm>
                <a:off x="2537" y="2513"/>
                <a:ext cx="83" cy="180"/>
              </a:xfrm>
              <a:custGeom>
                <a:avLst/>
                <a:gdLst/>
                <a:ahLst/>
                <a:cxnLst>
                  <a:cxn ang="0">
                    <a:pos x="76" y="53"/>
                  </a:cxn>
                  <a:cxn ang="0">
                    <a:pos x="76" y="69"/>
                  </a:cxn>
                  <a:cxn ang="0">
                    <a:pos x="76" y="86"/>
                  </a:cxn>
                  <a:cxn ang="0">
                    <a:pos x="71" y="101"/>
                  </a:cxn>
                  <a:cxn ang="0">
                    <a:pos x="60" y="102"/>
                  </a:cxn>
                  <a:cxn ang="0">
                    <a:pos x="48" y="92"/>
                  </a:cxn>
                  <a:cxn ang="0">
                    <a:pos x="34" y="85"/>
                  </a:cxn>
                  <a:cxn ang="0">
                    <a:pos x="20" y="85"/>
                  </a:cxn>
                  <a:cxn ang="0">
                    <a:pos x="5" y="97"/>
                  </a:cxn>
                  <a:cxn ang="0">
                    <a:pos x="0" y="117"/>
                  </a:cxn>
                  <a:cxn ang="0">
                    <a:pos x="11" y="136"/>
                  </a:cxn>
                  <a:cxn ang="0">
                    <a:pos x="35" y="153"/>
                  </a:cxn>
                  <a:cxn ang="0">
                    <a:pos x="59" y="170"/>
                  </a:cxn>
                  <a:cxn ang="0">
                    <a:pos x="81" y="192"/>
                  </a:cxn>
                  <a:cxn ang="0">
                    <a:pos x="98" y="221"/>
                  </a:cxn>
                  <a:cxn ang="0">
                    <a:pos x="102" y="259"/>
                  </a:cxn>
                  <a:cxn ang="0">
                    <a:pos x="102" y="299"/>
                  </a:cxn>
                  <a:cxn ang="0">
                    <a:pos x="103" y="339"/>
                  </a:cxn>
                  <a:cxn ang="0">
                    <a:pos x="114" y="359"/>
                  </a:cxn>
                  <a:cxn ang="0">
                    <a:pos x="120" y="353"/>
                  </a:cxn>
                  <a:cxn ang="0">
                    <a:pos x="125" y="340"/>
                  </a:cxn>
                  <a:cxn ang="0">
                    <a:pos x="132" y="326"/>
                  </a:cxn>
                  <a:cxn ang="0">
                    <a:pos x="138" y="316"/>
                  </a:cxn>
                  <a:cxn ang="0">
                    <a:pos x="151" y="302"/>
                  </a:cxn>
                  <a:cxn ang="0">
                    <a:pos x="158" y="282"/>
                  </a:cxn>
                  <a:cxn ang="0">
                    <a:pos x="157" y="263"/>
                  </a:cxn>
                  <a:cxn ang="0">
                    <a:pos x="153" y="246"/>
                  </a:cxn>
                  <a:cxn ang="0">
                    <a:pos x="156" y="230"/>
                  </a:cxn>
                  <a:cxn ang="0">
                    <a:pos x="160" y="194"/>
                  </a:cxn>
                  <a:cxn ang="0">
                    <a:pos x="164" y="137"/>
                  </a:cxn>
                  <a:cxn ang="0">
                    <a:pos x="167" y="81"/>
                  </a:cxn>
                  <a:cxn ang="0">
                    <a:pos x="165" y="27"/>
                  </a:cxn>
                  <a:cxn ang="0">
                    <a:pos x="148" y="3"/>
                  </a:cxn>
                  <a:cxn ang="0">
                    <a:pos x="124" y="10"/>
                  </a:cxn>
                  <a:cxn ang="0">
                    <a:pos x="102" y="20"/>
                  </a:cxn>
                  <a:cxn ang="0">
                    <a:pos x="83" y="36"/>
                  </a:cxn>
                </a:cxnLst>
                <a:rect l="0" t="0" r="r" b="b"/>
                <a:pathLst>
                  <a:path w="167" h="359">
                    <a:moveTo>
                      <a:pt x="77" y="46"/>
                    </a:moveTo>
                    <a:lnTo>
                      <a:pt x="76" y="53"/>
                    </a:lnTo>
                    <a:lnTo>
                      <a:pt x="76" y="62"/>
                    </a:lnTo>
                    <a:lnTo>
                      <a:pt x="76" y="69"/>
                    </a:lnTo>
                    <a:lnTo>
                      <a:pt x="77" y="78"/>
                    </a:lnTo>
                    <a:lnTo>
                      <a:pt x="76" y="86"/>
                    </a:lnTo>
                    <a:lnTo>
                      <a:pt x="75" y="94"/>
                    </a:lnTo>
                    <a:lnTo>
                      <a:pt x="71" y="101"/>
                    </a:lnTo>
                    <a:lnTo>
                      <a:pt x="67" y="107"/>
                    </a:lnTo>
                    <a:lnTo>
                      <a:pt x="60" y="102"/>
                    </a:lnTo>
                    <a:lnTo>
                      <a:pt x="54" y="96"/>
                    </a:lnTo>
                    <a:lnTo>
                      <a:pt x="48" y="92"/>
                    </a:lnTo>
                    <a:lnTo>
                      <a:pt x="42" y="88"/>
                    </a:lnTo>
                    <a:lnTo>
                      <a:pt x="34" y="85"/>
                    </a:lnTo>
                    <a:lnTo>
                      <a:pt x="27" y="84"/>
                    </a:lnTo>
                    <a:lnTo>
                      <a:pt x="20" y="85"/>
                    </a:lnTo>
                    <a:lnTo>
                      <a:pt x="13" y="90"/>
                    </a:lnTo>
                    <a:lnTo>
                      <a:pt x="5" y="97"/>
                    </a:lnTo>
                    <a:lnTo>
                      <a:pt x="1" y="107"/>
                    </a:lnTo>
                    <a:lnTo>
                      <a:pt x="0" y="117"/>
                    </a:lnTo>
                    <a:lnTo>
                      <a:pt x="1" y="128"/>
                    </a:lnTo>
                    <a:lnTo>
                      <a:pt x="11" y="136"/>
                    </a:lnTo>
                    <a:lnTo>
                      <a:pt x="22" y="145"/>
                    </a:lnTo>
                    <a:lnTo>
                      <a:pt x="35" y="153"/>
                    </a:lnTo>
                    <a:lnTo>
                      <a:pt x="48" y="162"/>
                    </a:lnTo>
                    <a:lnTo>
                      <a:pt x="59" y="170"/>
                    </a:lnTo>
                    <a:lnTo>
                      <a:pt x="70" y="180"/>
                    </a:lnTo>
                    <a:lnTo>
                      <a:pt x="81" y="192"/>
                    </a:lnTo>
                    <a:lnTo>
                      <a:pt x="91" y="205"/>
                    </a:lnTo>
                    <a:lnTo>
                      <a:pt x="98" y="221"/>
                    </a:lnTo>
                    <a:lnTo>
                      <a:pt x="102" y="241"/>
                    </a:lnTo>
                    <a:lnTo>
                      <a:pt x="102" y="259"/>
                    </a:lnTo>
                    <a:lnTo>
                      <a:pt x="103" y="279"/>
                    </a:lnTo>
                    <a:lnTo>
                      <a:pt x="102" y="299"/>
                    </a:lnTo>
                    <a:lnTo>
                      <a:pt x="102" y="319"/>
                    </a:lnTo>
                    <a:lnTo>
                      <a:pt x="103" y="339"/>
                    </a:lnTo>
                    <a:lnTo>
                      <a:pt x="108" y="359"/>
                    </a:lnTo>
                    <a:lnTo>
                      <a:pt x="114" y="359"/>
                    </a:lnTo>
                    <a:lnTo>
                      <a:pt x="118" y="358"/>
                    </a:lnTo>
                    <a:lnTo>
                      <a:pt x="120" y="353"/>
                    </a:lnTo>
                    <a:lnTo>
                      <a:pt x="123" y="350"/>
                    </a:lnTo>
                    <a:lnTo>
                      <a:pt x="125" y="340"/>
                    </a:lnTo>
                    <a:lnTo>
                      <a:pt x="134" y="333"/>
                    </a:lnTo>
                    <a:lnTo>
                      <a:pt x="132" y="326"/>
                    </a:lnTo>
                    <a:lnTo>
                      <a:pt x="134" y="320"/>
                    </a:lnTo>
                    <a:lnTo>
                      <a:pt x="138" y="316"/>
                    </a:lnTo>
                    <a:lnTo>
                      <a:pt x="142" y="311"/>
                    </a:lnTo>
                    <a:lnTo>
                      <a:pt x="151" y="302"/>
                    </a:lnTo>
                    <a:lnTo>
                      <a:pt x="157" y="292"/>
                    </a:lnTo>
                    <a:lnTo>
                      <a:pt x="158" y="282"/>
                    </a:lnTo>
                    <a:lnTo>
                      <a:pt x="158" y="273"/>
                    </a:lnTo>
                    <a:lnTo>
                      <a:pt x="157" y="263"/>
                    </a:lnTo>
                    <a:lnTo>
                      <a:pt x="156" y="255"/>
                    </a:lnTo>
                    <a:lnTo>
                      <a:pt x="153" y="246"/>
                    </a:lnTo>
                    <a:lnTo>
                      <a:pt x="153" y="238"/>
                    </a:lnTo>
                    <a:lnTo>
                      <a:pt x="156" y="230"/>
                    </a:lnTo>
                    <a:lnTo>
                      <a:pt x="163" y="224"/>
                    </a:lnTo>
                    <a:lnTo>
                      <a:pt x="160" y="194"/>
                    </a:lnTo>
                    <a:lnTo>
                      <a:pt x="161" y="166"/>
                    </a:lnTo>
                    <a:lnTo>
                      <a:pt x="164" y="137"/>
                    </a:lnTo>
                    <a:lnTo>
                      <a:pt x="166" y="110"/>
                    </a:lnTo>
                    <a:lnTo>
                      <a:pt x="167" y="81"/>
                    </a:lnTo>
                    <a:lnTo>
                      <a:pt x="167" y="54"/>
                    </a:lnTo>
                    <a:lnTo>
                      <a:pt x="165" y="27"/>
                    </a:lnTo>
                    <a:lnTo>
                      <a:pt x="159" y="0"/>
                    </a:lnTo>
                    <a:lnTo>
                      <a:pt x="148" y="3"/>
                    </a:lnTo>
                    <a:lnTo>
                      <a:pt x="136" y="6"/>
                    </a:lnTo>
                    <a:lnTo>
                      <a:pt x="124" y="10"/>
                    </a:lnTo>
                    <a:lnTo>
                      <a:pt x="114" y="15"/>
                    </a:lnTo>
                    <a:lnTo>
                      <a:pt x="102" y="20"/>
                    </a:lnTo>
                    <a:lnTo>
                      <a:pt x="92" y="28"/>
                    </a:lnTo>
                    <a:lnTo>
                      <a:pt x="83" y="36"/>
                    </a:lnTo>
                    <a:lnTo>
                      <a:pt x="77" y="4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37" name="Freeform 35">
                <a:extLst>
                  <a:ext uri="{FF2B5EF4-FFF2-40B4-BE49-F238E27FC236}">
                    <a16:creationId xmlns:a16="http://schemas.microsoft.com/office/drawing/2014/main" xmlns="" id="{4DBFEB35-620A-4329-9E14-35D7C1473709}"/>
                  </a:ext>
                </a:extLst>
              </p:cNvPr>
              <p:cNvSpPr>
                <a:spLocks/>
              </p:cNvSpPr>
              <p:nvPr/>
            </p:nvSpPr>
            <p:spPr bwMode="auto">
              <a:xfrm>
                <a:off x="1817" y="2539"/>
                <a:ext cx="4" cy="8"/>
              </a:xfrm>
              <a:custGeom>
                <a:avLst/>
                <a:gdLst>
                  <a:gd name="T0" fmla="*/ 0 w 8"/>
                  <a:gd name="T1" fmla="*/ 0 h 17"/>
                  <a:gd name="T2" fmla="*/ 1 w 8"/>
                  <a:gd name="T3" fmla="*/ 0 h 17"/>
                  <a:gd name="T4" fmla="*/ 1 w 8"/>
                  <a:gd name="T5" fmla="*/ 0 h 17"/>
                  <a:gd name="T6" fmla="*/ 1 w 8"/>
                  <a:gd name="T7" fmla="*/ 0 h 17"/>
                  <a:gd name="T8" fmla="*/ 1 w 8"/>
                  <a:gd name="T9" fmla="*/ 0 h 17"/>
                  <a:gd name="T10" fmla="*/ 0 w 8"/>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7">
                    <a:moveTo>
                      <a:pt x="0" y="5"/>
                    </a:moveTo>
                    <a:lnTo>
                      <a:pt x="4" y="9"/>
                    </a:lnTo>
                    <a:lnTo>
                      <a:pt x="4" y="17"/>
                    </a:lnTo>
                    <a:lnTo>
                      <a:pt x="8" y="0"/>
                    </a:lnTo>
                    <a:lnTo>
                      <a:pt x="4" y="2"/>
                    </a:lnTo>
                    <a:lnTo>
                      <a:pt x="0" y="5"/>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6">
                <a:extLst>
                  <a:ext uri="{FF2B5EF4-FFF2-40B4-BE49-F238E27FC236}">
                    <a16:creationId xmlns:a16="http://schemas.microsoft.com/office/drawing/2014/main" xmlns="" id="{57141DC5-3718-4202-B651-10E3D97C3CCE}"/>
                  </a:ext>
                </a:extLst>
              </p:cNvPr>
              <p:cNvSpPr>
                <a:spLocks/>
              </p:cNvSpPr>
              <p:nvPr/>
            </p:nvSpPr>
            <p:spPr bwMode="auto">
              <a:xfrm>
                <a:off x="3175" y="2572"/>
                <a:ext cx="10" cy="11"/>
              </a:xfrm>
              <a:custGeom>
                <a:avLst/>
                <a:gdLst>
                  <a:gd name="T0" fmla="*/ 1 w 20"/>
                  <a:gd name="T1" fmla="*/ 0 h 23"/>
                  <a:gd name="T2" fmla="*/ 1 w 20"/>
                  <a:gd name="T3" fmla="*/ 0 h 23"/>
                  <a:gd name="T4" fmla="*/ 1 w 20"/>
                  <a:gd name="T5" fmla="*/ 0 h 23"/>
                  <a:gd name="T6" fmla="*/ 1 w 20"/>
                  <a:gd name="T7" fmla="*/ 0 h 23"/>
                  <a:gd name="T8" fmla="*/ 1 w 20"/>
                  <a:gd name="T9" fmla="*/ 0 h 23"/>
                  <a:gd name="T10" fmla="*/ 1 w 20"/>
                  <a:gd name="T11" fmla="*/ 0 h 23"/>
                  <a:gd name="T12" fmla="*/ 1 w 20"/>
                  <a:gd name="T13" fmla="*/ 0 h 23"/>
                  <a:gd name="T14" fmla="*/ 0 w 20"/>
                  <a:gd name="T15" fmla="*/ 0 h 23"/>
                  <a:gd name="T16" fmla="*/ 1 w 20"/>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3">
                    <a:moveTo>
                      <a:pt x="3" y="13"/>
                    </a:moveTo>
                    <a:lnTo>
                      <a:pt x="13" y="23"/>
                    </a:lnTo>
                    <a:lnTo>
                      <a:pt x="16" y="20"/>
                    </a:lnTo>
                    <a:lnTo>
                      <a:pt x="20" y="19"/>
                    </a:lnTo>
                    <a:lnTo>
                      <a:pt x="17" y="0"/>
                    </a:lnTo>
                    <a:lnTo>
                      <a:pt x="12" y="3"/>
                    </a:lnTo>
                    <a:lnTo>
                      <a:pt x="6" y="5"/>
                    </a:lnTo>
                    <a:lnTo>
                      <a:pt x="0" y="7"/>
                    </a:lnTo>
                    <a:lnTo>
                      <a:pt x="3" y="13"/>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7">
                <a:extLst>
                  <a:ext uri="{FF2B5EF4-FFF2-40B4-BE49-F238E27FC236}">
                    <a16:creationId xmlns:a16="http://schemas.microsoft.com/office/drawing/2014/main" xmlns="" id="{C954057E-EC7D-47CF-972D-EC6EBD3F2385}"/>
                  </a:ext>
                </a:extLst>
              </p:cNvPr>
              <p:cNvSpPr>
                <a:spLocks/>
              </p:cNvSpPr>
              <p:nvPr/>
            </p:nvSpPr>
            <p:spPr bwMode="auto">
              <a:xfrm>
                <a:off x="2625" y="2592"/>
                <a:ext cx="382" cy="1614"/>
              </a:xfrm>
              <a:custGeom>
                <a:avLst/>
                <a:gdLst/>
                <a:ahLst/>
                <a:cxnLst>
                  <a:cxn ang="0">
                    <a:pos x="161" y="175"/>
                  </a:cxn>
                  <a:cxn ang="0">
                    <a:pos x="123" y="224"/>
                  </a:cxn>
                  <a:cxn ang="0">
                    <a:pos x="227" y="438"/>
                  </a:cxn>
                  <a:cxn ang="0">
                    <a:pos x="226" y="518"/>
                  </a:cxn>
                  <a:cxn ang="0">
                    <a:pos x="216" y="602"/>
                  </a:cxn>
                  <a:cxn ang="0">
                    <a:pos x="181" y="763"/>
                  </a:cxn>
                  <a:cxn ang="0">
                    <a:pos x="191" y="949"/>
                  </a:cxn>
                  <a:cxn ang="0">
                    <a:pos x="187" y="1438"/>
                  </a:cxn>
                  <a:cxn ang="0">
                    <a:pos x="179" y="1567"/>
                  </a:cxn>
                  <a:cxn ang="0">
                    <a:pos x="138" y="1360"/>
                  </a:cxn>
                  <a:cxn ang="0">
                    <a:pos x="138" y="1016"/>
                  </a:cxn>
                  <a:cxn ang="0">
                    <a:pos x="136" y="854"/>
                  </a:cxn>
                  <a:cxn ang="0">
                    <a:pos x="99" y="902"/>
                  </a:cxn>
                  <a:cxn ang="0">
                    <a:pos x="90" y="1512"/>
                  </a:cxn>
                  <a:cxn ang="0">
                    <a:pos x="98" y="1814"/>
                  </a:cxn>
                  <a:cxn ang="0">
                    <a:pos x="60" y="1701"/>
                  </a:cxn>
                  <a:cxn ang="0">
                    <a:pos x="39" y="1757"/>
                  </a:cxn>
                  <a:cxn ang="0">
                    <a:pos x="13" y="2067"/>
                  </a:cxn>
                  <a:cxn ang="0">
                    <a:pos x="0" y="2185"/>
                  </a:cxn>
                  <a:cxn ang="0">
                    <a:pos x="88" y="2821"/>
                  </a:cxn>
                  <a:cxn ang="0">
                    <a:pos x="121" y="2725"/>
                  </a:cxn>
                  <a:cxn ang="0">
                    <a:pos x="102" y="2436"/>
                  </a:cxn>
                  <a:cxn ang="0">
                    <a:pos x="98" y="2316"/>
                  </a:cxn>
                  <a:cxn ang="0">
                    <a:pos x="156" y="2390"/>
                  </a:cxn>
                  <a:cxn ang="0">
                    <a:pos x="252" y="2626"/>
                  </a:cxn>
                  <a:cxn ang="0">
                    <a:pos x="180" y="2517"/>
                  </a:cxn>
                  <a:cxn ang="0">
                    <a:pos x="258" y="2854"/>
                  </a:cxn>
                  <a:cxn ang="0">
                    <a:pos x="224" y="2791"/>
                  </a:cxn>
                  <a:cxn ang="0">
                    <a:pos x="203" y="2864"/>
                  </a:cxn>
                  <a:cxn ang="0">
                    <a:pos x="189" y="2987"/>
                  </a:cxn>
                  <a:cxn ang="0">
                    <a:pos x="147" y="2932"/>
                  </a:cxn>
                  <a:cxn ang="0">
                    <a:pos x="123" y="3003"/>
                  </a:cxn>
                  <a:cxn ang="0">
                    <a:pos x="111" y="3070"/>
                  </a:cxn>
                  <a:cxn ang="0">
                    <a:pos x="63" y="2867"/>
                  </a:cxn>
                  <a:cxn ang="0">
                    <a:pos x="46" y="3046"/>
                  </a:cxn>
                  <a:cxn ang="0">
                    <a:pos x="102" y="3158"/>
                  </a:cxn>
                  <a:cxn ang="0">
                    <a:pos x="90" y="3203"/>
                  </a:cxn>
                  <a:cxn ang="0">
                    <a:pos x="175" y="3226"/>
                  </a:cxn>
                  <a:cxn ang="0">
                    <a:pos x="334" y="3160"/>
                  </a:cxn>
                  <a:cxn ang="0">
                    <a:pos x="409" y="2986"/>
                  </a:cxn>
                  <a:cxn ang="0">
                    <a:pos x="401" y="2863"/>
                  </a:cxn>
                  <a:cxn ang="0">
                    <a:pos x="444" y="2882"/>
                  </a:cxn>
                  <a:cxn ang="0">
                    <a:pos x="433" y="2972"/>
                  </a:cxn>
                  <a:cxn ang="0">
                    <a:pos x="456" y="3029"/>
                  </a:cxn>
                  <a:cxn ang="0">
                    <a:pos x="460" y="3085"/>
                  </a:cxn>
                  <a:cxn ang="0">
                    <a:pos x="482" y="3141"/>
                  </a:cxn>
                  <a:cxn ang="0">
                    <a:pos x="621" y="3159"/>
                  </a:cxn>
                  <a:cxn ang="0">
                    <a:pos x="729" y="3153"/>
                  </a:cxn>
                  <a:cxn ang="0">
                    <a:pos x="712" y="3109"/>
                  </a:cxn>
                  <a:cxn ang="0">
                    <a:pos x="612" y="3054"/>
                  </a:cxn>
                  <a:cxn ang="0">
                    <a:pos x="545" y="2945"/>
                  </a:cxn>
                  <a:cxn ang="0">
                    <a:pos x="515" y="2756"/>
                  </a:cxn>
                  <a:cxn ang="0">
                    <a:pos x="443" y="2327"/>
                  </a:cxn>
                  <a:cxn ang="0">
                    <a:pos x="456" y="2334"/>
                  </a:cxn>
                  <a:cxn ang="0">
                    <a:pos x="474" y="2398"/>
                  </a:cxn>
                  <a:cxn ang="0">
                    <a:pos x="457" y="2186"/>
                  </a:cxn>
                  <a:cxn ang="0">
                    <a:pos x="467" y="1627"/>
                  </a:cxn>
                  <a:cxn ang="0">
                    <a:pos x="489" y="901"/>
                  </a:cxn>
                  <a:cxn ang="0">
                    <a:pos x="489" y="558"/>
                  </a:cxn>
                  <a:cxn ang="0">
                    <a:pos x="467" y="257"/>
                  </a:cxn>
                  <a:cxn ang="0">
                    <a:pos x="426" y="282"/>
                  </a:cxn>
                  <a:cxn ang="0">
                    <a:pos x="382" y="154"/>
                  </a:cxn>
                  <a:cxn ang="0">
                    <a:pos x="226" y="0"/>
                  </a:cxn>
                </a:cxnLst>
                <a:rect l="0" t="0" r="r" b="b"/>
                <a:pathLst>
                  <a:path w="761" h="3227">
                    <a:moveTo>
                      <a:pt x="205" y="103"/>
                    </a:moveTo>
                    <a:lnTo>
                      <a:pt x="197" y="102"/>
                    </a:lnTo>
                    <a:lnTo>
                      <a:pt x="193" y="98"/>
                    </a:lnTo>
                    <a:lnTo>
                      <a:pt x="183" y="107"/>
                    </a:lnTo>
                    <a:lnTo>
                      <a:pt x="176" y="120"/>
                    </a:lnTo>
                    <a:lnTo>
                      <a:pt x="170" y="132"/>
                    </a:lnTo>
                    <a:lnTo>
                      <a:pt x="167" y="146"/>
                    </a:lnTo>
                    <a:lnTo>
                      <a:pt x="163" y="160"/>
                    </a:lnTo>
                    <a:lnTo>
                      <a:pt x="161" y="175"/>
                    </a:lnTo>
                    <a:lnTo>
                      <a:pt x="160" y="188"/>
                    </a:lnTo>
                    <a:lnTo>
                      <a:pt x="160" y="203"/>
                    </a:lnTo>
                    <a:lnTo>
                      <a:pt x="152" y="200"/>
                    </a:lnTo>
                    <a:lnTo>
                      <a:pt x="147" y="193"/>
                    </a:lnTo>
                    <a:lnTo>
                      <a:pt x="144" y="189"/>
                    </a:lnTo>
                    <a:lnTo>
                      <a:pt x="140" y="188"/>
                    </a:lnTo>
                    <a:lnTo>
                      <a:pt x="136" y="187"/>
                    </a:lnTo>
                    <a:lnTo>
                      <a:pt x="131" y="191"/>
                    </a:lnTo>
                    <a:lnTo>
                      <a:pt x="123" y="224"/>
                    </a:lnTo>
                    <a:lnTo>
                      <a:pt x="122" y="258"/>
                    </a:lnTo>
                    <a:lnTo>
                      <a:pt x="128" y="288"/>
                    </a:lnTo>
                    <a:lnTo>
                      <a:pt x="138" y="319"/>
                    </a:lnTo>
                    <a:lnTo>
                      <a:pt x="152" y="347"/>
                    </a:lnTo>
                    <a:lnTo>
                      <a:pt x="170" y="374"/>
                    </a:lnTo>
                    <a:lnTo>
                      <a:pt x="189" y="400"/>
                    </a:lnTo>
                    <a:lnTo>
                      <a:pt x="213" y="426"/>
                    </a:lnTo>
                    <a:lnTo>
                      <a:pt x="220" y="432"/>
                    </a:lnTo>
                    <a:lnTo>
                      <a:pt x="227" y="438"/>
                    </a:lnTo>
                    <a:lnTo>
                      <a:pt x="234" y="444"/>
                    </a:lnTo>
                    <a:lnTo>
                      <a:pt x="241" y="452"/>
                    </a:lnTo>
                    <a:lnTo>
                      <a:pt x="244" y="459"/>
                    </a:lnTo>
                    <a:lnTo>
                      <a:pt x="246" y="467"/>
                    </a:lnTo>
                    <a:lnTo>
                      <a:pt x="244" y="476"/>
                    </a:lnTo>
                    <a:lnTo>
                      <a:pt x="238" y="488"/>
                    </a:lnTo>
                    <a:lnTo>
                      <a:pt x="234" y="492"/>
                    </a:lnTo>
                    <a:lnTo>
                      <a:pt x="232" y="488"/>
                    </a:lnTo>
                    <a:lnTo>
                      <a:pt x="226" y="518"/>
                    </a:lnTo>
                    <a:lnTo>
                      <a:pt x="233" y="522"/>
                    </a:lnTo>
                    <a:lnTo>
                      <a:pt x="237" y="529"/>
                    </a:lnTo>
                    <a:lnTo>
                      <a:pt x="238" y="537"/>
                    </a:lnTo>
                    <a:lnTo>
                      <a:pt x="237" y="547"/>
                    </a:lnTo>
                    <a:lnTo>
                      <a:pt x="234" y="556"/>
                    </a:lnTo>
                    <a:lnTo>
                      <a:pt x="230" y="566"/>
                    </a:lnTo>
                    <a:lnTo>
                      <a:pt x="228" y="575"/>
                    </a:lnTo>
                    <a:lnTo>
                      <a:pt x="228" y="584"/>
                    </a:lnTo>
                    <a:lnTo>
                      <a:pt x="216" y="602"/>
                    </a:lnTo>
                    <a:lnTo>
                      <a:pt x="208" y="621"/>
                    </a:lnTo>
                    <a:lnTo>
                      <a:pt x="202" y="641"/>
                    </a:lnTo>
                    <a:lnTo>
                      <a:pt x="198" y="663"/>
                    </a:lnTo>
                    <a:lnTo>
                      <a:pt x="195" y="684"/>
                    </a:lnTo>
                    <a:lnTo>
                      <a:pt x="194" y="705"/>
                    </a:lnTo>
                    <a:lnTo>
                      <a:pt x="192" y="726"/>
                    </a:lnTo>
                    <a:lnTo>
                      <a:pt x="191" y="748"/>
                    </a:lnTo>
                    <a:lnTo>
                      <a:pt x="185" y="755"/>
                    </a:lnTo>
                    <a:lnTo>
                      <a:pt x="181" y="763"/>
                    </a:lnTo>
                    <a:lnTo>
                      <a:pt x="179" y="770"/>
                    </a:lnTo>
                    <a:lnTo>
                      <a:pt x="179" y="778"/>
                    </a:lnTo>
                    <a:lnTo>
                      <a:pt x="179" y="785"/>
                    </a:lnTo>
                    <a:lnTo>
                      <a:pt x="180" y="793"/>
                    </a:lnTo>
                    <a:lnTo>
                      <a:pt x="183" y="801"/>
                    </a:lnTo>
                    <a:lnTo>
                      <a:pt x="185" y="810"/>
                    </a:lnTo>
                    <a:lnTo>
                      <a:pt x="183" y="857"/>
                    </a:lnTo>
                    <a:lnTo>
                      <a:pt x="185" y="903"/>
                    </a:lnTo>
                    <a:lnTo>
                      <a:pt x="191" y="949"/>
                    </a:lnTo>
                    <a:lnTo>
                      <a:pt x="196" y="996"/>
                    </a:lnTo>
                    <a:lnTo>
                      <a:pt x="200" y="1040"/>
                    </a:lnTo>
                    <a:lnTo>
                      <a:pt x="202" y="1085"/>
                    </a:lnTo>
                    <a:lnTo>
                      <a:pt x="200" y="1131"/>
                    </a:lnTo>
                    <a:lnTo>
                      <a:pt x="193" y="1179"/>
                    </a:lnTo>
                    <a:lnTo>
                      <a:pt x="184" y="1244"/>
                    </a:lnTo>
                    <a:lnTo>
                      <a:pt x="181" y="1309"/>
                    </a:lnTo>
                    <a:lnTo>
                      <a:pt x="183" y="1374"/>
                    </a:lnTo>
                    <a:lnTo>
                      <a:pt x="187" y="1438"/>
                    </a:lnTo>
                    <a:lnTo>
                      <a:pt x="192" y="1502"/>
                    </a:lnTo>
                    <a:lnTo>
                      <a:pt x="197" y="1567"/>
                    </a:lnTo>
                    <a:lnTo>
                      <a:pt x="201" y="1632"/>
                    </a:lnTo>
                    <a:lnTo>
                      <a:pt x="201" y="1697"/>
                    </a:lnTo>
                    <a:lnTo>
                      <a:pt x="197" y="1697"/>
                    </a:lnTo>
                    <a:lnTo>
                      <a:pt x="191" y="1664"/>
                    </a:lnTo>
                    <a:lnTo>
                      <a:pt x="186" y="1632"/>
                    </a:lnTo>
                    <a:lnTo>
                      <a:pt x="183" y="1599"/>
                    </a:lnTo>
                    <a:lnTo>
                      <a:pt x="179" y="1567"/>
                    </a:lnTo>
                    <a:lnTo>
                      <a:pt x="176" y="1534"/>
                    </a:lnTo>
                    <a:lnTo>
                      <a:pt x="173" y="1501"/>
                    </a:lnTo>
                    <a:lnTo>
                      <a:pt x="172" y="1468"/>
                    </a:lnTo>
                    <a:lnTo>
                      <a:pt x="172" y="1435"/>
                    </a:lnTo>
                    <a:lnTo>
                      <a:pt x="153" y="1427"/>
                    </a:lnTo>
                    <a:lnTo>
                      <a:pt x="143" y="1415"/>
                    </a:lnTo>
                    <a:lnTo>
                      <a:pt x="138" y="1399"/>
                    </a:lnTo>
                    <a:lnTo>
                      <a:pt x="137" y="1380"/>
                    </a:lnTo>
                    <a:lnTo>
                      <a:pt x="138" y="1360"/>
                    </a:lnTo>
                    <a:lnTo>
                      <a:pt x="139" y="1339"/>
                    </a:lnTo>
                    <a:lnTo>
                      <a:pt x="139" y="1319"/>
                    </a:lnTo>
                    <a:lnTo>
                      <a:pt x="136" y="1302"/>
                    </a:lnTo>
                    <a:lnTo>
                      <a:pt x="131" y="1254"/>
                    </a:lnTo>
                    <a:lnTo>
                      <a:pt x="130" y="1206"/>
                    </a:lnTo>
                    <a:lnTo>
                      <a:pt x="131" y="1158"/>
                    </a:lnTo>
                    <a:lnTo>
                      <a:pt x="135" y="1112"/>
                    </a:lnTo>
                    <a:lnTo>
                      <a:pt x="136" y="1064"/>
                    </a:lnTo>
                    <a:lnTo>
                      <a:pt x="138" y="1016"/>
                    </a:lnTo>
                    <a:lnTo>
                      <a:pt x="137" y="969"/>
                    </a:lnTo>
                    <a:lnTo>
                      <a:pt x="134" y="925"/>
                    </a:lnTo>
                    <a:lnTo>
                      <a:pt x="134" y="916"/>
                    </a:lnTo>
                    <a:lnTo>
                      <a:pt x="134" y="907"/>
                    </a:lnTo>
                    <a:lnTo>
                      <a:pt x="134" y="896"/>
                    </a:lnTo>
                    <a:lnTo>
                      <a:pt x="134" y="886"/>
                    </a:lnTo>
                    <a:lnTo>
                      <a:pt x="134" y="875"/>
                    </a:lnTo>
                    <a:lnTo>
                      <a:pt x="135" y="865"/>
                    </a:lnTo>
                    <a:lnTo>
                      <a:pt x="136" y="854"/>
                    </a:lnTo>
                    <a:lnTo>
                      <a:pt x="139" y="846"/>
                    </a:lnTo>
                    <a:lnTo>
                      <a:pt x="135" y="842"/>
                    </a:lnTo>
                    <a:lnTo>
                      <a:pt x="134" y="837"/>
                    </a:lnTo>
                    <a:lnTo>
                      <a:pt x="135" y="832"/>
                    </a:lnTo>
                    <a:lnTo>
                      <a:pt x="136" y="828"/>
                    </a:lnTo>
                    <a:lnTo>
                      <a:pt x="130" y="827"/>
                    </a:lnTo>
                    <a:lnTo>
                      <a:pt x="126" y="822"/>
                    </a:lnTo>
                    <a:lnTo>
                      <a:pt x="113" y="836"/>
                    </a:lnTo>
                    <a:lnTo>
                      <a:pt x="99" y="902"/>
                    </a:lnTo>
                    <a:lnTo>
                      <a:pt x="91" y="972"/>
                    </a:lnTo>
                    <a:lnTo>
                      <a:pt x="85" y="1041"/>
                    </a:lnTo>
                    <a:lnTo>
                      <a:pt x="82" y="1113"/>
                    </a:lnTo>
                    <a:lnTo>
                      <a:pt x="80" y="1183"/>
                    </a:lnTo>
                    <a:lnTo>
                      <a:pt x="80" y="1254"/>
                    </a:lnTo>
                    <a:lnTo>
                      <a:pt x="80" y="1325"/>
                    </a:lnTo>
                    <a:lnTo>
                      <a:pt x="80" y="1394"/>
                    </a:lnTo>
                    <a:lnTo>
                      <a:pt x="83" y="1453"/>
                    </a:lnTo>
                    <a:lnTo>
                      <a:pt x="90" y="1512"/>
                    </a:lnTo>
                    <a:lnTo>
                      <a:pt x="99" y="1571"/>
                    </a:lnTo>
                    <a:lnTo>
                      <a:pt x="109" y="1629"/>
                    </a:lnTo>
                    <a:lnTo>
                      <a:pt x="115" y="1687"/>
                    </a:lnTo>
                    <a:lnTo>
                      <a:pt x="121" y="1745"/>
                    </a:lnTo>
                    <a:lnTo>
                      <a:pt x="122" y="1804"/>
                    </a:lnTo>
                    <a:lnTo>
                      <a:pt x="119" y="1865"/>
                    </a:lnTo>
                    <a:lnTo>
                      <a:pt x="109" y="1848"/>
                    </a:lnTo>
                    <a:lnTo>
                      <a:pt x="103" y="1832"/>
                    </a:lnTo>
                    <a:lnTo>
                      <a:pt x="98" y="1814"/>
                    </a:lnTo>
                    <a:lnTo>
                      <a:pt x="95" y="1797"/>
                    </a:lnTo>
                    <a:lnTo>
                      <a:pt x="91" y="1779"/>
                    </a:lnTo>
                    <a:lnTo>
                      <a:pt x="88" y="1761"/>
                    </a:lnTo>
                    <a:lnTo>
                      <a:pt x="83" y="1744"/>
                    </a:lnTo>
                    <a:lnTo>
                      <a:pt x="78" y="1728"/>
                    </a:lnTo>
                    <a:lnTo>
                      <a:pt x="73" y="1721"/>
                    </a:lnTo>
                    <a:lnTo>
                      <a:pt x="70" y="1714"/>
                    </a:lnTo>
                    <a:lnTo>
                      <a:pt x="65" y="1707"/>
                    </a:lnTo>
                    <a:lnTo>
                      <a:pt x="60" y="1701"/>
                    </a:lnTo>
                    <a:lnTo>
                      <a:pt x="52" y="1701"/>
                    </a:lnTo>
                    <a:lnTo>
                      <a:pt x="49" y="1708"/>
                    </a:lnTo>
                    <a:lnTo>
                      <a:pt x="47" y="1714"/>
                    </a:lnTo>
                    <a:lnTo>
                      <a:pt x="46" y="1720"/>
                    </a:lnTo>
                    <a:lnTo>
                      <a:pt x="46" y="1726"/>
                    </a:lnTo>
                    <a:lnTo>
                      <a:pt x="45" y="1733"/>
                    </a:lnTo>
                    <a:lnTo>
                      <a:pt x="44" y="1741"/>
                    </a:lnTo>
                    <a:lnTo>
                      <a:pt x="40" y="1748"/>
                    </a:lnTo>
                    <a:lnTo>
                      <a:pt x="39" y="1757"/>
                    </a:lnTo>
                    <a:lnTo>
                      <a:pt x="37" y="1764"/>
                    </a:lnTo>
                    <a:lnTo>
                      <a:pt x="37" y="1773"/>
                    </a:lnTo>
                    <a:lnTo>
                      <a:pt x="30" y="1813"/>
                    </a:lnTo>
                    <a:lnTo>
                      <a:pt x="27" y="1855"/>
                    </a:lnTo>
                    <a:lnTo>
                      <a:pt x="24" y="1897"/>
                    </a:lnTo>
                    <a:lnTo>
                      <a:pt x="23" y="1941"/>
                    </a:lnTo>
                    <a:lnTo>
                      <a:pt x="20" y="1983"/>
                    </a:lnTo>
                    <a:lnTo>
                      <a:pt x="17" y="2025"/>
                    </a:lnTo>
                    <a:lnTo>
                      <a:pt x="13" y="2067"/>
                    </a:lnTo>
                    <a:lnTo>
                      <a:pt x="6" y="2109"/>
                    </a:lnTo>
                    <a:lnTo>
                      <a:pt x="8" y="2117"/>
                    </a:lnTo>
                    <a:lnTo>
                      <a:pt x="9" y="2127"/>
                    </a:lnTo>
                    <a:lnTo>
                      <a:pt x="8" y="2135"/>
                    </a:lnTo>
                    <a:lnTo>
                      <a:pt x="8" y="2145"/>
                    </a:lnTo>
                    <a:lnTo>
                      <a:pt x="6" y="2155"/>
                    </a:lnTo>
                    <a:lnTo>
                      <a:pt x="4" y="2165"/>
                    </a:lnTo>
                    <a:lnTo>
                      <a:pt x="0" y="2175"/>
                    </a:lnTo>
                    <a:lnTo>
                      <a:pt x="0" y="2185"/>
                    </a:lnTo>
                    <a:lnTo>
                      <a:pt x="4" y="2265"/>
                    </a:lnTo>
                    <a:lnTo>
                      <a:pt x="11" y="2345"/>
                    </a:lnTo>
                    <a:lnTo>
                      <a:pt x="17" y="2424"/>
                    </a:lnTo>
                    <a:lnTo>
                      <a:pt x="28" y="2504"/>
                    </a:lnTo>
                    <a:lnTo>
                      <a:pt x="37" y="2582"/>
                    </a:lnTo>
                    <a:lnTo>
                      <a:pt x="49" y="2660"/>
                    </a:lnTo>
                    <a:lnTo>
                      <a:pt x="64" y="2736"/>
                    </a:lnTo>
                    <a:lnTo>
                      <a:pt x="82" y="2814"/>
                    </a:lnTo>
                    <a:lnTo>
                      <a:pt x="88" y="2821"/>
                    </a:lnTo>
                    <a:lnTo>
                      <a:pt x="96" y="2828"/>
                    </a:lnTo>
                    <a:lnTo>
                      <a:pt x="103" y="2833"/>
                    </a:lnTo>
                    <a:lnTo>
                      <a:pt x="113" y="2841"/>
                    </a:lnTo>
                    <a:lnTo>
                      <a:pt x="123" y="2838"/>
                    </a:lnTo>
                    <a:lnTo>
                      <a:pt x="134" y="2832"/>
                    </a:lnTo>
                    <a:lnTo>
                      <a:pt x="140" y="2823"/>
                    </a:lnTo>
                    <a:lnTo>
                      <a:pt x="146" y="2814"/>
                    </a:lnTo>
                    <a:lnTo>
                      <a:pt x="132" y="2769"/>
                    </a:lnTo>
                    <a:lnTo>
                      <a:pt x="121" y="2725"/>
                    </a:lnTo>
                    <a:lnTo>
                      <a:pt x="111" y="2679"/>
                    </a:lnTo>
                    <a:lnTo>
                      <a:pt x="104" y="2635"/>
                    </a:lnTo>
                    <a:lnTo>
                      <a:pt x="95" y="2588"/>
                    </a:lnTo>
                    <a:lnTo>
                      <a:pt x="89" y="2542"/>
                    </a:lnTo>
                    <a:lnTo>
                      <a:pt x="82" y="2495"/>
                    </a:lnTo>
                    <a:lnTo>
                      <a:pt x="78" y="2449"/>
                    </a:lnTo>
                    <a:lnTo>
                      <a:pt x="86" y="2442"/>
                    </a:lnTo>
                    <a:lnTo>
                      <a:pt x="97" y="2438"/>
                    </a:lnTo>
                    <a:lnTo>
                      <a:pt x="102" y="2436"/>
                    </a:lnTo>
                    <a:lnTo>
                      <a:pt x="106" y="2435"/>
                    </a:lnTo>
                    <a:lnTo>
                      <a:pt x="110" y="2430"/>
                    </a:lnTo>
                    <a:lnTo>
                      <a:pt x="113" y="2424"/>
                    </a:lnTo>
                    <a:lnTo>
                      <a:pt x="110" y="2406"/>
                    </a:lnTo>
                    <a:lnTo>
                      <a:pt x="106" y="2388"/>
                    </a:lnTo>
                    <a:lnTo>
                      <a:pt x="103" y="2370"/>
                    </a:lnTo>
                    <a:lnTo>
                      <a:pt x="102" y="2352"/>
                    </a:lnTo>
                    <a:lnTo>
                      <a:pt x="98" y="2333"/>
                    </a:lnTo>
                    <a:lnTo>
                      <a:pt x="98" y="2316"/>
                    </a:lnTo>
                    <a:lnTo>
                      <a:pt x="98" y="2299"/>
                    </a:lnTo>
                    <a:lnTo>
                      <a:pt x="101" y="2283"/>
                    </a:lnTo>
                    <a:lnTo>
                      <a:pt x="109" y="2297"/>
                    </a:lnTo>
                    <a:lnTo>
                      <a:pt x="118" y="2313"/>
                    </a:lnTo>
                    <a:lnTo>
                      <a:pt x="126" y="2328"/>
                    </a:lnTo>
                    <a:lnTo>
                      <a:pt x="134" y="2344"/>
                    </a:lnTo>
                    <a:lnTo>
                      <a:pt x="140" y="2358"/>
                    </a:lnTo>
                    <a:lnTo>
                      <a:pt x="148" y="2374"/>
                    </a:lnTo>
                    <a:lnTo>
                      <a:pt x="156" y="2390"/>
                    </a:lnTo>
                    <a:lnTo>
                      <a:pt x="167" y="2406"/>
                    </a:lnTo>
                    <a:lnTo>
                      <a:pt x="175" y="2434"/>
                    </a:lnTo>
                    <a:lnTo>
                      <a:pt x="185" y="2462"/>
                    </a:lnTo>
                    <a:lnTo>
                      <a:pt x="196" y="2489"/>
                    </a:lnTo>
                    <a:lnTo>
                      <a:pt x="208" y="2518"/>
                    </a:lnTo>
                    <a:lnTo>
                      <a:pt x="219" y="2544"/>
                    </a:lnTo>
                    <a:lnTo>
                      <a:pt x="230" y="2571"/>
                    </a:lnTo>
                    <a:lnTo>
                      <a:pt x="241" y="2599"/>
                    </a:lnTo>
                    <a:lnTo>
                      <a:pt x="252" y="2626"/>
                    </a:lnTo>
                    <a:lnTo>
                      <a:pt x="249" y="2632"/>
                    </a:lnTo>
                    <a:lnTo>
                      <a:pt x="238" y="2617"/>
                    </a:lnTo>
                    <a:lnTo>
                      <a:pt x="230" y="2602"/>
                    </a:lnTo>
                    <a:lnTo>
                      <a:pt x="222" y="2587"/>
                    </a:lnTo>
                    <a:lnTo>
                      <a:pt x="216" y="2574"/>
                    </a:lnTo>
                    <a:lnTo>
                      <a:pt x="208" y="2558"/>
                    </a:lnTo>
                    <a:lnTo>
                      <a:pt x="200" y="2543"/>
                    </a:lnTo>
                    <a:lnTo>
                      <a:pt x="189" y="2529"/>
                    </a:lnTo>
                    <a:lnTo>
                      <a:pt x="180" y="2517"/>
                    </a:lnTo>
                    <a:lnTo>
                      <a:pt x="169" y="2518"/>
                    </a:lnTo>
                    <a:lnTo>
                      <a:pt x="162" y="2527"/>
                    </a:lnTo>
                    <a:lnTo>
                      <a:pt x="177" y="2572"/>
                    </a:lnTo>
                    <a:lnTo>
                      <a:pt x="192" y="2619"/>
                    </a:lnTo>
                    <a:lnTo>
                      <a:pt x="206" y="2665"/>
                    </a:lnTo>
                    <a:lnTo>
                      <a:pt x="221" y="2711"/>
                    </a:lnTo>
                    <a:lnTo>
                      <a:pt x="234" y="2758"/>
                    </a:lnTo>
                    <a:lnTo>
                      <a:pt x="246" y="2806"/>
                    </a:lnTo>
                    <a:lnTo>
                      <a:pt x="258" y="2854"/>
                    </a:lnTo>
                    <a:lnTo>
                      <a:pt x="269" y="2903"/>
                    </a:lnTo>
                    <a:lnTo>
                      <a:pt x="265" y="2906"/>
                    </a:lnTo>
                    <a:lnTo>
                      <a:pt x="259" y="2908"/>
                    </a:lnTo>
                    <a:lnTo>
                      <a:pt x="251" y="2888"/>
                    </a:lnTo>
                    <a:lnTo>
                      <a:pt x="245" y="2868"/>
                    </a:lnTo>
                    <a:lnTo>
                      <a:pt x="239" y="2849"/>
                    </a:lnTo>
                    <a:lnTo>
                      <a:pt x="235" y="2830"/>
                    </a:lnTo>
                    <a:lnTo>
                      <a:pt x="229" y="2809"/>
                    </a:lnTo>
                    <a:lnTo>
                      <a:pt x="224" y="2791"/>
                    </a:lnTo>
                    <a:lnTo>
                      <a:pt x="216" y="2773"/>
                    </a:lnTo>
                    <a:lnTo>
                      <a:pt x="205" y="2757"/>
                    </a:lnTo>
                    <a:lnTo>
                      <a:pt x="198" y="2756"/>
                    </a:lnTo>
                    <a:lnTo>
                      <a:pt x="193" y="2757"/>
                    </a:lnTo>
                    <a:lnTo>
                      <a:pt x="188" y="2758"/>
                    </a:lnTo>
                    <a:lnTo>
                      <a:pt x="187" y="2765"/>
                    </a:lnTo>
                    <a:lnTo>
                      <a:pt x="193" y="2796"/>
                    </a:lnTo>
                    <a:lnTo>
                      <a:pt x="200" y="2830"/>
                    </a:lnTo>
                    <a:lnTo>
                      <a:pt x="203" y="2864"/>
                    </a:lnTo>
                    <a:lnTo>
                      <a:pt x="208" y="2898"/>
                    </a:lnTo>
                    <a:lnTo>
                      <a:pt x="208" y="2932"/>
                    </a:lnTo>
                    <a:lnTo>
                      <a:pt x="208" y="2968"/>
                    </a:lnTo>
                    <a:lnTo>
                      <a:pt x="204" y="3002"/>
                    </a:lnTo>
                    <a:lnTo>
                      <a:pt x="201" y="3036"/>
                    </a:lnTo>
                    <a:lnTo>
                      <a:pt x="195" y="3036"/>
                    </a:lnTo>
                    <a:lnTo>
                      <a:pt x="193" y="3019"/>
                    </a:lnTo>
                    <a:lnTo>
                      <a:pt x="192" y="3003"/>
                    </a:lnTo>
                    <a:lnTo>
                      <a:pt x="189" y="2987"/>
                    </a:lnTo>
                    <a:lnTo>
                      <a:pt x="187" y="2972"/>
                    </a:lnTo>
                    <a:lnTo>
                      <a:pt x="183" y="2956"/>
                    </a:lnTo>
                    <a:lnTo>
                      <a:pt x="178" y="2942"/>
                    </a:lnTo>
                    <a:lnTo>
                      <a:pt x="171" y="2928"/>
                    </a:lnTo>
                    <a:lnTo>
                      <a:pt x="164" y="2916"/>
                    </a:lnTo>
                    <a:lnTo>
                      <a:pt x="153" y="2916"/>
                    </a:lnTo>
                    <a:lnTo>
                      <a:pt x="146" y="2921"/>
                    </a:lnTo>
                    <a:lnTo>
                      <a:pt x="145" y="2927"/>
                    </a:lnTo>
                    <a:lnTo>
                      <a:pt x="147" y="2932"/>
                    </a:lnTo>
                    <a:lnTo>
                      <a:pt x="150" y="2938"/>
                    </a:lnTo>
                    <a:lnTo>
                      <a:pt x="150" y="2947"/>
                    </a:lnTo>
                    <a:lnTo>
                      <a:pt x="134" y="2945"/>
                    </a:lnTo>
                    <a:lnTo>
                      <a:pt x="124" y="2949"/>
                    </a:lnTo>
                    <a:lnTo>
                      <a:pt x="120" y="2956"/>
                    </a:lnTo>
                    <a:lnTo>
                      <a:pt x="119" y="2968"/>
                    </a:lnTo>
                    <a:lnTo>
                      <a:pt x="119" y="2979"/>
                    </a:lnTo>
                    <a:lnTo>
                      <a:pt x="122" y="2991"/>
                    </a:lnTo>
                    <a:lnTo>
                      <a:pt x="123" y="3003"/>
                    </a:lnTo>
                    <a:lnTo>
                      <a:pt x="126" y="3013"/>
                    </a:lnTo>
                    <a:lnTo>
                      <a:pt x="121" y="3019"/>
                    </a:lnTo>
                    <a:lnTo>
                      <a:pt x="121" y="3026"/>
                    </a:lnTo>
                    <a:lnTo>
                      <a:pt x="120" y="3034"/>
                    </a:lnTo>
                    <a:lnTo>
                      <a:pt x="121" y="3042"/>
                    </a:lnTo>
                    <a:lnTo>
                      <a:pt x="120" y="3050"/>
                    </a:lnTo>
                    <a:lnTo>
                      <a:pt x="120" y="3057"/>
                    </a:lnTo>
                    <a:lnTo>
                      <a:pt x="117" y="3063"/>
                    </a:lnTo>
                    <a:lnTo>
                      <a:pt x="111" y="3070"/>
                    </a:lnTo>
                    <a:lnTo>
                      <a:pt x="105" y="3044"/>
                    </a:lnTo>
                    <a:lnTo>
                      <a:pt x="102" y="3019"/>
                    </a:lnTo>
                    <a:lnTo>
                      <a:pt x="97" y="2994"/>
                    </a:lnTo>
                    <a:lnTo>
                      <a:pt x="93" y="2969"/>
                    </a:lnTo>
                    <a:lnTo>
                      <a:pt x="87" y="2944"/>
                    </a:lnTo>
                    <a:lnTo>
                      <a:pt x="81" y="2919"/>
                    </a:lnTo>
                    <a:lnTo>
                      <a:pt x="74" y="2895"/>
                    </a:lnTo>
                    <a:lnTo>
                      <a:pt x="68" y="2872"/>
                    </a:lnTo>
                    <a:lnTo>
                      <a:pt x="63" y="2867"/>
                    </a:lnTo>
                    <a:lnTo>
                      <a:pt x="60" y="2864"/>
                    </a:lnTo>
                    <a:lnTo>
                      <a:pt x="55" y="2861"/>
                    </a:lnTo>
                    <a:lnTo>
                      <a:pt x="49" y="2862"/>
                    </a:lnTo>
                    <a:lnTo>
                      <a:pt x="47" y="2875"/>
                    </a:lnTo>
                    <a:lnTo>
                      <a:pt x="48" y="2907"/>
                    </a:lnTo>
                    <a:lnTo>
                      <a:pt x="48" y="2941"/>
                    </a:lnTo>
                    <a:lnTo>
                      <a:pt x="47" y="2977"/>
                    </a:lnTo>
                    <a:lnTo>
                      <a:pt x="47" y="3012"/>
                    </a:lnTo>
                    <a:lnTo>
                      <a:pt x="46" y="3046"/>
                    </a:lnTo>
                    <a:lnTo>
                      <a:pt x="48" y="3080"/>
                    </a:lnTo>
                    <a:lnTo>
                      <a:pt x="53" y="3113"/>
                    </a:lnTo>
                    <a:lnTo>
                      <a:pt x="62" y="3146"/>
                    </a:lnTo>
                    <a:lnTo>
                      <a:pt x="65" y="3152"/>
                    </a:lnTo>
                    <a:lnTo>
                      <a:pt x="72" y="3155"/>
                    </a:lnTo>
                    <a:lnTo>
                      <a:pt x="79" y="3158"/>
                    </a:lnTo>
                    <a:lnTo>
                      <a:pt x="87" y="3159"/>
                    </a:lnTo>
                    <a:lnTo>
                      <a:pt x="94" y="3158"/>
                    </a:lnTo>
                    <a:lnTo>
                      <a:pt x="102" y="3158"/>
                    </a:lnTo>
                    <a:lnTo>
                      <a:pt x="109" y="3158"/>
                    </a:lnTo>
                    <a:lnTo>
                      <a:pt x="115" y="3159"/>
                    </a:lnTo>
                    <a:lnTo>
                      <a:pt x="109" y="3162"/>
                    </a:lnTo>
                    <a:lnTo>
                      <a:pt x="104" y="3168"/>
                    </a:lnTo>
                    <a:lnTo>
                      <a:pt x="99" y="3174"/>
                    </a:lnTo>
                    <a:lnTo>
                      <a:pt x="96" y="3180"/>
                    </a:lnTo>
                    <a:lnTo>
                      <a:pt x="93" y="3187"/>
                    </a:lnTo>
                    <a:lnTo>
                      <a:pt x="91" y="3195"/>
                    </a:lnTo>
                    <a:lnTo>
                      <a:pt x="90" y="3203"/>
                    </a:lnTo>
                    <a:lnTo>
                      <a:pt x="93" y="3213"/>
                    </a:lnTo>
                    <a:lnTo>
                      <a:pt x="101" y="3223"/>
                    </a:lnTo>
                    <a:lnTo>
                      <a:pt x="110" y="3227"/>
                    </a:lnTo>
                    <a:lnTo>
                      <a:pt x="120" y="3227"/>
                    </a:lnTo>
                    <a:lnTo>
                      <a:pt x="130" y="3226"/>
                    </a:lnTo>
                    <a:lnTo>
                      <a:pt x="140" y="3221"/>
                    </a:lnTo>
                    <a:lnTo>
                      <a:pt x="151" y="3220"/>
                    </a:lnTo>
                    <a:lnTo>
                      <a:pt x="162" y="3220"/>
                    </a:lnTo>
                    <a:lnTo>
                      <a:pt x="175" y="3226"/>
                    </a:lnTo>
                    <a:lnTo>
                      <a:pt x="189" y="3217"/>
                    </a:lnTo>
                    <a:lnTo>
                      <a:pt x="208" y="3211"/>
                    </a:lnTo>
                    <a:lnTo>
                      <a:pt x="225" y="3207"/>
                    </a:lnTo>
                    <a:lnTo>
                      <a:pt x="244" y="3203"/>
                    </a:lnTo>
                    <a:lnTo>
                      <a:pt x="261" y="3198"/>
                    </a:lnTo>
                    <a:lnTo>
                      <a:pt x="279" y="3193"/>
                    </a:lnTo>
                    <a:lnTo>
                      <a:pt x="296" y="3186"/>
                    </a:lnTo>
                    <a:lnTo>
                      <a:pt x="314" y="3177"/>
                    </a:lnTo>
                    <a:lnTo>
                      <a:pt x="334" y="3160"/>
                    </a:lnTo>
                    <a:lnTo>
                      <a:pt x="353" y="3144"/>
                    </a:lnTo>
                    <a:lnTo>
                      <a:pt x="368" y="3124"/>
                    </a:lnTo>
                    <a:lnTo>
                      <a:pt x="383" y="3104"/>
                    </a:lnTo>
                    <a:lnTo>
                      <a:pt x="393" y="3083"/>
                    </a:lnTo>
                    <a:lnTo>
                      <a:pt x="403" y="3061"/>
                    </a:lnTo>
                    <a:lnTo>
                      <a:pt x="410" y="3039"/>
                    </a:lnTo>
                    <a:lnTo>
                      <a:pt x="418" y="3019"/>
                    </a:lnTo>
                    <a:lnTo>
                      <a:pt x="413" y="3002"/>
                    </a:lnTo>
                    <a:lnTo>
                      <a:pt x="409" y="2986"/>
                    </a:lnTo>
                    <a:lnTo>
                      <a:pt x="408" y="2969"/>
                    </a:lnTo>
                    <a:lnTo>
                      <a:pt x="408" y="2952"/>
                    </a:lnTo>
                    <a:lnTo>
                      <a:pt x="408" y="2935"/>
                    </a:lnTo>
                    <a:lnTo>
                      <a:pt x="410" y="2917"/>
                    </a:lnTo>
                    <a:lnTo>
                      <a:pt x="413" y="2900"/>
                    </a:lnTo>
                    <a:lnTo>
                      <a:pt x="416" y="2886"/>
                    </a:lnTo>
                    <a:lnTo>
                      <a:pt x="408" y="2879"/>
                    </a:lnTo>
                    <a:lnTo>
                      <a:pt x="403" y="2872"/>
                    </a:lnTo>
                    <a:lnTo>
                      <a:pt x="401" y="2863"/>
                    </a:lnTo>
                    <a:lnTo>
                      <a:pt x="402" y="2855"/>
                    </a:lnTo>
                    <a:lnTo>
                      <a:pt x="408" y="2849"/>
                    </a:lnTo>
                    <a:lnTo>
                      <a:pt x="409" y="2856"/>
                    </a:lnTo>
                    <a:lnTo>
                      <a:pt x="414" y="2863"/>
                    </a:lnTo>
                    <a:lnTo>
                      <a:pt x="421" y="2866"/>
                    </a:lnTo>
                    <a:lnTo>
                      <a:pt x="427" y="2871"/>
                    </a:lnTo>
                    <a:lnTo>
                      <a:pt x="433" y="2873"/>
                    </a:lnTo>
                    <a:lnTo>
                      <a:pt x="440" y="2876"/>
                    </a:lnTo>
                    <a:lnTo>
                      <a:pt x="444" y="2882"/>
                    </a:lnTo>
                    <a:lnTo>
                      <a:pt x="447" y="2890"/>
                    </a:lnTo>
                    <a:lnTo>
                      <a:pt x="446" y="2899"/>
                    </a:lnTo>
                    <a:lnTo>
                      <a:pt x="443" y="2909"/>
                    </a:lnTo>
                    <a:lnTo>
                      <a:pt x="440" y="2919"/>
                    </a:lnTo>
                    <a:lnTo>
                      <a:pt x="436" y="2929"/>
                    </a:lnTo>
                    <a:lnTo>
                      <a:pt x="433" y="2938"/>
                    </a:lnTo>
                    <a:lnTo>
                      <a:pt x="431" y="2948"/>
                    </a:lnTo>
                    <a:lnTo>
                      <a:pt x="430" y="2958"/>
                    </a:lnTo>
                    <a:lnTo>
                      <a:pt x="433" y="2972"/>
                    </a:lnTo>
                    <a:lnTo>
                      <a:pt x="441" y="2971"/>
                    </a:lnTo>
                    <a:lnTo>
                      <a:pt x="447" y="2976"/>
                    </a:lnTo>
                    <a:lnTo>
                      <a:pt x="451" y="2981"/>
                    </a:lnTo>
                    <a:lnTo>
                      <a:pt x="457" y="2988"/>
                    </a:lnTo>
                    <a:lnTo>
                      <a:pt x="455" y="2997"/>
                    </a:lnTo>
                    <a:lnTo>
                      <a:pt x="456" y="3010"/>
                    </a:lnTo>
                    <a:lnTo>
                      <a:pt x="455" y="3020"/>
                    </a:lnTo>
                    <a:lnTo>
                      <a:pt x="451" y="3031"/>
                    </a:lnTo>
                    <a:lnTo>
                      <a:pt x="456" y="3029"/>
                    </a:lnTo>
                    <a:lnTo>
                      <a:pt x="460" y="3030"/>
                    </a:lnTo>
                    <a:lnTo>
                      <a:pt x="462" y="3032"/>
                    </a:lnTo>
                    <a:lnTo>
                      <a:pt x="464" y="3037"/>
                    </a:lnTo>
                    <a:lnTo>
                      <a:pt x="464" y="3046"/>
                    </a:lnTo>
                    <a:lnTo>
                      <a:pt x="464" y="3056"/>
                    </a:lnTo>
                    <a:lnTo>
                      <a:pt x="463" y="3063"/>
                    </a:lnTo>
                    <a:lnTo>
                      <a:pt x="462" y="3070"/>
                    </a:lnTo>
                    <a:lnTo>
                      <a:pt x="460" y="3077"/>
                    </a:lnTo>
                    <a:lnTo>
                      <a:pt x="460" y="3085"/>
                    </a:lnTo>
                    <a:lnTo>
                      <a:pt x="459" y="3092"/>
                    </a:lnTo>
                    <a:lnTo>
                      <a:pt x="458" y="3098"/>
                    </a:lnTo>
                    <a:lnTo>
                      <a:pt x="458" y="3106"/>
                    </a:lnTo>
                    <a:lnTo>
                      <a:pt x="459" y="3116"/>
                    </a:lnTo>
                    <a:lnTo>
                      <a:pt x="467" y="3116"/>
                    </a:lnTo>
                    <a:lnTo>
                      <a:pt x="474" y="3119"/>
                    </a:lnTo>
                    <a:lnTo>
                      <a:pt x="477" y="3125"/>
                    </a:lnTo>
                    <a:lnTo>
                      <a:pt x="481" y="3134"/>
                    </a:lnTo>
                    <a:lnTo>
                      <a:pt x="482" y="3141"/>
                    </a:lnTo>
                    <a:lnTo>
                      <a:pt x="487" y="3149"/>
                    </a:lnTo>
                    <a:lnTo>
                      <a:pt x="491" y="3154"/>
                    </a:lnTo>
                    <a:lnTo>
                      <a:pt x="500" y="3159"/>
                    </a:lnTo>
                    <a:lnTo>
                      <a:pt x="518" y="3153"/>
                    </a:lnTo>
                    <a:lnTo>
                      <a:pt x="539" y="3152"/>
                    </a:lnTo>
                    <a:lnTo>
                      <a:pt x="559" y="3152"/>
                    </a:lnTo>
                    <a:lnTo>
                      <a:pt x="580" y="3155"/>
                    </a:lnTo>
                    <a:lnTo>
                      <a:pt x="600" y="3157"/>
                    </a:lnTo>
                    <a:lnTo>
                      <a:pt x="621" y="3159"/>
                    </a:lnTo>
                    <a:lnTo>
                      <a:pt x="643" y="3158"/>
                    </a:lnTo>
                    <a:lnTo>
                      <a:pt x="664" y="3154"/>
                    </a:lnTo>
                    <a:lnTo>
                      <a:pt x="672" y="3151"/>
                    </a:lnTo>
                    <a:lnTo>
                      <a:pt x="681" y="3150"/>
                    </a:lnTo>
                    <a:lnTo>
                      <a:pt x="692" y="3149"/>
                    </a:lnTo>
                    <a:lnTo>
                      <a:pt x="702" y="3149"/>
                    </a:lnTo>
                    <a:lnTo>
                      <a:pt x="711" y="3149"/>
                    </a:lnTo>
                    <a:lnTo>
                      <a:pt x="720" y="3150"/>
                    </a:lnTo>
                    <a:lnTo>
                      <a:pt x="729" y="3153"/>
                    </a:lnTo>
                    <a:lnTo>
                      <a:pt x="738" y="3159"/>
                    </a:lnTo>
                    <a:lnTo>
                      <a:pt x="745" y="3159"/>
                    </a:lnTo>
                    <a:lnTo>
                      <a:pt x="752" y="3158"/>
                    </a:lnTo>
                    <a:lnTo>
                      <a:pt x="756" y="3153"/>
                    </a:lnTo>
                    <a:lnTo>
                      <a:pt x="761" y="3146"/>
                    </a:lnTo>
                    <a:lnTo>
                      <a:pt x="750" y="3134"/>
                    </a:lnTo>
                    <a:lnTo>
                      <a:pt x="738" y="3124"/>
                    </a:lnTo>
                    <a:lnTo>
                      <a:pt x="725" y="3116"/>
                    </a:lnTo>
                    <a:lnTo>
                      <a:pt x="712" y="3109"/>
                    </a:lnTo>
                    <a:lnTo>
                      <a:pt x="696" y="3102"/>
                    </a:lnTo>
                    <a:lnTo>
                      <a:pt x="681" y="3096"/>
                    </a:lnTo>
                    <a:lnTo>
                      <a:pt x="667" y="3092"/>
                    </a:lnTo>
                    <a:lnTo>
                      <a:pt x="652" y="3087"/>
                    </a:lnTo>
                    <a:lnTo>
                      <a:pt x="641" y="3081"/>
                    </a:lnTo>
                    <a:lnTo>
                      <a:pt x="635" y="3076"/>
                    </a:lnTo>
                    <a:lnTo>
                      <a:pt x="627" y="3068"/>
                    </a:lnTo>
                    <a:lnTo>
                      <a:pt x="620" y="3061"/>
                    </a:lnTo>
                    <a:lnTo>
                      <a:pt x="612" y="3054"/>
                    </a:lnTo>
                    <a:lnTo>
                      <a:pt x="604" y="3047"/>
                    </a:lnTo>
                    <a:lnTo>
                      <a:pt x="595" y="3042"/>
                    </a:lnTo>
                    <a:lnTo>
                      <a:pt x="587" y="3039"/>
                    </a:lnTo>
                    <a:lnTo>
                      <a:pt x="578" y="3023"/>
                    </a:lnTo>
                    <a:lnTo>
                      <a:pt x="570" y="3009"/>
                    </a:lnTo>
                    <a:lnTo>
                      <a:pt x="561" y="2993"/>
                    </a:lnTo>
                    <a:lnTo>
                      <a:pt x="554" y="2978"/>
                    </a:lnTo>
                    <a:lnTo>
                      <a:pt x="547" y="2961"/>
                    </a:lnTo>
                    <a:lnTo>
                      <a:pt x="545" y="2945"/>
                    </a:lnTo>
                    <a:lnTo>
                      <a:pt x="545" y="2928"/>
                    </a:lnTo>
                    <a:lnTo>
                      <a:pt x="549" y="2911"/>
                    </a:lnTo>
                    <a:lnTo>
                      <a:pt x="539" y="2889"/>
                    </a:lnTo>
                    <a:lnTo>
                      <a:pt x="533" y="2867"/>
                    </a:lnTo>
                    <a:lnTo>
                      <a:pt x="529" y="2846"/>
                    </a:lnTo>
                    <a:lnTo>
                      <a:pt x="525" y="2824"/>
                    </a:lnTo>
                    <a:lnTo>
                      <a:pt x="522" y="2801"/>
                    </a:lnTo>
                    <a:lnTo>
                      <a:pt x="518" y="2779"/>
                    </a:lnTo>
                    <a:lnTo>
                      <a:pt x="515" y="2756"/>
                    </a:lnTo>
                    <a:lnTo>
                      <a:pt x="513" y="2734"/>
                    </a:lnTo>
                    <a:lnTo>
                      <a:pt x="506" y="2682"/>
                    </a:lnTo>
                    <a:lnTo>
                      <a:pt x="500" y="2629"/>
                    </a:lnTo>
                    <a:lnTo>
                      <a:pt x="492" y="2578"/>
                    </a:lnTo>
                    <a:lnTo>
                      <a:pt x="485" y="2527"/>
                    </a:lnTo>
                    <a:lnTo>
                      <a:pt x="476" y="2476"/>
                    </a:lnTo>
                    <a:lnTo>
                      <a:pt x="467" y="2424"/>
                    </a:lnTo>
                    <a:lnTo>
                      <a:pt x="456" y="2374"/>
                    </a:lnTo>
                    <a:lnTo>
                      <a:pt x="443" y="2327"/>
                    </a:lnTo>
                    <a:lnTo>
                      <a:pt x="442" y="2320"/>
                    </a:lnTo>
                    <a:lnTo>
                      <a:pt x="441" y="2313"/>
                    </a:lnTo>
                    <a:lnTo>
                      <a:pt x="442" y="2307"/>
                    </a:lnTo>
                    <a:lnTo>
                      <a:pt x="447" y="2304"/>
                    </a:lnTo>
                    <a:lnTo>
                      <a:pt x="451" y="2306"/>
                    </a:lnTo>
                    <a:lnTo>
                      <a:pt x="455" y="2312"/>
                    </a:lnTo>
                    <a:lnTo>
                      <a:pt x="456" y="2316"/>
                    </a:lnTo>
                    <a:lnTo>
                      <a:pt x="457" y="2323"/>
                    </a:lnTo>
                    <a:lnTo>
                      <a:pt x="456" y="2334"/>
                    </a:lnTo>
                    <a:lnTo>
                      <a:pt x="462" y="2345"/>
                    </a:lnTo>
                    <a:lnTo>
                      <a:pt x="462" y="2350"/>
                    </a:lnTo>
                    <a:lnTo>
                      <a:pt x="464" y="2357"/>
                    </a:lnTo>
                    <a:lnTo>
                      <a:pt x="466" y="2363"/>
                    </a:lnTo>
                    <a:lnTo>
                      <a:pt x="470" y="2370"/>
                    </a:lnTo>
                    <a:lnTo>
                      <a:pt x="471" y="2375"/>
                    </a:lnTo>
                    <a:lnTo>
                      <a:pt x="473" y="2382"/>
                    </a:lnTo>
                    <a:lnTo>
                      <a:pt x="474" y="2389"/>
                    </a:lnTo>
                    <a:lnTo>
                      <a:pt x="474" y="2398"/>
                    </a:lnTo>
                    <a:lnTo>
                      <a:pt x="474" y="2381"/>
                    </a:lnTo>
                    <a:lnTo>
                      <a:pt x="475" y="2364"/>
                    </a:lnTo>
                    <a:lnTo>
                      <a:pt x="474" y="2347"/>
                    </a:lnTo>
                    <a:lnTo>
                      <a:pt x="473" y="2331"/>
                    </a:lnTo>
                    <a:lnTo>
                      <a:pt x="471" y="2314"/>
                    </a:lnTo>
                    <a:lnTo>
                      <a:pt x="470" y="2297"/>
                    </a:lnTo>
                    <a:lnTo>
                      <a:pt x="467" y="2281"/>
                    </a:lnTo>
                    <a:lnTo>
                      <a:pt x="467" y="2265"/>
                    </a:lnTo>
                    <a:lnTo>
                      <a:pt x="457" y="2186"/>
                    </a:lnTo>
                    <a:lnTo>
                      <a:pt x="450" y="2108"/>
                    </a:lnTo>
                    <a:lnTo>
                      <a:pt x="447" y="2029"/>
                    </a:lnTo>
                    <a:lnTo>
                      <a:pt x="448" y="1951"/>
                    </a:lnTo>
                    <a:lnTo>
                      <a:pt x="449" y="1871"/>
                    </a:lnTo>
                    <a:lnTo>
                      <a:pt x="454" y="1793"/>
                    </a:lnTo>
                    <a:lnTo>
                      <a:pt x="459" y="1714"/>
                    </a:lnTo>
                    <a:lnTo>
                      <a:pt x="467" y="1635"/>
                    </a:lnTo>
                    <a:lnTo>
                      <a:pt x="462" y="1630"/>
                    </a:lnTo>
                    <a:lnTo>
                      <a:pt x="467" y="1627"/>
                    </a:lnTo>
                    <a:lnTo>
                      <a:pt x="460" y="1541"/>
                    </a:lnTo>
                    <a:lnTo>
                      <a:pt x="456" y="1456"/>
                    </a:lnTo>
                    <a:lnTo>
                      <a:pt x="452" y="1370"/>
                    </a:lnTo>
                    <a:lnTo>
                      <a:pt x="452" y="1285"/>
                    </a:lnTo>
                    <a:lnTo>
                      <a:pt x="454" y="1199"/>
                    </a:lnTo>
                    <a:lnTo>
                      <a:pt x="459" y="1114"/>
                    </a:lnTo>
                    <a:lnTo>
                      <a:pt x="468" y="1030"/>
                    </a:lnTo>
                    <a:lnTo>
                      <a:pt x="482" y="949"/>
                    </a:lnTo>
                    <a:lnTo>
                      <a:pt x="489" y="901"/>
                    </a:lnTo>
                    <a:lnTo>
                      <a:pt x="493" y="854"/>
                    </a:lnTo>
                    <a:lnTo>
                      <a:pt x="496" y="805"/>
                    </a:lnTo>
                    <a:lnTo>
                      <a:pt x="496" y="758"/>
                    </a:lnTo>
                    <a:lnTo>
                      <a:pt x="492" y="709"/>
                    </a:lnTo>
                    <a:lnTo>
                      <a:pt x="489" y="660"/>
                    </a:lnTo>
                    <a:lnTo>
                      <a:pt x="484" y="612"/>
                    </a:lnTo>
                    <a:lnTo>
                      <a:pt x="480" y="566"/>
                    </a:lnTo>
                    <a:lnTo>
                      <a:pt x="483" y="561"/>
                    </a:lnTo>
                    <a:lnTo>
                      <a:pt x="489" y="558"/>
                    </a:lnTo>
                    <a:lnTo>
                      <a:pt x="496" y="557"/>
                    </a:lnTo>
                    <a:lnTo>
                      <a:pt x="503" y="559"/>
                    </a:lnTo>
                    <a:lnTo>
                      <a:pt x="488" y="518"/>
                    </a:lnTo>
                    <a:lnTo>
                      <a:pt x="476" y="477"/>
                    </a:lnTo>
                    <a:lnTo>
                      <a:pt x="468" y="434"/>
                    </a:lnTo>
                    <a:lnTo>
                      <a:pt x="465" y="391"/>
                    </a:lnTo>
                    <a:lnTo>
                      <a:pt x="463" y="345"/>
                    </a:lnTo>
                    <a:lnTo>
                      <a:pt x="464" y="301"/>
                    </a:lnTo>
                    <a:lnTo>
                      <a:pt x="467" y="257"/>
                    </a:lnTo>
                    <a:lnTo>
                      <a:pt x="474" y="213"/>
                    </a:lnTo>
                    <a:lnTo>
                      <a:pt x="464" y="203"/>
                    </a:lnTo>
                    <a:lnTo>
                      <a:pt x="455" y="211"/>
                    </a:lnTo>
                    <a:lnTo>
                      <a:pt x="449" y="221"/>
                    </a:lnTo>
                    <a:lnTo>
                      <a:pt x="444" y="233"/>
                    </a:lnTo>
                    <a:lnTo>
                      <a:pt x="441" y="246"/>
                    </a:lnTo>
                    <a:lnTo>
                      <a:pt x="436" y="259"/>
                    </a:lnTo>
                    <a:lnTo>
                      <a:pt x="433" y="271"/>
                    </a:lnTo>
                    <a:lnTo>
                      <a:pt x="426" y="282"/>
                    </a:lnTo>
                    <a:lnTo>
                      <a:pt x="418" y="293"/>
                    </a:lnTo>
                    <a:lnTo>
                      <a:pt x="413" y="275"/>
                    </a:lnTo>
                    <a:lnTo>
                      <a:pt x="410" y="257"/>
                    </a:lnTo>
                    <a:lnTo>
                      <a:pt x="409" y="238"/>
                    </a:lnTo>
                    <a:lnTo>
                      <a:pt x="408" y="220"/>
                    </a:lnTo>
                    <a:lnTo>
                      <a:pt x="405" y="201"/>
                    </a:lnTo>
                    <a:lnTo>
                      <a:pt x="401" y="184"/>
                    </a:lnTo>
                    <a:lnTo>
                      <a:pt x="393" y="168"/>
                    </a:lnTo>
                    <a:lnTo>
                      <a:pt x="382" y="154"/>
                    </a:lnTo>
                    <a:lnTo>
                      <a:pt x="376" y="127"/>
                    </a:lnTo>
                    <a:lnTo>
                      <a:pt x="367" y="104"/>
                    </a:lnTo>
                    <a:lnTo>
                      <a:pt x="351" y="82"/>
                    </a:lnTo>
                    <a:lnTo>
                      <a:pt x="334" y="63"/>
                    </a:lnTo>
                    <a:lnTo>
                      <a:pt x="312" y="45"/>
                    </a:lnTo>
                    <a:lnTo>
                      <a:pt x="291" y="29"/>
                    </a:lnTo>
                    <a:lnTo>
                      <a:pt x="268" y="14"/>
                    </a:lnTo>
                    <a:lnTo>
                      <a:pt x="246" y="0"/>
                    </a:lnTo>
                    <a:lnTo>
                      <a:pt x="226" y="0"/>
                    </a:lnTo>
                    <a:lnTo>
                      <a:pt x="214" y="7"/>
                    </a:lnTo>
                    <a:lnTo>
                      <a:pt x="209" y="20"/>
                    </a:lnTo>
                    <a:lnTo>
                      <a:pt x="209" y="36"/>
                    </a:lnTo>
                    <a:lnTo>
                      <a:pt x="209" y="53"/>
                    </a:lnTo>
                    <a:lnTo>
                      <a:pt x="210" y="71"/>
                    </a:lnTo>
                    <a:lnTo>
                      <a:pt x="209" y="87"/>
                    </a:lnTo>
                    <a:lnTo>
                      <a:pt x="205" y="103"/>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40" name="Freeform 38">
                <a:extLst>
                  <a:ext uri="{FF2B5EF4-FFF2-40B4-BE49-F238E27FC236}">
                    <a16:creationId xmlns:a16="http://schemas.microsoft.com/office/drawing/2014/main" xmlns="" id="{9D7BC94C-14F0-4171-B3A9-03519FC24D51}"/>
                  </a:ext>
                </a:extLst>
              </p:cNvPr>
              <p:cNvSpPr>
                <a:spLocks/>
              </p:cNvSpPr>
              <p:nvPr/>
            </p:nvSpPr>
            <p:spPr bwMode="auto">
              <a:xfrm>
                <a:off x="2400" y="2608"/>
                <a:ext cx="147" cy="143"/>
              </a:xfrm>
              <a:custGeom>
                <a:avLst/>
                <a:gdLst>
                  <a:gd name="T0" fmla="*/ 0 w 295"/>
                  <a:gd name="T1" fmla="*/ 0 h 287"/>
                  <a:gd name="T2" fmla="*/ 0 w 295"/>
                  <a:gd name="T3" fmla="*/ 0 h 287"/>
                  <a:gd name="T4" fmla="*/ 0 w 295"/>
                  <a:gd name="T5" fmla="*/ 0 h 287"/>
                  <a:gd name="T6" fmla="*/ 0 w 295"/>
                  <a:gd name="T7" fmla="*/ 0 h 287"/>
                  <a:gd name="T8" fmla="*/ 0 w 295"/>
                  <a:gd name="T9" fmla="*/ 0 h 287"/>
                  <a:gd name="T10" fmla="*/ 0 w 295"/>
                  <a:gd name="T11" fmla="*/ 0 h 287"/>
                  <a:gd name="T12" fmla="*/ 0 w 295"/>
                  <a:gd name="T13" fmla="*/ 0 h 287"/>
                  <a:gd name="T14" fmla="*/ 0 w 295"/>
                  <a:gd name="T15" fmla="*/ 0 h 287"/>
                  <a:gd name="T16" fmla="*/ 0 w 295"/>
                  <a:gd name="T17" fmla="*/ 0 h 287"/>
                  <a:gd name="T18" fmla="*/ 0 w 295"/>
                  <a:gd name="T19" fmla="*/ 0 h 287"/>
                  <a:gd name="T20" fmla="*/ 0 w 295"/>
                  <a:gd name="T21" fmla="*/ 0 h 287"/>
                  <a:gd name="T22" fmla="*/ 0 w 295"/>
                  <a:gd name="T23" fmla="*/ 0 h 287"/>
                  <a:gd name="T24" fmla="*/ 0 w 295"/>
                  <a:gd name="T25" fmla="*/ 0 h 287"/>
                  <a:gd name="T26" fmla="*/ 0 w 295"/>
                  <a:gd name="T27" fmla="*/ 0 h 287"/>
                  <a:gd name="T28" fmla="*/ 0 w 295"/>
                  <a:gd name="T29" fmla="*/ 0 h 287"/>
                  <a:gd name="T30" fmla="*/ 0 w 295"/>
                  <a:gd name="T31" fmla="*/ 0 h 287"/>
                  <a:gd name="T32" fmla="*/ 0 w 295"/>
                  <a:gd name="T33" fmla="*/ 0 h 287"/>
                  <a:gd name="T34" fmla="*/ 0 w 295"/>
                  <a:gd name="T35" fmla="*/ 0 h 287"/>
                  <a:gd name="T36" fmla="*/ 0 w 295"/>
                  <a:gd name="T37" fmla="*/ 0 h 287"/>
                  <a:gd name="T38" fmla="*/ 0 w 295"/>
                  <a:gd name="T39" fmla="*/ 0 h 287"/>
                  <a:gd name="T40" fmla="*/ 0 w 295"/>
                  <a:gd name="T41" fmla="*/ 0 h 287"/>
                  <a:gd name="T42" fmla="*/ 0 w 295"/>
                  <a:gd name="T43" fmla="*/ 0 h 287"/>
                  <a:gd name="T44" fmla="*/ 0 w 295"/>
                  <a:gd name="T45" fmla="*/ 0 h 287"/>
                  <a:gd name="T46" fmla="*/ 0 w 295"/>
                  <a:gd name="T47" fmla="*/ 0 h 287"/>
                  <a:gd name="T48" fmla="*/ 0 w 295"/>
                  <a:gd name="T49" fmla="*/ 0 h 287"/>
                  <a:gd name="T50" fmla="*/ 0 w 295"/>
                  <a:gd name="T51" fmla="*/ 0 h 287"/>
                  <a:gd name="T52" fmla="*/ 0 w 295"/>
                  <a:gd name="T53" fmla="*/ 0 h 287"/>
                  <a:gd name="T54" fmla="*/ 0 w 295"/>
                  <a:gd name="T55" fmla="*/ 0 h 287"/>
                  <a:gd name="T56" fmla="*/ 0 w 295"/>
                  <a:gd name="T57" fmla="*/ 0 h 287"/>
                  <a:gd name="T58" fmla="*/ 0 w 295"/>
                  <a:gd name="T59" fmla="*/ 0 h 287"/>
                  <a:gd name="T60" fmla="*/ 0 w 295"/>
                  <a:gd name="T61" fmla="*/ 0 h 287"/>
                  <a:gd name="T62" fmla="*/ 0 w 295"/>
                  <a:gd name="T63" fmla="*/ 0 h 287"/>
                  <a:gd name="T64" fmla="*/ 0 w 295"/>
                  <a:gd name="T65" fmla="*/ 0 h 287"/>
                  <a:gd name="T66" fmla="*/ 0 w 295"/>
                  <a:gd name="T67" fmla="*/ 0 h 287"/>
                  <a:gd name="T68" fmla="*/ 0 w 295"/>
                  <a:gd name="T69" fmla="*/ 0 h 287"/>
                  <a:gd name="T70" fmla="*/ 0 w 295"/>
                  <a:gd name="T71" fmla="*/ 0 h 287"/>
                  <a:gd name="T72" fmla="*/ 0 w 295"/>
                  <a:gd name="T73" fmla="*/ 0 h 287"/>
                  <a:gd name="T74" fmla="*/ 0 w 295"/>
                  <a:gd name="T75" fmla="*/ 0 h 287"/>
                  <a:gd name="T76" fmla="*/ 0 w 295"/>
                  <a:gd name="T77" fmla="*/ 0 h 287"/>
                  <a:gd name="T78" fmla="*/ 0 w 295"/>
                  <a:gd name="T79" fmla="*/ 0 h 287"/>
                  <a:gd name="T80" fmla="*/ 0 w 295"/>
                  <a:gd name="T81" fmla="*/ 0 h 287"/>
                  <a:gd name="T82" fmla="*/ 0 w 295"/>
                  <a:gd name="T83" fmla="*/ 0 h 287"/>
                  <a:gd name="T84" fmla="*/ 0 w 295"/>
                  <a:gd name="T85" fmla="*/ 0 h 287"/>
                  <a:gd name="T86" fmla="*/ 0 w 295"/>
                  <a:gd name="T87" fmla="*/ 0 h 287"/>
                  <a:gd name="T88" fmla="*/ 0 w 295"/>
                  <a:gd name="T89" fmla="*/ 0 h 287"/>
                  <a:gd name="T90" fmla="*/ 0 w 295"/>
                  <a:gd name="T91" fmla="*/ 0 h 287"/>
                  <a:gd name="T92" fmla="*/ 0 w 295"/>
                  <a:gd name="T93" fmla="*/ 0 h 287"/>
                  <a:gd name="T94" fmla="*/ 0 w 295"/>
                  <a:gd name="T95" fmla="*/ 0 h 287"/>
                  <a:gd name="T96" fmla="*/ 0 w 295"/>
                  <a:gd name="T97" fmla="*/ 0 h 287"/>
                  <a:gd name="T98" fmla="*/ 0 w 295"/>
                  <a:gd name="T99" fmla="*/ 0 h 287"/>
                  <a:gd name="T100" fmla="*/ 0 w 295"/>
                  <a:gd name="T101" fmla="*/ 0 h 287"/>
                  <a:gd name="T102" fmla="*/ 0 w 295"/>
                  <a:gd name="T103" fmla="*/ 0 h 287"/>
                  <a:gd name="T104" fmla="*/ 0 w 295"/>
                  <a:gd name="T105" fmla="*/ 0 h 287"/>
                  <a:gd name="T106" fmla="*/ 0 w 295"/>
                  <a:gd name="T107" fmla="*/ 0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5" h="287">
                    <a:moveTo>
                      <a:pt x="11" y="152"/>
                    </a:moveTo>
                    <a:lnTo>
                      <a:pt x="5" y="160"/>
                    </a:lnTo>
                    <a:lnTo>
                      <a:pt x="3" y="171"/>
                    </a:lnTo>
                    <a:lnTo>
                      <a:pt x="0" y="181"/>
                    </a:lnTo>
                    <a:lnTo>
                      <a:pt x="0" y="194"/>
                    </a:lnTo>
                    <a:lnTo>
                      <a:pt x="0" y="204"/>
                    </a:lnTo>
                    <a:lnTo>
                      <a:pt x="3" y="215"/>
                    </a:lnTo>
                    <a:lnTo>
                      <a:pt x="5" y="226"/>
                    </a:lnTo>
                    <a:lnTo>
                      <a:pt x="11" y="236"/>
                    </a:lnTo>
                    <a:lnTo>
                      <a:pt x="18" y="234"/>
                    </a:lnTo>
                    <a:lnTo>
                      <a:pt x="22" y="229"/>
                    </a:lnTo>
                    <a:lnTo>
                      <a:pt x="24" y="222"/>
                    </a:lnTo>
                    <a:lnTo>
                      <a:pt x="29" y="218"/>
                    </a:lnTo>
                    <a:lnTo>
                      <a:pt x="35" y="221"/>
                    </a:lnTo>
                    <a:lnTo>
                      <a:pt x="37" y="229"/>
                    </a:lnTo>
                    <a:lnTo>
                      <a:pt x="37" y="237"/>
                    </a:lnTo>
                    <a:lnTo>
                      <a:pt x="37" y="246"/>
                    </a:lnTo>
                    <a:lnTo>
                      <a:pt x="36" y="253"/>
                    </a:lnTo>
                    <a:lnTo>
                      <a:pt x="39" y="261"/>
                    </a:lnTo>
                    <a:lnTo>
                      <a:pt x="45" y="264"/>
                    </a:lnTo>
                    <a:lnTo>
                      <a:pt x="57" y="267"/>
                    </a:lnTo>
                    <a:lnTo>
                      <a:pt x="61" y="256"/>
                    </a:lnTo>
                    <a:lnTo>
                      <a:pt x="64" y="247"/>
                    </a:lnTo>
                    <a:lnTo>
                      <a:pt x="65" y="237"/>
                    </a:lnTo>
                    <a:lnTo>
                      <a:pt x="68" y="228"/>
                    </a:lnTo>
                    <a:lnTo>
                      <a:pt x="69" y="218"/>
                    </a:lnTo>
                    <a:lnTo>
                      <a:pt x="71" y="207"/>
                    </a:lnTo>
                    <a:lnTo>
                      <a:pt x="74" y="198"/>
                    </a:lnTo>
                    <a:lnTo>
                      <a:pt x="80" y="190"/>
                    </a:lnTo>
                    <a:lnTo>
                      <a:pt x="86" y="196"/>
                    </a:lnTo>
                    <a:lnTo>
                      <a:pt x="90" y="205"/>
                    </a:lnTo>
                    <a:lnTo>
                      <a:pt x="93" y="214"/>
                    </a:lnTo>
                    <a:lnTo>
                      <a:pt x="98" y="223"/>
                    </a:lnTo>
                    <a:lnTo>
                      <a:pt x="94" y="227"/>
                    </a:lnTo>
                    <a:lnTo>
                      <a:pt x="89" y="232"/>
                    </a:lnTo>
                    <a:lnTo>
                      <a:pt x="84" y="237"/>
                    </a:lnTo>
                    <a:lnTo>
                      <a:pt x="80" y="244"/>
                    </a:lnTo>
                    <a:lnTo>
                      <a:pt x="76" y="248"/>
                    </a:lnTo>
                    <a:lnTo>
                      <a:pt x="76" y="254"/>
                    </a:lnTo>
                    <a:lnTo>
                      <a:pt x="78" y="260"/>
                    </a:lnTo>
                    <a:lnTo>
                      <a:pt x="85" y="267"/>
                    </a:lnTo>
                    <a:lnTo>
                      <a:pt x="92" y="270"/>
                    </a:lnTo>
                    <a:lnTo>
                      <a:pt x="99" y="275"/>
                    </a:lnTo>
                    <a:lnTo>
                      <a:pt x="107" y="279"/>
                    </a:lnTo>
                    <a:lnTo>
                      <a:pt x="117" y="284"/>
                    </a:lnTo>
                    <a:lnTo>
                      <a:pt x="125" y="286"/>
                    </a:lnTo>
                    <a:lnTo>
                      <a:pt x="135" y="287"/>
                    </a:lnTo>
                    <a:lnTo>
                      <a:pt x="144" y="287"/>
                    </a:lnTo>
                    <a:lnTo>
                      <a:pt x="156" y="285"/>
                    </a:lnTo>
                    <a:lnTo>
                      <a:pt x="160" y="279"/>
                    </a:lnTo>
                    <a:lnTo>
                      <a:pt x="166" y="276"/>
                    </a:lnTo>
                    <a:lnTo>
                      <a:pt x="171" y="272"/>
                    </a:lnTo>
                    <a:lnTo>
                      <a:pt x="178" y="270"/>
                    </a:lnTo>
                    <a:lnTo>
                      <a:pt x="183" y="265"/>
                    </a:lnTo>
                    <a:lnTo>
                      <a:pt x="186" y="261"/>
                    </a:lnTo>
                    <a:lnTo>
                      <a:pt x="187" y="255"/>
                    </a:lnTo>
                    <a:lnTo>
                      <a:pt x="187" y="248"/>
                    </a:lnTo>
                    <a:lnTo>
                      <a:pt x="180" y="243"/>
                    </a:lnTo>
                    <a:lnTo>
                      <a:pt x="174" y="240"/>
                    </a:lnTo>
                    <a:lnTo>
                      <a:pt x="166" y="239"/>
                    </a:lnTo>
                    <a:lnTo>
                      <a:pt x="158" y="239"/>
                    </a:lnTo>
                    <a:lnTo>
                      <a:pt x="148" y="239"/>
                    </a:lnTo>
                    <a:lnTo>
                      <a:pt x="140" y="239"/>
                    </a:lnTo>
                    <a:lnTo>
                      <a:pt x="133" y="237"/>
                    </a:lnTo>
                    <a:lnTo>
                      <a:pt x="126" y="236"/>
                    </a:lnTo>
                    <a:lnTo>
                      <a:pt x="130" y="223"/>
                    </a:lnTo>
                    <a:lnTo>
                      <a:pt x="136" y="212"/>
                    </a:lnTo>
                    <a:lnTo>
                      <a:pt x="142" y="202"/>
                    </a:lnTo>
                    <a:lnTo>
                      <a:pt x="150" y="193"/>
                    </a:lnTo>
                    <a:lnTo>
                      <a:pt x="156" y="182"/>
                    </a:lnTo>
                    <a:lnTo>
                      <a:pt x="167" y="175"/>
                    </a:lnTo>
                    <a:lnTo>
                      <a:pt x="177" y="169"/>
                    </a:lnTo>
                    <a:lnTo>
                      <a:pt x="191" y="164"/>
                    </a:lnTo>
                    <a:lnTo>
                      <a:pt x="199" y="160"/>
                    </a:lnTo>
                    <a:lnTo>
                      <a:pt x="209" y="156"/>
                    </a:lnTo>
                    <a:lnTo>
                      <a:pt x="218" y="154"/>
                    </a:lnTo>
                    <a:lnTo>
                      <a:pt x="228" y="153"/>
                    </a:lnTo>
                    <a:lnTo>
                      <a:pt x="237" y="148"/>
                    </a:lnTo>
                    <a:lnTo>
                      <a:pt x="246" y="145"/>
                    </a:lnTo>
                    <a:lnTo>
                      <a:pt x="254" y="138"/>
                    </a:lnTo>
                    <a:lnTo>
                      <a:pt x="262" y="129"/>
                    </a:lnTo>
                    <a:lnTo>
                      <a:pt x="266" y="117"/>
                    </a:lnTo>
                    <a:lnTo>
                      <a:pt x="269" y="106"/>
                    </a:lnTo>
                    <a:lnTo>
                      <a:pt x="273" y="95"/>
                    </a:lnTo>
                    <a:lnTo>
                      <a:pt x="276" y="84"/>
                    </a:lnTo>
                    <a:lnTo>
                      <a:pt x="279" y="73"/>
                    </a:lnTo>
                    <a:lnTo>
                      <a:pt x="284" y="63"/>
                    </a:lnTo>
                    <a:lnTo>
                      <a:pt x="289" y="53"/>
                    </a:lnTo>
                    <a:lnTo>
                      <a:pt x="295" y="43"/>
                    </a:lnTo>
                    <a:lnTo>
                      <a:pt x="291" y="35"/>
                    </a:lnTo>
                    <a:lnTo>
                      <a:pt x="287" y="32"/>
                    </a:lnTo>
                    <a:lnTo>
                      <a:pt x="283" y="29"/>
                    </a:lnTo>
                    <a:lnTo>
                      <a:pt x="277" y="26"/>
                    </a:lnTo>
                    <a:lnTo>
                      <a:pt x="267" y="27"/>
                    </a:lnTo>
                    <a:lnTo>
                      <a:pt x="259" y="27"/>
                    </a:lnTo>
                    <a:lnTo>
                      <a:pt x="251" y="24"/>
                    </a:lnTo>
                    <a:lnTo>
                      <a:pt x="244" y="20"/>
                    </a:lnTo>
                    <a:lnTo>
                      <a:pt x="236" y="14"/>
                    </a:lnTo>
                    <a:lnTo>
                      <a:pt x="228" y="8"/>
                    </a:lnTo>
                    <a:lnTo>
                      <a:pt x="220" y="2"/>
                    </a:lnTo>
                    <a:lnTo>
                      <a:pt x="213" y="0"/>
                    </a:lnTo>
                    <a:lnTo>
                      <a:pt x="181" y="8"/>
                    </a:lnTo>
                    <a:lnTo>
                      <a:pt x="148" y="18"/>
                    </a:lnTo>
                    <a:lnTo>
                      <a:pt x="115" y="30"/>
                    </a:lnTo>
                    <a:lnTo>
                      <a:pt x="85" y="45"/>
                    </a:lnTo>
                    <a:lnTo>
                      <a:pt x="56" y="62"/>
                    </a:lnTo>
                    <a:lnTo>
                      <a:pt x="33" y="86"/>
                    </a:lnTo>
                    <a:lnTo>
                      <a:pt x="18" y="114"/>
                    </a:lnTo>
                    <a:lnTo>
                      <a:pt x="11" y="152"/>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9">
                <a:extLst>
                  <a:ext uri="{FF2B5EF4-FFF2-40B4-BE49-F238E27FC236}">
                    <a16:creationId xmlns:a16="http://schemas.microsoft.com/office/drawing/2014/main" xmlns="" id="{17A2CCC6-8D01-4FFF-8FD9-699AC19886E8}"/>
                  </a:ext>
                </a:extLst>
              </p:cNvPr>
              <p:cNvSpPr>
                <a:spLocks/>
              </p:cNvSpPr>
              <p:nvPr/>
            </p:nvSpPr>
            <p:spPr bwMode="auto">
              <a:xfrm>
                <a:off x="2037" y="2657"/>
                <a:ext cx="581" cy="1421"/>
              </a:xfrm>
              <a:custGeom>
                <a:avLst/>
                <a:gdLst>
                  <a:gd name="T0" fmla="*/ 0 w 1163"/>
                  <a:gd name="T1" fmla="*/ 0 h 2843"/>
                  <a:gd name="T2" fmla="*/ 0 w 1163"/>
                  <a:gd name="T3" fmla="*/ 1 h 2843"/>
                  <a:gd name="T4" fmla="*/ 0 w 1163"/>
                  <a:gd name="T5" fmla="*/ 1 h 2843"/>
                  <a:gd name="T6" fmla="*/ 0 w 1163"/>
                  <a:gd name="T7" fmla="*/ 2 h 2843"/>
                  <a:gd name="T8" fmla="*/ 0 w 1163"/>
                  <a:gd name="T9" fmla="*/ 3 h 2843"/>
                  <a:gd name="T10" fmla="*/ 0 w 1163"/>
                  <a:gd name="T11" fmla="*/ 3 h 2843"/>
                  <a:gd name="T12" fmla="*/ 0 w 1163"/>
                  <a:gd name="T13" fmla="*/ 3 h 2843"/>
                  <a:gd name="T14" fmla="*/ 0 w 1163"/>
                  <a:gd name="T15" fmla="*/ 4 h 2843"/>
                  <a:gd name="T16" fmla="*/ 0 w 1163"/>
                  <a:gd name="T17" fmla="*/ 4 h 2843"/>
                  <a:gd name="T18" fmla="*/ 0 w 1163"/>
                  <a:gd name="T19" fmla="*/ 4 h 2843"/>
                  <a:gd name="T20" fmla="*/ 0 w 1163"/>
                  <a:gd name="T21" fmla="*/ 4 h 2843"/>
                  <a:gd name="T22" fmla="*/ 0 w 1163"/>
                  <a:gd name="T23" fmla="*/ 4 h 2843"/>
                  <a:gd name="T24" fmla="*/ 0 w 1163"/>
                  <a:gd name="T25" fmla="*/ 5 h 2843"/>
                  <a:gd name="T26" fmla="*/ 0 w 1163"/>
                  <a:gd name="T27" fmla="*/ 5 h 2843"/>
                  <a:gd name="T28" fmla="*/ 0 w 1163"/>
                  <a:gd name="T29" fmla="*/ 5 h 2843"/>
                  <a:gd name="T30" fmla="*/ 0 w 1163"/>
                  <a:gd name="T31" fmla="*/ 5 h 2843"/>
                  <a:gd name="T32" fmla="*/ 0 w 1163"/>
                  <a:gd name="T33" fmla="*/ 5 h 2843"/>
                  <a:gd name="T34" fmla="*/ 0 w 1163"/>
                  <a:gd name="T35" fmla="*/ 5 h 2843"/>
                  <a:gd name="T36" fmla="*/ 0 w 1163"/>
                  <a:gd name="T37" fmla="*/ 5 h 2843"/>
                  <a:gd name="T38" fmla="*/ 0 w 1163"/>
                  <a:gd name="T39" fmla="*/ 5 h 2843"/>
                  <a:gd name="T40" fmla="*/ 0 w 1163"/>
                  <a:gd name="T41" fmla="*/ 5 h 2843"/>
                  <a:gd name="T42" fmla="*/ 0 w 1163"/>
                  <a:gd name="T43" fmla="*/ 5 h 2843"/>
                  <a:gd name="T44" fmla="*/ 0 w 1163"/>
                  <a:gd name="T45" fmla="*/ 5 h 2843"/>
                  <a:gd name="T46" fmla="*/ 0 w 1163"/>
                  <a:gd name="T47" fmla="*/ 5 h 2843"/>
                  <a:gd name="T48" fmla="*/ 1 w 1163"/>
                  <a:gd name="T49" fmla="*/ 5 h 2843"/>
                  <a:gd name="T50" fmla="*/ 1 w 1163"/>
                  <a:gd name="T51" fmla="*/ 5 h 2843"/>
                  <a:gd name="T52" fmla="*/ 1 w 1163"/>
                  <a:gd name="T53" fmla="*/ 5 h 2843"/>
                  <a:gd name="T54" fmla="*/ 1 w 1163"/>
                  <a:gd name="T55" fmla="*/ 5 h 2843"/>
                  <a:gd name="T56" fmla="*/ 1 w 1163"/>
                  <a:gd name="T57" fmla="*/ 5 h 2843"/>
                  <a:gd name="T58" fmla="*/ 2 w 1163"/>
                  <a:gd name="T59" fmla="*/ 4 h 2843"/>
                  <a:gd name="T60" fmla="*/ 2 w 1163"/>
                  <a:gd name="T61" fmla="*/ 4 h 2843"/>
                  <a:gd name="T62" fmla="*/ 2 w 1163"/>
                  <a:gd name="T63" fmla="*/ 4 h 2843"/>
                  <a:gd name="T64" fmla="*/ 2 w 1163"/>
                  <a:gd name="T65" fmla="*/ 4 h 2843"/>
                  <a:gd name="T66" fmla="*/ 2 w 1163"/>
                  <a:gd name="T67" fmla="*/ 4 h 2843"/>
                  <a:gd name="T68" fmla="*/ 2 w 1163"/>
                  <a:gd name="T69" fmla="*/ 4 h 2843"/>
                  <a:gd name="T70" fmla="*/ 2 w 1163"/>
                  <a:gd name="T71" fmla="*/ 3 h 2843"/>
                  <a:gd name="T72" fmla="*/ 2 w 1163"/>
                  <a:gd name="T73" fmla="*/ 3 h 2843"/>
                  <a:gd name="T74" fmla="*/ 2 w 1163"/>
                  <a:gd name="T75" fmla="*/ 3 h 2843"/>
                  <a:gd name="T76" fmla="*/ 2 w 1163"/>
                  <a:gd name="T77" fmla="*/ 2 h 2843"/>
                  <a:gd name="T78" fmla="*/ 2 w 1163"/>
                  <a:gd name="T79" fmla="*/ 2 h 2843"/>
                  <a:gd name="T80" fmla="*/ 1 w 1163"/>
                  <a:gd name="T81" fmla="*/ 1 h 2843"/>
                  <a:gd name="T82" fmla="*/ 1 w 1163"/>
                  <a:gd name="T83" fmla="*/ 1 h 2843"/>
                  <a:gd name="T84" fmla="*/ 1 w 1163"/>
                  <a:gd name="T85" fmla="*/ 1 h 2843"/>
                  <a:gd name="T86" fmla="*/ 1 w 1163"/>
                  <a:gd name="T87" fmla="*/ 1 h 2843"/>
                  <a:gd name="T88" fmla="*/ 1 w 1163"/>
                  <a:gd name="T89" fmla="*/ 1 h 2843"/>
                  <a:gd name="T90" fmla="*/ 1 w 1163"/>
                  <a:gd name="T91" fmla="*/ 1 h 2843"/>
                  <a:gd name="T92" fmla="*/ 1 w 1163"/>
                  <a:gd name="T93" fmla="*/ 1 h 2843"/>
                  <a:gd name="T94" fmla="*/ 1 w 1163"/>
                  <a:gd name="T95" fmla="*/ 1 h 2843"/>
                  <a:gd name="T96" fmla="*/ 1 w 1163"/>
                  <a:gd name="T97" fmla="*/ 1 h 2843"/>
                  <a:gd name="T98" fmla="*/ 1 w 1163"/>
                  <a:gd name="T99" fmla="*/ 1 h 2843"/>
                  <a:gd name="T100" fmla="*/ 1 w 1163"/>
                  <a:gd name="T101" fmla="*/ 1 h 2843"/>
                  <a:gd name="T102" fmla="*/ 1 w 1163"/>
                  <a:gd name="T103" fmla="*/ 1 h 2843"/>
                  <a:gd name="T104" fmla="*/ 1 w 1163"/>
                  <a:gd name="T105" fmla="*/ 0 h 2843"/>
                  <a:gd name="T106" fmla="*/ 1 w 1163"/>
                  <a:gd name="T107" fmla="*/ 0 h 2843"/>
                  <a:gd name="T108" fmla="*/ 1 w 1163"/>
                  <a:gd name="T109" fmla="*/ 0 h 2843"/>
                  <a:gd name="T110" fmla="*/ 1 w 1163"/>
                  <a:gd name="T111" fmla="*/ 0 h 2843"/>
                  <a:gd name="T112" fmla="*/ 0 w 1163"/>
                  <a:gd name="T113" fmla="*/ 0 h 2843"/>
                  <a:gd name="T114" fmla="*/ 0 w 1163"/>
                  <a:gd name="T115" fmla="*/ 0 h 2843"/>
                  <a:gd name="T116" fmla="*/ 0 w 1163"/>
                  <a:gd name="T117" fmla="*/ 0 h 28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63" h="2843">
                    <a:moveTo>
                      <a:pt x="318" y="174"/>
                    </a:moveTo>
                    <a:lnTo>
                      <a:pt x="317" y="183"/>
                    </a:lnTo>
                    <a:lnTo>
                      <a:pt x="320" y="192"/>
                    </a:lnTo>
                    <a:lnTo>
                      <a:pt x="325" y="200"/>
                    </a:lnTo>
                    <a:lnTo>
                      <a:pt x="330" y="210"/>
                    </a:lnTo>
                    <a:lnTo>
                      <a:pt x="334" y="218"/>
                    </a:lnTo>
                    <a:lnTo>
                      <a:pt x="337" y="227"/>
                    </a:lnTo>
                    <a:lnTo>
                      <a:pt x="336" y="237"/>
                    </a:lnTo>
                    <a:lnTo>
                      <a:pt x="331" y="248"/>
                    </a:lnTo>
                    <a:lnTo>
                      <a:pt x="318" y="286"/>
                    </a:lnTo>
                    <a:lnTo>
                      <a:pt x="306" y="323"/>
                    </a:lnTo>
                    <a:lnTo>
                      <a:pt x="295" y="362"/>
                    </a:lnTo>
                    <a:lnTo>
                      <a:pt x="285" y="401"/>
                    </a:lnTo>
                    <a:lnTo>
                      <a:pt x="273" y="440"/>
                    </a:lnTo>
                    <a:lnTo>
                      <a:pt x="263" y="479"/>
                    </a:lnTo>
                    <a:lnTo>
                      <a:pt x="254" y="518"/>
                    </a:lnTo>
                    <a:lnTo>
                      <a:pt x="246" y="558"/>
                    </a:lnTo>
                    <a:lnTo>
                      <a:pt x="231" y="621"/>
                    </a:lnTo>
                    <a:lnTo>
                      <a:pt x="218" y="684"/>
                    </a:lnTo>
                    <a:lnTo>
                      <a:pt x="204" y="747"/>
                    </a:lnTo>
                    <a:lnTo>
                      <a:pt x="190" y="811"/>
                    </a:lnTo>
                    <a:lnTo>
                      <a:pt x="175" y="873"/>
                    </a:lnTo>
                    <a:lnTo>
                      <a:pt x="161" y="936"/>
                    </a:lnTo>
                    <a:lnTo>
                      <a:pt x="145" y="999"/>
                    </a:lnTo>
                    <a:lnTo>
                      <a:pt x="129" y="1062"/>
                    </a:lnTo>
                    <a:lnTo>
                      <a:pt x="128" y="1068"/>
                    </a:lnTo>
                    <a:lnTo>
                      <a:pt x="128" y="1075"/>
                    </a:lnTo>
                    <a:lnTo>
                      <a:pt x="128" y="1082"/>
                    </a:lnTo>
                    <a:lnTo>
                      <a:pt x="129" y="1089"/>
                    </a:lnTo>
                    <a:lnTo>
                      <a:pt x="128" y="1094"/>
                    </a:lnTo>
                    <a:lnTo>
                      <a:pt x="126" y="1101"/>
                    </a:lnTo>
                    <a:lnTo>
                      <a:pt x="123" y="1106"/>
                    </a:lnTo>
                    <a:lnTo>
                      <a:pt x="118" y="1111"/>
                    </a:lnTo>
                    <a:lnTo>
                      <a:pt x="107" y="1175"/>
                    </a:lnTo>
                    <a:lnTo>
                      <a:pt x="100" y="1240"/>
                    </a:lnTo>
                    <a:lnTo>
                      <a:pt x="97" y="1306"/>
                    </a:lnTo>
                    <a:lnTo>
                      <a:pt x="97" y="1373"/>
                    </a:lnTo>
                    <a:lnTo>
                      <a:pt x="97" y="1439"/>
                    </a:lnTo>
                    <a:lnTo>
                      <a:pt x="97" y="1506"/>
                    </a:lnTo>
                    <a:lnTo>
                      <a:pt x="96" y="1572"/>
                    </a:lnTo>
                    <a:lnTo>
                      <a:pt x="92" y="1640"/>
                    </a:lnTo>
                    <a:lnTo>
                      <a:pt x="98" y="1681"/>
                    </a:lnTo>
                    <a:lnTo>
                      <a:pt x="105" y="1724"/>
                    </a:lnTo>
                    <a:lnTo>
                      <a:pt x="111" y="1767"/>
                    </a:lnTo>
                    <a:lnTo>
                      <a:pt x="116" y="1810"/>
                    </a:lnTo>
                    <a:lnTo>
                      <a:pt x="120" y="1854"/>
                    </a:lnTo>
                    <a:lnTo>
                      <a:pt x="124" y="1897"/>
                    </a:lnTo>
                    <a:lnTo>
                      <a:pt x="125" y="1940"/>
                    </a:lnTo>
                    <a:lnTo>
                      <a:pt x="126" y="1985"/>
                    </a:lnTo>
                    <a:lnTo>
                      <a:pt x="118" y="1980"/>
                    </a:lnTo>
                    <a:lnTo>
                      <a:pt x="111" y="1977"/>
                    </a:lnTo>
                    <a:lnTo>
                      <a:pt x="107" y="1976"/>
                    </a:lnTo>
                    <a:lnTo>
                      <a:pt x="104" y="1977"/>
                    </a:lnTo>
                    <a:lnTo>
                      <a:pt x="100" y="1979"/>
                    </a:lnTo>
                    <a:lnTo>
                      <a:pt x="98" y="1985"/>
                    </a:lnTo>
                    <a:lnTo>
                      <a:pt x="99" y="1994"/>
                    </a:lnTo>
                    <a:lnTo>
                      <a:pt x="101" y="2004"/>
                    </a:lnTo>
                    <a:lnTo>
                      <a:pt x="103" y="2014"/>
                    </a:lnTo>
                    <a:lnTo>
                      <a:pt x="104" y="2026"/>
                    </a:lnTo>
                    <a:lnTo>
                      <a:pt x="103" y="2036"/>
                    </a:lnTo>
                    <a:lnTo>
                      <a:pt x="100" y="2046"/>
                    </a:lnTo>
                    <a:lnTo>
                      <a:pt x="95" y="2055"/>
                    </a:lnTo>
                    <a:lnTo>
                      <a:pt x="88" y="2064"/>
                    </a:lnTo>
                    <a:lnTo>
                      <a:pt x="91" y="2103"/>
                    </a:lnTo>
                    <a:lnTo>
                      <a:pt x="97" y="2142"/>
                    </a:lnTo>
                    <a:lnTo>
                      <a:pt x="101" y="2180"/>
                    </a:lnTo>
                    <a:lnTo>
                      <a:pt x="108" y="2220"/>
                    </a:lnTo>
                    <a:lnTo>
                      <a:pt x="115" y="2258"/>
                    </a:lnTo>
                    <a:lnTo>
                      <a:pt x="124" y="2295"/>
                    </a:lnTo>
                    <a:lnTo>
                      <a:pt x="134" y="2332"/>
                    </a:lnTo>
                    <a:lnTo>
                      <a:pt x="147" y="2369"/>
                    </a:lnTo>
                    <a:lnTo>
                      <a:pt x="142" y="2376"/>
                    </a:lnTo>
                    <a:lnTo>
                      <a:pt x="138" y="2383"/>
                    </a:lnTo>
                    <a:lnTo>
                      <a:pt x="132" y="2387"/>
                    </a:lnTo>
                    <a:lnTo>
                      <a:pt x="126" y="2390"/>
                    </a:lnTo>
                    <a:lnTo>
                      <a:pt x="120" y="2391"/>
                    </a:lnTo>
                    <a:lnTo>
                      <a:pt x="113" y="2391"/>
                    </a:lnTo>
                    <a:lnTo>
                      <a:pt x="106" y="2390"/>
                    </a:lnTo>
                    <a:lnTo>
                      <a:pt x="100" y="2388"/>
                    </a:lnTo>
                    <a:lnTo>
                      <a:pt x="90" y="2377"/>
                    </a:lnTo>
                    <a:lnTo>
                      <a:pt x="87" y="2366"/>
                    </a:lnTo>
                    <a:lnTo>
                      <a:pt x="85" y="2352"/>
                    </a:lnTo>
                    <a:lnTo>
                      <a:pt x="87" y="2340"/>
                    </a:lnTo>
                    <a:lnTo>
                      <a:pt x="85" y="2326"/>
                    </a:lnTo>
                    <a:lnTo>
                      <a:pt x="83" y="2315"/>
                    </a:lnTo>
                    <a:lnTo>
                      <a:pt x="78" y="2305"/>
                    </a:lnTo>
                    <a:lnTo>
                      <a:pt x="67" y="2300"/>
                    </a:lnTo>
                    <a:lnTo>
                      <a:pt x="56" y="2320"/>
                    </a:lnTo>
                    <a:lnTo>
                      <a:pt x="48" y="2343"/>
                    </a:lnTo>
                    <a:lnTo>
                      <a:pt x="41" y="2367"/>
                    </a:lnTo>
                    <a:lnTo>
                      <a:pt x="37" y="2391"/>
                    </a:lnTo>
                    <a:lnTo>
                      <a:pt x="31" y="2415"/>
                    </a:lnTo>
                    <a:lnTo>
                      <a:pt x="26" y="2440"/>
                    </a:lnTo>
                    <a:lnTo>
                      <a:pt x="22" y="2465"/>
                    </a:lnTo>
                    <a:lnTo>
                      <a:pt x="16" y="2490"/>
                    </a:lnTo>
                    <a:lnTo>
                      <a:pt x="7" y="2505"/>
                    </a:lnTo>
                    <a:lnTo>
                      <a:pt x="2" y="2523"/>
                    </a:lnTo>
                    <a:lnTo>
                      <a:pt x="0" y="2540"/>
                    </a:lnTo>
                    <a:lnTo>
                      <a:pt x="1" y="2560"/>
                    </a:lnTo>
                    <a:lnTo>
                      <a:pt x="2" y="2578"/>
                    </a:lnTo>
                    <a:lnTo>
                      <a:pt x="5" y="2597"/>
                    </a:lnTo>
                    <a:lnTo>
                      <a:pt x="6" y="2617"/>
                    </a:lnTo>
                    <a:lnTo>
                      <a:pt x="6" y="2636"/>
                    </a:lnTo>
                    <a:lnTo>
                      <a:pt x="24" y="2642"/>
                    </a:lnTo>
                    <a:lnTo>
                      <a:pt x="41" y="2651"/>
                    </a:lnTo>
                    <a:lnTo>
                      <a:pt x="56" y="2663"/>
                    </a:lnTo>
                    <a:lnTo>
                      <a:pt x="72" y="2678"/>
                    </a:lnTo>
                    <a:lnTo>
                      <a:pt x="85" y="2692"/>
                    </a:lnTo>
                    <a:lnTo>
                      <a:pt x="101" y="2705"/>
                    </a:lnTo>
                    <a:lnTo>
                      <a:pt x="118" y="2717"/>
                    </a:lnTo>
                    <a:lnTo>
                      <a:pt x="139" y="2726"/>
                    </a:lnTo>
                    <a:lnTo>
                      <a:pt x="154" y="2741"/>
                    </a:lnTo>
                    <a:lnTo>
                      <a:pt x="169" y="2758"/>
                    </a:lnTo>
                    <a:lnTo>
                      <a:pt x="183" y="2774"/>
                    </a:lnTo>
                    <a:lnTo>
                      <a:pt x="198" y="2791"/>
                    </a:lnTo>
                    <a:lnTo>
                      <a:pt x="212" y="2806"/>
                    </a:lnTo>
                    <a:lnTo>
                      <a:pt x="228" y="2820"/>
                    </a:lnTo>
                    <a:lnTo>
                      <a:pt x="245" y="2833"/>
                    </a:lnTo>
                    <a:lnTo>
                      <a:pt x="264" y="2843"/>
                    </a:lnTo>
                    <a:lnTo>
                      <a:pt x="277" y="2843"/>
                    </a:lnTo>
                    <a:lnTo>
                      <a:pt x="289" y="2843"/>
                    </a:lnTo>
                    <a:lnTo>
                      <a:pt x="302" y="2842"/>
                    </a:lnTo>
                    <a:lnTo>
                      <a:pt x="315" y="2841"/>
                    </a:lnTo>
                    <a:lnTo>
                      <a:pt x="327" y="2839"/>
                    </a:lnTo>
                    <a:lnTo>
                      <a:pt x="339" y="2839"/>
                    </a:lnTo>
                    <a:lnTo>
                      <a:pt x="351" y="2839"/>
                    </a:lnTo>
                    <a:lnTo>
                      <a:pt x="364" y="2843"/>
                    </a:lnTo>
                    <a:lnTo>
                      <a:pt x="369" y="2836"/>
                    </a:lnTo>
                    <a:lnTo>
                      <a:pt x="368" y="2831"/>
                    </a:lnTo>
                    <a:lnTo>
                      <a:pt x="363" y="2824"/>
                    </a:lnTo>
                    <a:lnTo>
                      <a:pt x="362" y="2818"/>
                    </a:lnTo>
                    <a:lnTo>
                      <a:pt x="355" y="2820"/>
                    </a:lnTo>
                    <a:lnTo>
                      <a:pt x="349" y="2821"/>
                    </a:lnTo>
                    <a:lnTo>
                      <a:pt x="341" y="2821"/>
                    </a:lnTo>
                    <a:lnTo>
                      <a:pt x="334" y="2823"/>
                    </a:lnTo>
                    <a:lnTo>
                      <a:pt x="326" y="2811"/>
                    </a:lnTo>
                    <a:lnTo>
                      <a:pt x="318" y="2800"/>
                    </a:lnTo>
                    <a:lnTo>
                      <a:pt x="310" y="2788"/>
                    </a:lnTo>
                    <a:lnTo>
                      <a:pt x="304" y="2777"/>
                    </a:lnTo>
                    <a:lnTo>
                      <a:pt x="298" y="2765"/>
                    </a:lnTo>
                    <a:lnTo>
                      <a:pt x="297" y="2753"/>
                    </a:lnTo>
                    <a:lnTo>
                      <a:pt x="300" y="2741"/>
                    </a:lnTo>
                    <a:lnTo>
                      <a:pt x="308" y="2730"/>
                    </a:lnTo>
                    <a:lnTo>
                      <a:pt x="308" y="2719"/>
                    </a:lnTo>
                    <a:lnTo>
                      <a:pt x="306" y="2712"/>
                    </a:lnTo>
                    <a:lnTo>
                      <a:pt x="301" y="2704"/>
                    </a:lnTo>
                    <a:lnTo>
                      <a:pt x="295" y="2697"/>
                    </a:lnTo>
                    <a:lnTo>
                      <a:pt x="288" y="2697"/>
                    </a:lnTo>
                    <a:lnTo>
                      <a:pt x="282" y="2697"/>
                    </a:lnTo>
                    <a:lnTo>
                      <a:pt x="277" y="2695"/>
                    </a:lnTo>
                    <a:lnTo>
                      <a:pt x="273" y="2693"/>
                    </a:lnTo>
                    <a:lnTo>
                      <a:pt x="265" y="2684"/>
                    </a:lnTo>
                    <a:lnTo>
                      <a:pt x="262" y="2677"/>
                    </a:lnTo>
                    <a:lnTo>
                      <a:pt x="263" y="2669"/>
                    </a:lnTo>
                    <a:lnTo>
                      <a:pt x="268" y="2667"/>
                    </a:lnTo>
                    <a:lnTo>
                      <a:pt x="273" y="2665"/>
                    </a:lnTo>
                    <a:lnTo>
                      <a:pt x="280" y="2667"/>
                    </a:lnTo>
                    <a:lnTo>
                      <a:pt x="287" y="2668"/>
                    </a:lnTo>
                    <a:lnTo>
                      <a:pt x="296" y="2669"/>
                    </a:lnTo>
                    <a:lnTo>
                      <a:pt x="304" y="2669"/>
                    </a:lnTo>
                    <a:lnTo>
                      <a:pt x="313" y="2669"/>
                    </a:lnTo>
                    <a:lnTo>
                      <a:pt x="319" y="2665"/>
                    </a:lnTo>
                    <a:lnTo>
                      <a:pt x="325" y="2662"/>
                    </a:lnTo>
                    <a:lnTo>
                      <a:pt x="326" y="2655"/>
                    </a:lnTo>
                    <a:lnTo>
                      <a:pt x="326" y="2646"/>
                    </a:lnTo>
                    <a:lnTo>
                      <a:pt x="334" y="2643"/>
                    </a:lnTo>
                    <a:lnTo>
                      <a:pt x="343" y="2646"/>
                    </a:lnTo>
                    <a:lnTo>
                      <a:pt x="352" y="2651"/>
                    </a:lnTo>
                    <a:lnTo>
                      <a:pt x="362" y="2654"/>
                    </a:lnTo>
                    <a:lnTo>
                      <a:pt x="369" y="2661"/>
                    </a:lnTo>
                    <a:lnTo>
                      <a:pt x="376" y="2668"/>
                    </a:lnTo>
                    <a:lnTo>
                      <a:pt x="383" y="2673"/>
                    </a:lnTo>
                    <a:lnTo>
                      <a:pt x="390" y="2680"/>
                    </a:lnTo>
                    <a:lnTo>
                      <a:pt x="395" y="2686"/>
                    </a:lnTo>
                    <a:lnTo>
                      <a:pt x="402" y="2693"/>
                    </a:lnTo>
                    <a:lnTo>
                      <a:pt x="408" y="2700"/>
                    </a:lnTo>
                    <a:lnTo>
                      <a:pt x="413" y="2708"/>
                    </a:lnTo>
                    <a:lnTo>
                      <a:pt x="417" y="2710"/>
                    </a:lnTo>
                    <a:lnTo>
                      <a:pt x="423" y="2713"/>
                    </a:lnTo>
                    <a:lnTo>
                      <a:pt x="428" y="2714"/>
                    </a:lnTo>
                    <a:lnTo>
                      <a:pt x="435" y="2717"/>
                    </a:lnTo>
                    <a:lnTo>
                      <a:pt x="441" y="2716"/>
                    </a:lnTo>
                    <a:lnTo>
                      <a:pt x="446" y="2714"/>
                    </a:lnTo>
                    <a:lnTo>
                      <a:pt x="452" y="2713"/>
                    </a:lnTo>
                    <a:lnTo>
                      <a:pt x="459" y="2712"/>
                    </a:lnTo>
                    <a:lnTo>
                      <a:pt x="466" y="2703"/>
                    </a:lnTo>
                    <a:lnTo>
                      <a:pt x="475" y="2696"/>
                    </a:lnTo>
                    <a:lnTo>
                      <a:pt x="484" y="2692"/>
                    </a:lnTo>
                    <a:lnTo>
                      <a:pt x="495" y="2697"/>
                    </a:lnTo>
                    <a:lnTo>
                      <a:pt x="498" y="2708"/>
                    </a:lnTo>
                    <a:lnTo>
                      <a:pt x="501" y="2719"/>
                    </a:lnTo>
                    <a:lnTo>
                      <a:pt x="503" y="2724"/>
                    </a:lnTo>
                    <a:lnTo>
                      <a:pt x="507" y="2728"/>
                    </a:lnTo>
                    <a:lnTo>
                      <a:pt x="511" y="2733"/>
                    </a:lnTo>
                    <a:lnTo>
                      <a:pt x="518" y="2738"/>
                    </a:lnTo>
                    <a:lnTo>
                      <a:pt x="530" y="2738"/>
                    </a:lnTo>
                    <a:lnTo>
                      <a:pt x="541" y="2734"/>
                    </a:lnTo>
                    <a:lnTo>
                      <a:pt x="550" y="2726"/>
                    </a:lnTo>
                    <a:lnTo>
                      <a:pt x="560" y="2718"/>
                    </a:lnTo>
                    <a:lnTo>
                      <a:pt x="568" y="2708"/>
                    </a:lnTo>
                    <a:lnTo>
                      <a:pt x="579" y="2701"/>
                    </a:lnTo>
                    <a:lnTo>
                      <a:pt x="589" y="2696"/>
                    </a:lnTo>
                    <a:lnTo>
                      <a:pt x="600" y="2697"/>
                    </a:lnTo>
                    <a:lnTo>
                      <a:pt x="593" y="2714"/>
                    </a:lnTo>
                    <a:lnTo>
                      <a:pt x="580" y="2729"/>
                    </a:lnTo>
                    <a:lnTo>
                      <a:pt x="561" y="2742"/>
                    </a:lnTo>
                    <a:lnTo>
                      <a:pt x="543" y="2754"/>
                    </a:lnTo>
                    <a:lnTo>
                      <a:pt x="527" y="2766"/>
                    </a:lnTo>
                    <a:lnTo>
                      <a:pt x="518" y="2780"/>
                    </a:lnTo>
                    <a:lnTo>
                      <a:pt x="520" y="2798"/>
                    </a:lnTo>
                    <a:lnTo>
                      <a:pt x="539" y="2818"/>
                    </a:lnTo>
                    <a:lnTo>
                      <a:pt x="555" y="2819"/>
                    </a:lnTo>
                    <a:lnTo>
                      <a:pt x="571" y="2819"/>
                    </a:lnTo>
                    <a:lnTo>
                      <a:pt x="584" y="2816"/>
                    </a:lnTo>
                    <a:lnTo>
                      <a:pt x="598" y="2811"/>
                    </a:lnTo>
                    <a:lnTo>
                      <a:pt x="609" y="2804"/>
                    </a:lnTo>
                    <a:lnTo>
                      <a:pt x="623" y="2798"/>
                    </a:lnTo>
                    <a:lnTo>
                      <a:pt x="635" y="2791"/>
                    </a:lnTo>
                    <a:lnTo>
                      <a:pt x="649" y="2787"/>
                    </a:lnTo>
                    <a:lnTo>
                      <a:pt x="664" y="2773"/>
                    </a:lnTo>
                    <a:lnTo>
                      <a:pt x="681" y="2761"/>
                    </a:lnTo>
                    <a:lnTo>
                      <a:pt x="698" y="2749"/>
                    </a:lnTo>
                    <a:lnTo>
                      <a:pt x="716" y="2738"/>
                    </a:lnTo>
                    <a:lnTo>
                      <a:pt x="732" y="2726"/>
                    </a:lnTo>
                    <a:lnTo>
                      <a:pt x="748" y="2714"/>
                    </a:lnTo>
                    <a:lnTo>
                      <a:pt x="762" y="2700"/>
                    </a:lnTo>
                    <a:lnTo>
                      <a:pt x="774" y="2685"/>
                    </a:lnTo>
                    <a:lnTo>
                      <a:pt x="809" y="2665"/>
                    </a:lnTo>
                    <a:lnTo>
                      <a:pt x="846" y="2653"/>
                    </a:lnTo>
                    <a:lnTo>
                      <a:pt x="884" y="2644"/>
                    </a:lnTo>
                    <a:lnTo>
                      <a:pt x="925" y="2640"/>
                    </a:lnTo>
                    <a:lnTo>
                      <a:pt x="965" y="2639"/>
                    </a:lnTo>
                    <a:lnTo>
                      <a:pt x="1006" y="2640"/>
                    </a:lnTo>
                    <a:lnTo>
                      <a:pt x="1048" y="2644"/>
                    </a:lnTo>
                    <a:lnTo>
                      <a:pt x="1090" y="2648"/>
                    </a:lnTo>
                    <a:lnTo>
                      <a:pt x="1043" y="2582"/>
                    </a:lnTo>
                    <a:lnTo>
                      <a:pt x="1047" y="2572"/>
                    </a:lnTo>
                    <a:lnTo>
                      <a:pt x="1053" y="2564"/>
                    </a:lnTo>
                    <a:lnTo>
                      <a:pt x="1059" y="2555"/>
                    </a:lnTo>
                    <a:lnTo>
                      <a:pt x="1066" y="2547"/>
                    </a:lnTo>
                    <a:lnTo>
                      <a:pt x="1070" y="2538"/>
                    </a:lnTo>
                    <a:lnTo>
                      <a:pt x="1076" y="2530"/>
                    </a:lnTo>
                    <a:lnTo>
                      <a:pt x="1078" y="2521"/>
                    </a:lnTo>
                    <a:lnTo>
                      <a:pt x="1082" y="2513"/>
                    </a:lnTo>
                    <a:lnTo>
                      <a:pt x="1069" y="2506"/>
                    </a:lnTo>
                    <a:lnTo>
                      <a:pt x="1065" y="2497"/>
                    </a:lnTo>
                    <a:lnTo>
                      <a:pt x="1062" y="2486"/>
                    </a:lnTo>
                    <a:lnTo>
                      <a:pt x="1062" y="2474"/>
                    </a:lnTo>
                    <a:lnTo>
                      <a:pt x="1062" y="2462"/>
                    </a:lnTo>
                    <a:lnTo>
                      <a:pt x="1062" y="2450"/>
                    </a:lnTo>
                    <a:lnTo>
                      <a:pt x="1058" y="2439"/>
                    </a:lnTo>
                    <a:lnTo>
                      <a:pt x="1051" y="2431"/>
                    </a:lnTo>
                    <a:lnTo>
                      <a:pt x="1055" y="2409"/>
                    </a:lnTo>
                    <a:lnTo>
                      <a:pt x="1059" y="2389"/>
                    </a:lnTo>
                    <a:lnTo>
                      <a:pt x="1062" y="2368"/>
                    </a:lnTo>
                    <a:lnTo>
                      <a:pt x="1067" y="2348"/>
                    </a:lnTo>
                    <a:lnTo>
                      <a:pt x="1070" y="2326"/>
                    </a:lnTo>
                    <a:lnTo>
                      <a:pt x="1075" y="2305"/>
                    </a:lnTo>
                    <a:lnTo>
                      <a:pt x="1080" y="2284"/>
                    </a:lnTo>
                    <a:lnTo>
                      <a:pt x="1086" y="2265"/>
                    </a:lnTo>
                    <a:lnTo>
                      <a:pt x="1088" y="2283"/>
                    </a:lnTo>
                    <a:lnTo>
                      <a:pt x="1090" y="2301"/>
                    </a:lnTo>
                    <a:lnTo>
                      <a:pt x="1091" y="2318"/>
                    </a:lnTo>
                    <a:lnTo>
                      <a:pt x="1093" y="2335"/>
                    </a:lnTo>
                    <a:lnTo>
                      <a:pt x="1094" y="2352"/>
                    </a:lnTo>
                    <a:lnTo>
                      <a:pt x="1097" y="2371"/>
                    </a:lnTo>
                    <a:lnTo>
                      <a:pt x="1098" y="2389"/>
                    </a:lnTo>
                    <a:lnTo>
                      <a:pt x="1100" y="2410"/>
                    </a:lnTo>
                    <a:lnTo>
                      <a:pt x="1106" y="2376"/>
                    </a:lnTo>
                    <a:lnTo>
                      <a:pt x="1109" y="2342"/>
                    </a:lnTo>
                    <a:lnTo>
                      <a:pt x="1109" y="2308"/>
                    </a:lnTo>
                    <a:lnTo>
                      <a:pt x="1109" y="2275"/>
                    </a:lnTo>
                    <a:lnTo>
                      <a:pt x="1107" y="2241"/>
                    </a:lnTo>
                    <a:lnTo>
                      <a:pt x="1105" y="2208"/>
                    </a:lnTo>
                    <a:lnTo>
                      <a:pt x="1102" y="2175"/>
                    </a:lnTo>
                    <a:lnTo>
                      <a:pt x="1102" y="2144"/>
                    </a:lnTo>
                    <a:lnTo>
                      <a:pt x="1108" y="2145"/>
                    </a:lnTo>
                    <a:lnTo>
                      <a:pt x="1113" y="2149"/>
                    </a:lnTo>
                    <a:lnTo>
                      <a:pt x="1109" y="2134"/>
                    </a:lnTo>
                    <a:lnTo>
                      <a:pt x="1107" y="2117"/>
                    </a:lnTo>
                    <a:lnTo>
                      <a:pt x="1106" y="2096"/>
                    </a:lnTo>
                    <a:lnTo>
                      <a:pt x="1106" y="2077"/>
                    </a:lnTo>
                    <a:lnTo>
                      <a:pt x="1106" y="2055"/>
                    </a:lnTo>
                    <a:lnTo>
                      <a:pt x="1109" y="2035"/>
                    </a:lnTo>
                    <a:lnTo>
                      <a:pt x="1114" y="2014"/>
                    </a:lnTo>
                    <a:lnTo>
                      <a:pt x="1123" y="1998"/>
                    </a:lnTo>
                    <a:lnTo>
                      <a:pt x="1125" y="2006"/>
                    </a:lnTo>
                    <a:lnTo>
                      <a:pt x="1129" y="2016"/>
                    </a:lnTo>
                    <a:lnTo>
                      <a:pt x="1130" y="2020"/>
                    </a:lnTo>
                    <a:lnTo>
                      <a:pt x="1131" y="2026"/>
                    </a:lnTo>
                    <a:lnTo>
                      <a:pt x="1131" y="2032"/>
                    </a:lnTo>
                    <a:lnTo>
                      <a:pt x="1131" y="2039"/>
                    </a:lnTo>
                    <a:lnTo>
                      <a:pt x="1134" y="1998"/>
                    </a:lnTo>
                    <a:lnTo>
                      <a:pt x="1140" y="1960"/>
                    </a:lnTo>
                    <a:lnTo>
                      <a:pt x="1147" y="1921"/>
                    </a:lnTo>
                    <a:lnTo>
                      <a:pt x="1154" y="1883"/>
                    </a:lnTo>
                    <a:lnTo>
                      <a:pt x="1158" y="1843"/>
                    </a:lnTo>
                    <a:lnTo>
                      <a:pt x="1162" y="1805"/>
                    </a:lnTo>
                    <a:lnTo>
                      <a:pt x="1163" y="1764"/>
                    </a:lnTo>
                    <a:lnTo>
                      <a:pt x="1162" y="1724"/>
                    </a:lnTo>
                    <a:lnTo>
                      <a:pt x="1149" y="1716"/>
                    </a:lnTo>
                    <a:lnTo>
                      <a:pt x="1141" y="1708"/>
                    </a:lnTo>
                    <a:lnTo>
                      <a:pt x="1135" y="1697"/>
                    </a:lnTo>
                    <a:lnTo>
                      <a:pt x="1132" y="1686"/>
                    </a:lnTo>
                    <a:lnTo>
                      <a:pt x="1129" y="1674"/>
                    </a:lnTo>
                    <a:lnTo>
                      <a:pt x="1127" y="1662"/>
                    </a:lnTo>
                    <a:lnTo>
                      <a:pt x="1126" y="1650"/>
                    </a:lnTo>
                    <a:lnTo>
                      <a:pt x="1125" y="1640"/>
                    </a:lnTo>
                    <a:lnTo>
                      <a:pt x="1102" y="1588"/>
                    </a:lnTo>
                    <a:lnTo>
                      <a:pt x="1088" y="1536"/>
                    </a:lnTo>
                    <a:lnTo>
                      <a:pt x="1076" y="1481"/>
                    </a:lnTo>
                    <a:lnTo>
                      <a:pt x="1069" y="1427"/>
                    </a:lnTo>
                    <a:lnTo>
                      <a:pt x="1064" y="1370"/>
                    </a:lnTo>
                    <a:lnTo>
                      <a:pt x="1060" y="1313"/>
                    </a:lnTo>
                    <a:lnTo>
                      <a:pt x="1056" y="1257"/>
                    </a:lnTo>
                    <a:lnTo>
                      <a:pt x="1051" y="1204"/>
                    </a:lnTo>
                    <a:lnTo>
                      <a:pt x="1040" y="1186"/>
                    </a:lnTo>
                    <a:lnTo>
                      <a:pt x="1034" y="1168"/>
                    </a:lnTo>
                    <a:lnTo>
                      <a:pt x="1031" y="1149"/>
                    </a:lnTo>
                    <a:lnTo>
                      <a:pt x="1032" y="1130"/>
                    </a:lnTo>
                    <a:lnTo>
                      <a:pt x="1032" y="1108"/>
                    </a:lnTo>
                    <a:lnTo>
                      <a:pt x="1033" y="1087"/>
                    </a:lnTo>
                    <a:lnTo>
                      <a:pt x="1033" y="1068"/>
                    </a:lnTo>
                    <a:lnTo>
                      <a:pt x="1031" y="1050"/>
                    </a:lnTo>
                    <a:lnTo>
                      <a:pt x="1028" y="1028"/>
                    </a:lnTo>
                    <a:lnTo>
                      <a:pt x="1026" y="1008"/>
                    </a:lnTo>
                    <a:lnTo>
                      <a:pt x="1023" y="988"/>
                    </a:lnTo>
                    <a:lnTo>
                      <a:pt x="1020" y="970"/>
                    </a:lnTo>
                    <a:lnTo>
                      <a:pt x="1017" y="950"/>
                    </a:lnTo>
                    <a:lnTo>
                      <a:pt x="1014" y="931"/>
                    </a:lnTo>
                    <a:lnTo>
                      <a:pt x="1010" y="912"/>
                    </a:lnTo>
                    <a:lnTo>
                      <a:pt x="1008" y="894"/>
                    </a:lnTo>
                    <a:lnTo>
                      <a:pt x="1000" y="910"/>
                    </a:lnTo>
                    <a:lnTo>
                      <a:pt x="995" y="928"/>
                    </a:lnTo>
                    <a:lnTo>
                      <a:pt x="991" y="946"/>
                    </a:lnTo>
                    <a:lnTo>
                      <a:pt x="987" y="966"/>
                    </a:lnTo>
                    <a:lnTo>
                      <a:pt x="981" y="983"/>
                    </a:lnTo>
                    <a:lnTo>
                      <a:pt x="973" y="1000"/>
                    </a:lnTo>
                    <a:lnTo>
                      <a:pt x="961" y="1015"/>
                    </a:lnTo>
                    <a:lnTo>
                      <a:pt x="946" y="1027"/>
                    </a:lnTo>
                    <a:lnTo>
                      <a:pt x="943" y="1021"/>
                    </a:lnTo>
                    <a:lnTo>
                      <a:pt x="949" y="987"/>
                    </a:lnTo>
                    <a:lnTo>
                      <a:pt x="957" y="954"/>
                    </a:lnTo>
                    <a:lnTo>
                      <a:pt x="963" y="921"/>
                    </a:lnTo>
                    <a:lnTo>
                      <a:pt x="971" y="888"/>
                    </a:lnTo>
                    <a:lnTo>
                      <a:pt x="977" y="854"/>
                    </a:lnTo>
                    <a:lnTo>
                      <a:pt x="984" y="821"/>
                    </a:lnTo>
                    <a:lnTo>
                      <a:pt x="987" y="787"/>
                    </a:lnTo>
                    <a:lnTo>
                      <a:pt x="990" y="753"/>
                    </a:lnTo>
                    <a:lnTo>
                      <a:pt x="982" y="746"/>
                    </a:lnTo>
                    <a:lnTo>
                      <a:pt x="975" y="746"/>
                    </a:lnTo>
                    <a:lnTo>
                      <a:pt x="967" y="749"/>
                    </a:lnTo>
                    <a:lnTo>
                      <a:pt x="963" y="758"/>
                    </a:lnTo>
                    <a:lnTo>
                      <a:pt x="957" y="786"/>
                    </a:lnTo>
                    <a:lnTo>
                      <a:pt x="950" y="814"/>
                    </a:lnTo>
                    <a:lnTo>
                      <a:pt x="940" y="841"/>
                    </a:lnTo>
                    <a:lnTo>
                      <a:pt x="930" y="870"/>
                    </a:lnTo>
                    <a:lnTo>
                      <a:pt x="919" y="897"/>
                    </a:lnTo>
                    <a:lnTo>
                      <a:pt x="910" y="925"/>
                    </a:lnTo>
                    <a:lnTo>
                      <a:pt x="902" y="953"/>
                    </a:lnTo>
                    <a:lnTo>
                      <a:pt x="897" y="984"/>
                    </a:lnTo>
                    <a:lnTo>
                      <a:pt x="885" y="996"/>
                    </a:lnTo>
                    <a:lnTo>
                      <a:pt x="878" y="987"/>
                    </a:lnTo>
                    <a:lnTo>
                      <a:pt x="873" y="978"/>
                    </a:lnTo>
                    <a:lnTo>
                      <a:pt x="870" y="974"/>
                    </a:lnTo>
                    <a:lnTo>
                      <a:pt x="867" y="971"/>
                    </a:lnTo>
                    <a:lnTo>
                      <a:pt x="862" y="969"/>
                    </a:lnTo>
                    <a:lnTo>
                      <a:pt x="856" y="970"/>
                    </a:lnTo>
                    <a:lnTo>
                      <a:pt x="850" y="971"/>
                    </a:lnTo>
                    <a:lnTo>
                      <a:pt x="844" y="972"/>
                    </a:lnTo>
                    <a:lnTo>
                      <a:pt x="837" y="971"/>
                    </a:lnTo>
                    <a:lnTo>
                      <a:pt x="831" y="970"/>
                    </a:lnTo>
                    <a:lnTo>
                      <a:pt x="822" y="963"/>
                    </a:lnTo>
                    <a:lnTo>
                      <a:pt x="820" y="953"/>
                    </a:lnTo>
                    <a:lnTo>
                      <a:pt x="785" y="783"/>
                    </a:lnTo>
                    <a:lnTo>
                      <a:pt x="787" y="777"/>
                    </a:lnTo>
                    <a:lnTo>
                      <a:pt x="793" y="773"/>
                    </a:lnTo>
                    <a:lnTo>
                      <a:pt x="799" y="771"/>
                    </a:lnTo>
                    <a:lnTo>
                      <a:pt x="807" y="771"/>
                    </a:lnTo>
                    <a:lnTo>
                      <a:pt x="803" y="750"/>
                    </a:lnTo>
                    <a:lnTo>
                      <a:pt x="796" y="733"/>
                    </a:lnTo>
                    <a:lnTo>
                      <a:pt x="786" y="715"/>
                    </a:lnTo>
                    <a:lnTo>
                      <a:pt x="776" y="699"/>
                    </a:lnTo>
                    <a:lnTo>
                      <a:pt x="765" y="682"/>
                    </a:lnTo>
                    <a:lnTo>
                      <a:pt x="758" y="665"/>
                    </a:lnTo>
                    <a:lnTo>
                      <a:pt x="755" y="647"/>
                    </a:lnTo>
                    <a:lnTo>
                      <a:pt x="758" y="627"/>
                    </a:lnTo>
                    <a:lnTo>
                      <a:pt x="769" y="637"/>
                    </a:lnTo>
                    <a:lnTo>
                      <a:pt x="777" y="647"/>
                    </a:lnTo>
                    <a:lnTo>
                      <a:pt x="782" y="658"/>
                    </a:lnTo>
                    <a:lnTo>
                      <a:pt x="788" y="671"/>
                    </a:lnTo>
                    <a:lnTo>
                      <a:pt x="793" y="681"/>
                    </a:lnTo>
                    <a:lnTo>
                      <a:pt x="798" y="691"/>
                    </a:lnTo>
                    <a:lnTo>
                      <a:pt x="806" y="700"/>
                    </a:lnTo>
                    <a:lnTo>
                      <a:pt x="818" y="707"/>
                    </a:lnTo>
                    <a:lnTo>
                      <a:pt x="822" y="695"/>
                    </a:lnTo>
                    <a:lnTo>
                      <a:pt x="823" y="682"/>
                    </a:lnTo>
                    <a:lnTo>
                      <a:pt x="820" y="668"/>
                    </a:lnTo>
                    <a:lnTo>
                      <a:pt x="815" y="656"/>
                    </a:lnTo>
                    <a:lnTo>
                      <a:pt x="810" y="642"/>
                    </a:lnTo>
                    <a:lnTo>
                      <a:pt x="805" y="629"/>
                    </a:lnTo>
                    <a:lnTo>
                      <a:pt x="803" y="615"/>
                    </a:lnTo>
                    <a:lnTo>
                      <a:pt x="805" y="601"/>
                    </a:lnTo>
                    <a:lnTo>
                      <a:pt x="815" y="611"/>
                    </a:lnTo>
                    <a:lnTo>
                      <a:pt x="826" y="623"/>
                    </a:lnTo>
                    <a:lnTo>
                      <a:pt x="837" y="633"/>
                    </a:lnTo>
                    <a:lnTo>
                      <a:pt x="850" y="643"/>
                    </a:lnTo>
                    <a:lnTo>
                      <a:pt x="860" y="651"/>
                    </a:lnTo>
                    <a:lnTo>
                      <a:pt x="872" y="660"/>
                    </a:lnTo>
                    <a:lnTo>
                      <a:pt x="884" y="668"/>
                    </a:lnTo>
                    <a:lnTo>
                      <a:pt x="897" y="676"/>
                    </a:lnTo>
                    <a:lnTo>
                      <a:pt x="905" y="668"/>
                    </a:lnTo>
                    <a:lnTo>
                      <a:pt x="883" y="635"/>
                    </a:lnTo>
                    <a:lnTo>
                      <a:pt x="860" y="604"/>
                    </a:lnTo>
                    <a:lnTo>
                      <a:pt x="837" y="572"/>
                    </a:lnTo>
                    <a:lnTo>
                      <a:pt x="817" y="540"/>
                    </a:lnTo>
                    <a:lnTo>
                      <a:pt x="795" y="507"/>
                    </a:lnTo>
                    <a:lnTo>
                      <a:pt x="777" y="474"/>
                    </a:lnTo>
                    <a:lnTo>
                      <a:pt x="758" y="440"/>
                    </a:lnTo>
                    <a:lnTo>
                      <a:pt x="744" y="407"/>
                    </a:lnTo>
                    <a:lnTo>
                      <a:pt x="727" y="374"/>
                    </a:lnTo>
                    <a:lnTo>
                      <a:pt x="712" y="341"/>
                    </a:lnTo>
                    <a:lnTo>
                      <a:pt x="696" y="306"/>
                    </a:lnTo>
                    <a:lnTo>
                      <a:pt x="682" y="273"/>
                    </a:lnTo>
                    <a:lnTo>
                      <a:pt x="668" y="239"/>
                    </a:lnTo>
                    <a:lnTo>
                      <a:pt x="656" y="205"/>
                    </a:lnTo>
                    <a:lnTo>
                      <a:pt x="645" y="171"/>
                    </a:lnTo>
                    <a:lnTo>
                      <a:pt x="635" y="138"/>
                    </a:lnTo>
                    <a:lnTo>
                      <a:pt x="623" y="126"/>
                    </a:lnTo>
                    <a:lnTo>
                      <a:pt x="615" y="115"/>
                    </a:lnTo>
                    <a:lnTo>
                      <a:pt x="610" y="101"/>
                    </a:lnTo>
                    <a:lnTo>
                      <a:pt x="609" y="88"/>
                    </a:lnTo>
                    <a:lnTo>
                      <a:pt x="607" y="73"/>
                    </a:lnTo>
                    <a:lnTo>
                      <a:pt x="606" y="59"/>
                    </a:lnTo>
                    <a:lnTo>
                      <a:pt x="604" y="47"/>
                    </a:lnTo>
                    <a:lnTo>
                      <a:pt x="600" y="35"/>
                    </a:lnTo>
                    <a:lnTo>
                      <a:pt x="593" y="40"/>
                    </a:lnTo>
                    <a:lnTo>
                      <a:pt x="590" y="48"/>
                    </a:lnTo>
                    <a:lnTo>
                      <a:pt x="588" y="56"/>
                    </a:lnTo>
                    <a:lnTo>
                      <a:pt x="588" y="66"/>
                    </a:lnTo>
                    <a:lnTo>
                      <a:pt x="585" y="74"/>
                    </a:lnTo>
                    <a:lnTo>
                      <a:pt x="583" y="82"/>
                    </a:lnTo>
                    <a:lnTo>
                      <a:pt x="579" y="88"/>
                    </a:lnTo>
                    <a:lnTo>
                      <a:pt x="572" y="92"/>
                    </a:lnTo>
                    <a:lnTo>
                      <a:pt x="564" y="81"/>
                    </a:lnTo>
                    <a:lnTo>
                      <a:pt x="557" y="70"/>
                    </a:lnTo>
                    <a:lnTo>
                      <a:pt x="551" y="58"/>
                    </a:lnTo>
                    <a:lnTo>
                      <a:pt x="546" y="47"/>
                    </a:lnTo>
                    <a:lnTo>
                      <a:pt x="538" y="35"/>
                    </a:lnTo>
                    <a:lnTo>
                      <a:pt x="531" y="25"/>
                    </a:lnTo>
                    <a:lnTo>
                      <a:pt x="522" y="15"/>
                    </a:lnTo>
                    <a:lnTo>
                      <a:pt x="512" y="7"/>
                    </a:lnTo>
                    <a:lnTo>
                      <a:pt x="497" y="9"/>
                    </a:lnTo>
                    <a:lnTo>
                      <a:pt x="481" y="19"/>
                    </a:lnTo>
                    <a:lnTo>
                      <a:pt x="466" y="33"/>
                    </a:lnTo>
                    <a:lnTo>
                      <a:pt x="452" y="48"/>
                    </a:lnTo>
                    <a:lnTo>
                      <a:pt x="438" y="58"/>
                    </a:lnTo>
                    <a:lnTo>
                      <a:pt x="426" y="62"/>
                    </a:lnTo>
                    <a:lnTo>
                      <a:pt x="416" y="55"/>
                    </a:lnTo>
                    <a:lnTo>
                      <a:pt x="408" y="35"/>
                    </a:lnTo>
                    <a:lnTo>
                      <a:pt x="402" y="34"/>
                    </a:lnTo>
                    <a:lnTo>
                      <a:pt x="399" y="38"/>
                    </a:lnTo>
                    <a:lnTo>
                      <a:pt x="394" y="39"/>
                    </a:lnTo>
                    <a:lnTo>
                      <a:pt x="390" y="38"/>
                    </a:lnTo>
                    <a:lnTo>
                      <a:pt x="383" y="34"/>
                    </a:lnTo>
                    <a:lnTo>
                      <a:pt x="379" y="31"/>
                    </a:lnTo>
                    <a:lnTo>
                      <a:pt x="378" y="25"/>
                    </a:lnTo>
                    <a:lnTo>
                      <a:pt x="378" y="21"/>
                    </a:lnTo>
                    <a:lnTo>
                      <a:pt x="378" y="8"/>
                    </a:lnTo>
                    <a:lnTo>
                      <a:pt x="375" y="0"/>
                    </a:lnTo>
                    <a:lnTo>
                      <a:pt x="359" y="17"/>
                    </a:lnTo>
                    <a:lnTo>
                      <a:pt x="347" y="36"/>
                    </a:lnTo>
                    <a:lnTo>
                      <a:pt x="338" y="57"/>
                    </a:lnTo>
                    <a:lnTo>
                      <a:pt x="334" y="81"/>
                    </a:lnTo>
                    <a:lnTo>
                      <a:pt x="329" y="103"/>
                    </a:lnTo>
                    <a:lnTo>
                      <a:pt x="326" y="126"/>
                    </a:lnTo>
                    <a:lnTo>
                      <a:pt x="321" y="150"/>
                    </a:lnTo>
                    <a:lnTo>
                      <a:pt x="318" y="17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40">
                <a:extLst>
                  <a:ext uri="{FF2B5EF4-FFF2-40B4-BE49-F238E27FC236}">
                    <a16:creationId xmlns:a16="http://schemas.microsoft.com/office/drawing/2014/main" xmlns="" id="{0FE18BEB-0493-4BB9-80B6-236211FDAC54}"/>
                  </a:ext>
                </a:extLst>
              </p:cNvPr>
              <p:cNvSpPr>
                <a:spLocks/>
              </p:cNvSpPr>
              <p:nvPr/>
            </p:nvSpPr>
            <p:spPr bwMode="auto">
              <a:xfrm>
                <a:off x="2727" y="2660"/>
                <a:ext cx="10" cy="49"/>
              </a:xfrm>
              <a:custGeom>
                <a:avLst/>
                <a:gdLst>
                  <a:gd name="T0" fmla="*/ 0 w 21"/>
                  <a:gd name="T1" fmla="*/ 1 h 98"/>
                  <a:gd name="T2" fmla="*/ 0 w 21"/>
                  <a:gd name="T3" fmla="*/ 1 h 98"/>
                  <a:gd name="T4" fmla="*/ 0 w 21"/>
                  <a:gd name="T5" fmla="*/ 0 h 98"/>
                  <a:gd name="T6" fmla="*/ 0 w 21"/>
                  <a:gd name="T7" fmla="*/ 1 h 98"/>
                  <a:gd name="T8" fmla="*/ 0 w 21"/>
                  <a:gd name="T9" fmla="*/ 1 h 98"/>
                  <a:gd name="T10" fmla="*/ 0 w 21"/>
                  <a:gd name="T11" fmla="*/ 1 h 98"/>
                  <a:gd name="T12" fmla="*/ 0 w 21"/>
                  <a:gd name="T13" fmla="*/ 1 h 98"/>
                  <a:gd name="T14" fmla="*/ 0 w 21"/>
                  <a:gd name="T15" fmla="*/ 1 h 98"/>
                  <a:gd name="T16" fmla="*/ 0 w 21"/>
                  <a:gd name="T17" fmla="*/ 1 h 98"/>
                  <a:gd name="T18" fmla="*/ 0 w 21"/>
                  <a:gd name="T19" fmla="*/ 1 h 98"/>
                  <a:gd name="T20" fmla="*/ 0 w 21"/>
                  <a:gd name="T21" fmla="*/ 1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98">
                    <a:moveTo>
                      <a:pt x="15" y="98"/>
                    </a:moveTo>
                    <a:lnTo>
                      <a:pt x="21" y="98"/>
                    </a:lnTo>
                    <a:lnTo>
                      <a:pt x="8" y="0"/>
                    </a:lnTo>
                    <a:lnTo>
                      <a:pt x="3" y="12"/>
                    </a:lnTo>
                    <a:lnTo>
                      <a:pt x="1" y="25"/>
                    </a:lnTo>
                    <a:lnTo>
                      <a:pt x="0" y="37"/>
                    </a:lnTo>
                    <a:lnTo>
                      <a:pt x="2" y="50"/>
                    </a:lnTo>
                    <a:lnTo>
                      <a:pt x="3" y="61"/>
                    </a:lnTo>
                    <a:lnTo>
                      <a:pt x="7" y="74"/>
                    </a:lnTo>
                    <a:lnTo>
                      <a:pt x="10" y="85"/>
                    </a:lnTo>
                    <a:lnTo>
                      <a:pt x="15"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41">
                <a:extLst>
                  <a:ext uri="{FF2B5EF4-FFF2-40B4-BE49-F238E27FC236}">
                    <a16:creationId xmlns:a16="http://schemas.microsoft.com/office/drawing/2014/main" xmlns="" id="{20BFF588-FDD2-4FBC-9EA1-B336BA5388A2}"/>
                  </a:ext>
                </a:extLst>
              </p:cNvPr>
              <p:cNvSpPr>
                <a:spLocks/>
              </p:cNvSpPr>
              <p:nvPr/>
            </p:nvSpPr>
            <p:spPr bwMode="auto">
              <a:xfrm>
                <a:off x="2770" y="2674"/>
                <a:ext cx="7" cy="10"/>
              </a:xfrm>
              <a:custGeom>
                <a:avLst/>
                <a:gdLst>
                  <a:gd name="T0" fmla="*/ 1 w 12"/>
                  <a:gd name="T1" fmla="*/ 0 h 21"/>
                  <a:gd name="T2" fmla="*/ 0 w 12"/>
                  <a:gd name="T3" fmla="*/ 0 h 21"/>
                  <a:gd name="T4" fmla="*/ 1 w 12"/>
                  <a:gd name="T5" fmla="*/ 0 h 21"/>
                  <a:gd name="T6" fmla="*/ 1 w 12"/>
                  <a:gd name="T7" fmla="*/ 0 h 21"/>
                  <a:gd name="T8" fmla="*/ 1 w 12"/>
                  <a:gd name="T9" fmla="*/ 0 h 21"/>
                  <a:gd name="T10" fmla="*/ 1 w 12"/>
                  <a:gd name="T11" fmla="*/ 0 h 21"/>
                  <a:gd name="T12" fmla="*/ 1 w 12"/>
                  <a:gd name="T13" fmla="*/ 0 h 21"/>
                  <a:gd name="T14" fmla="*/ 1 w 12"/>
                  <a:gd name="T15" fmla="*/ 0 h 21"/>
                  <a:gd name="T16" fmla="*/ 1 w 12"/>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21">
                    <a:moveTo>
                      <a:pt x="2" y="0"/>
                    </a:moveTo>
                    <a:lnTo>
                      <a:pt x="0" y="6"/>
                    </a:lnTo>
                    <a:lnTo>
                      <a:pt x="2" y="11"/>
                    </a:lnTo>
                    <a:lnTo>
                      <a:pt x="5" y="15"/>
                    </a:lnTo>
                    <a:lnTo>
                      <a:pt x="9" y="21"/>
                    </a:lnTo>
                    <a:lnTo>
                      <a:pt x="12" y="14"/>
                    </a:lnTo>
                    <a:lnTo>
                      <a:pt x="12" y="7"/>
                    </a:lnTo>
                    <a:lnTo>
                      <a:pt x="8"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42">
                <a:extLst>
                  <a:ext uri="{FF2B5EF4-FFF2-40B4-BE49-F238E27FC236}">
                    <a16:creationId xmlns:a16="http://schemas.microsoft.com/office/drawing/2014/main" xmlns="" id="{0A0C8718-91A7-4FCD-AFCB-FAF2C445A272}"/>
                  </a:ext>
                </a:extLst>
              </p:cNvPr>
              <p:cNvSpPr>
                <a:spLocks/>
              </p:cNvSpPr>
              <p:nvPr/>
            </p:nvSpPr>
            <p:spPr bwMode="auto">
              <a:xfrm>
                <a:off x="2802" y="2687"/>
                <a:ext cx="8" cy="42"/>
              </a:xfrm>
              <a:custGeom>
                <a:avLst/>
                <a:gdLst>
                  <a:gd name="T0" fmla="*/ 0 w 14"/>
                  <a:gd name="T1" fmla="*/ 1 h 84"/>
                  <a:gd name="T2" fmla="*/ 1 w 14"/>
                  <a:gd name="T3" fmla="*/ 1 h 84"/>
                  <a:gd name="T4" fmla="*/ 1 w 14"/>
                  <a:gd name="T5" fmla="*/ 1 h 84"/>
                  <a:gd name="T6" fmla="*/ 1 w 14"/>
                  <a:gd name="T7" fmla="*/ 1 h 84"/>
                  <a:gd name="T8" fmla="*/ 1 w 14"/>
                  <a:gd name="T9" fmla="*/ 1 h 84"/>
                  <a:gd name="T10" fmla="*/ 1 w 14"/>
                  <a:gd name="T11" fmla="*/ 1 h 84"/>
                  <a:gd name="T12" fmla="*/ 1 w 14"/>
                  <a:gd name="T13" fmla="*/ 1 h 84"/>
                  <a:gd name="T14" fmla="*/ 1 w 14"/>
                  <a:gd name="T15" fmla="*/ 1 h 84"/>
                  <a:gd name="T16" fmla="*/ 1 w 14"/>
                  <a:gd name="T17" fmla="*/ 1 h 84"/>
                  <a:gd name="T18" fmla="*/ 1 w 14"/>
                  <a:gd name="T19" fmla="*/ 0 h 84"/>
                  <a:gd name="T20" fmla="*/ 1 w 14"/>
                  <a:gd name="T21" fmla="*/ 1 h 84"/>
                  <a:gd name="T22" fmla="*/ 0 w 14"/>
                  <a:gd name="T23" fmla="*/ 1 h 84"/>
                  <a:gd name="T24" fmla="*/ 0 w 14"/>
                  <a:gd name="T25" fmla="*/ 1 h 84"/>
                  <a:gd name="T26" fmla="*/ 0 w 14"/>
                  <a:gd name="T27" fmla="*/ 1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84">
                    <a:moveTo>
                      <a:pt x="0" y="25"/>
                    </a:moveTo>
                    <a:lnTo>
                      <a:pt x="10" y="84"/>
                    </a:lnTo>
                    <a:lnTo>
                      <a:pt x="11" y="75"/>
                    </a:lnTo>
                    <a:lnTo>
                      <a:pt x="13" y="64"/>
                    </a:lnTo>
                    <a:lnTo>
                      <a:pt x="13" y="53"/>
                    </a:lnTo>
                    <a:lnTo>
                      <a:pt x="14" y="43"/>
                    </a:lnTo>
                    <a:lnTo>
                      <a:pt x="13" y="30"/>
                    </a:lnTo>
                    <a:lnTo>
                      <a:pt x="13" y="20"/>
                    </a:lnTo>
                    <a:lnTo>
                      <a:pt x="11" y="9"/>
                    </a:lnTo>
                    <a:lnTo>
                      <a:pt x="10" y="0"/>
                    </a:lnTo>
                    <a:lnTo>
                      <a:pt x="1" y="2"/>
                    </a:lnTo>
                    <a:lnTo>
                      <a:pt x="0" y="9"/>
                    </a:lnTo>
                    <a:lnTo>
                      <a:pt x="0" y="17"/>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43">
                <a:extLst>
                  <a:ext uri="{FF2B5EF4-FFF2-40B4-BE49-F238E27FC236}">
                    <a16:creationId xmlns:a16="http://schemas.microsoft.com/office/drawing/2014/main" xmlns="" id="{977EA662-C3AD-47C9-8B88-F8AF50890268}"/>
                  </a:ext>
                </a:extLst>
              </p:cNvPr>
              <p:cNvSpPr>
                <a:spLocks/>
              </p:cNvSpPr>
              <p:nvPr/>
            </p:nvSpPr>
            <p:spPr bwMode="auto">
              <a:xfrm>
                <a:off x="2654" y="2731"/>
                <a:ext cx="7" cy="5"/>
              </a:xfrm>
              <a:custGeom>
                <a:avLst/>
                <a:gdLst>
                  <a:gd name="T0" fmla="*/ 0 w 15"/>
                  <a:gd name="T1" fmla="*/ 1 h 9"/>
                  <a:gd name="T2" fmla="*/ 0 w 15"/>
                  <a:gd name="T3" fmla="*/ 1 h 9"/>
                  <a:gd name="T4" fmla="*/ 0 w 15"/>
                  <a:gd name="T5" fmla="*/ 1 h 9"/>
                  <a:gd name="T6" fmla="*/ 0 w 15"/>
                  <a:gd name="T7" fmla="*/ 1 h 9"/>
                  <a:gd name="T8" fmla="*/ 0 w 15"/>
                  <a:gd name="T9" fmla="*/ 0 h 9"/>
                  <a:gd name="T10" fmla="*/ 0 w 15"/>
                  <a:gd name="T11" fmla="*/ 1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9">
                    <a:moveTo>
                      <a:pt x="0" y="7"/>
                    </a:moveTo>
                    <a:lnTo>
                      <a:pt x="0" y="9"/>
                    </a:lnTo>
                    <a:lnTo>
                      <a:pt x="15" y="9"/>
                    </a:lnTo>
                    <a:lnTo>
                      <a:pt x="15" y="1"/>
                    </a:lnTo>
                    <a:lnTo>
                      <a:pt x="6" y="0"/>
                    </a:lnTo>
                    <a:lnTo>
                      <a:pt x="0" y="7"/>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4">
                <a:extLst>
                  <a:ext uri="{FF2B5EF4-FFF2-40B4-BE49-F238E27FC236}">
                    <a16:creationId xmlns:a16="http://schemas.microsoft.com/office/drawing/2014/main" xmlns="" id="{38EBE9F4-8963-4C9A-B136-CA0DFF137140}"/>
                  </a:ext>
                </a:extLst>
              </p:cNvPr>
              <p:cNvSpPr>
                <a:spLocks/>
              </p:cNvSpPr>
              <p:nvPr/>
            </p:nvSpPr>
            <p:spPr bwMode="auto">
              <a:xfrm>
                <a:off x="2447" y="2739"/>
                <a:ext cx="106" cy="216"/>
              </a:xfrm>
              <a:custGeom>
                <a:avLst/>
                <a:gdLst>
                  <a:gd name="T0" fmla="*/ 1 w 212"/>
                  <a:gd name="T1" fmla="*/ 1 h 432"/>
                  <a:gd name="T2" fmla="*/ 1 w 212"/>
                  <a:gd name="T3" fmla="*/ 1 h 432"/>
                  <a:gd name="T4" fmla="*/ 1 w 212"/>
                  <a:gd name="T5" fmla="*/ 1 h 432"/>
                  <a:gd name="T6" fmla="*/ 1 w 212"/>
                  <a:gd name="T7" fmla="*/ 1 h 432"/>
                  <a:gd name="T8" fmla="*/ 1 w 212"/>
                  <a:gd name="T9" fmla="*/ 1 h 432"/>
                  <a:gd name="T10" fmla="*/ 1 w 212"/>
                  <a:gd name="T11" fmla="*/ 1 h 432"/>
                  <a:gd name="T12" fmla="*/ 1 w 212"/>
                  <a:gd name="T13" fmla="*/ 1 h 432"/>
                  <a:gd name="T14" fmla="*/ 1 w 212"/>
                  <a:gd name="T15" fmla="*/ 1 h 432"/>
                  <a:gd name="T16" fmla="*/ 1 w 212"/>
                  <a:gd name="T17" fmla="*/ 1 h 432"/>
                  <a:gd name="T18" fmla="*/ 1 w 212"/>
                  <a:gd name="T19" fmla="*/ 1 h 432"/>
                  <a:gd name="T20" fmla="*/ 1 w 212"/>
                  <a:gd name="T21" fmla="*/ 1 h 432"/>
                  <a:gd name="T22" fmla="*/ 1 w 212"/>
                  <a:gd name="T23" fmla="*/ 1 h 432"/>
                  <a:gd name="T24" fmla="*/ 1 w 212"/>
                  <a:gd name="T25" fmla="*/ 1 h 432"/>
                  <a:gd name="T26" fmla="*/ 1 w 212"/>
                  <a:gd name="T27" fmla="*/ 1 h 432"/>
                  <a:gd name="T28" fmla="*/ 1 w 212"/>
                  <a:gd name="T29" fmla="*/ 1 h 432"/>
                  <a:gd name="T30" fmla="*/ 1 w 212"/>
                  <a:gd name="T31" fmla="*/ 1 h 432"/>
                  <a:gd name="T32" fmla="*/ 1 w 212"/>
                  <a:gd name="T33" fmla="*/ 1 h 432"/>
                  <a:gd name="T34" fmla="*/ 1 w 212"/>
                  <a:gd name="T35" fmla="*/ 1 h 432"/>
                  <a:gd name="T36" fmla="*/ 1 w 212"/>
                  <a:gd name="T37" fmla="*/ 1 h 432"/>
                  <a:gd name="T38" fmla="*/ 1 w 212"/>
                  <a:gd name="T39" fmla="*/ 1 h 432"/>
                  <a:gd name="T40" fmla="*/ 1 w 212"/>
                  <a:gd name="T41" fmla="*/ 1 h 432"/>
                  <a:gd name="T42" fmla="*/ 1 w 212"/>
                  <a:gd name="T43" fmla="*/ 1 h 432"/>
                  <a:gd name="T44" fmla="*/ 1 w 212"/>
                  <a:gd name="T45" fmla="*/ 1 h 432"/>
                  <a:gd name="T46" fmla="*/ 1 w 212"/>
                  <a:gd name="T47" fmla="*/ 1 h 432"/>
                  <a:gd name="T48" fmla="*/ 1 w 212"/>
                  <a:gd name="T49" fmla="*/ 1 h 432"/>
                  <a:gd name="T50" fmla="*/ 1 w 212"/>
                  <a:gd name="T51" fmla="*/ 1 h 432"/>
                  <a:gd name="T52" fmla="*/ 1 w 212"/>
                  <a:gd name="T53" fmla="*/ 1 h 432"/>
                  <a:gd name="T54" fmla="*/ 1 w 212"/>
                  <a:gd name="T55" fmla="*/ 1 h 432"/>
                  <a:gd name="T56" fmla="*/ 1 w 212"/>
                  <a:gd name="T57" fmla="*/ 1 h 432"/>
                  <a:gd name="T58" fmla="*/ 1 w 212"/>
                  <a:gd name="T59" fmla="*/ 1 h 432"/>
                  <a:gd name="T60" fmla="*/ 1 w 212"/>
                  <a:gd name="T61" fmla="*/ 1 h 432"/>
                  <a:gd name="T62" fmla="*/ 1 w 212"/>
                  <a:gd name="T63" fmla="*/ 1 h 432"/>
                  <a:gd name="T64" fmla="*/ 1 w 212"/>
                  <a:gd name="T65" fmla="*/ 1 h 432"/>
                  <a:gd name="T66" fmla="*/ 1 w 212"/>
                  <a:gd name="T67" fmla="*/ 1 h 432"/>
                  <a:gd name="T68" fmla="*/ 1 w 212"/>
                  <a:gd name="T69" fmla="*/ 1 h 432"/>
                  <a:gd name="T70" fmla="*/ 1 w 212"/>
                  <a:gd name="T71" fmla="*/ 1 h 432"/>
                  <a:gd name="T72" fmla="*/ 1 w 212"/>
                  <a:gd name="T73" fmla="*/ 1 h 432"/>
                  <a:gd name="T74" fmla="*/ 1 w 212"/>
                  <a:gd name="T75" fmla="*/ 1 h 432"/>
                  <a:gd name="T76" fmla="*/ 1 w 212"/>
                  <a:gd name="T77" fmla="*/ 1 h 432"/>
                  <a:gd name="T78" fmla="*/ 1 w 212"/>
                  <a:gd name="T79" fmla="*/ 1 h 432"/>
                  <a:gd name="T80" fmla="*/ 1 w 212"/>
                  <a:gd name="T81" fmla="*/ 1 h 432"/>
                  <a:gd name="T82" fmla="*/ 1 w 212"/>
                  <a:gd name="T83" fmla="*/ 1 h 432"/>
                  <a:gd name="T84" fmla="*/ 1 w 212"/>
                  <a:gd name="T85" fmla="*/ 1 h 432"/>
                  <a:gd name="T86" fmla="*/ 1 w 212"/>
                  <a:gd name="T87" fmla="*/ 1 h 432"/>
                  <a:gd name="T88" fmla="*/ 1 w 212"/>
                  <a:gd name="T89" fmla="*/ 0 h 4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2" h="432">
                    <a:moveTo>
                      <a:pt x="133" y="16"/>
                    </a:moveTo>
                    <a:lnTo>
                      <a:pt x="138" y="26"/>
                    </a:lnTo>
                    <a:lnTo>
                      <a:pt x="141" y="40"/>
                    </a:lnTo>
                    <a:lnTo>
                      <a:pt x="141" y="53"/>
                    </a:lnTo>
                    <a:lnTo>
                      <a:pt x="142" y="67"/>
                    </a:lnTo>
                    <a:lnTo>
                      <a:pt x="141" y="81"/>
                    </a:lnTo>
                    <a:lnTo>
                      <a:pt x="141" y="95"/>
                    </a:lnTo>
                    <a:lnTo>
                      <a:pt x="140" y="106"/>
                    </a:lnTo>
                    <a:lnTo>
                      <a:pt x="141" y="119"/>
                    </a:lnTo>
                    <a:lnTo>
                      <a:pt x="141" y="127"/>
                    </a:lnTo>
                    <a:lnTo>
                      <a:pt x="139" y="136"/>
                    </a:lnTo>
                    <a:lnTo>
                      <a:pt x="134" y="142"/>
                    </a:lnTo>
                    <a:lnTo>
                      <a:pt x="131" y="150"/>
                    </a:lnTo>
                    <a:lnTo>
                      <a:pt x="125" y="157"/>
                    </a:lnTo>
                    <a:lnTo>
                      <a:pt x="121" y="166"/>
                    </a:lnTo>
                    <a:lnTo>
                      <a:pt x="117" y="174"/>
                    </a:lnTo>
                    <a:lnTo>
                      <a:pt x="118" y="186"/>
                    </a:lnTo>
                    <a:lnTo>
                      <a:pt x="110" y="183"/>
                    </a:lnTo>
                    <a:lnTo>
                      <a:pt x="102" y="180"/>
                    </a:lnTo>
                    <a:lnTo>
                      <a:pt x="94" y="179"/>
                    </a:lnTo>
                    <a:lnTo>
                      <a:pt x="88" y="186"/>
                    </a:lnTo>
                    <a:lnTo>
                      <a:pt x="89" y="194"/>
                    </a:lnTo>
                    <a:lnTo>
                      <a:pt x="94" y="203"/>
                    </a:lnTo>
                    <a:lnTo>
                      <a:pt x="101" y="212"/>
                    </a:lnTo>
                    <a:lnTo>
                      <a:pt x="108" y="221"/>
                    </a:lnTo>
                    <a:lnTo>
                      <a:pt x="113" y="229"/>
                    </a:lnTo>
                    <a:lnTo>
                      <a:pt x="114" y="238"/>
                    </a:lnTo>
                    <a:lnTo>
                      <a:pt x="110" y="245"/>
                    </a:lnTo>
                    <a:lnTo>
                      <a:pt x="100" y="252"/>
                    </a:lnTo>
                    <a:lnTo>
                      <a:pt x="93" y="244"/>
                    </a:lnTo>
                    <a:lnTo>
                      <a:pt x="89" y="237"/>
                    </a:lnTo>
                    <a:lnTo>
                      <a:pt x="84" y="230"/>
                    </a:lnTo>
                    <a:lnTo>
                      <a:pt x="81" y="223"/>
                    </a:lnTo>
                    <a:lnTo>
                      <a:pt x="76" y="215"/>
                    </a:lnTo>
                    <a:lnTo>
                      <a:pt x="72" y="209"/>
                    </a:lnTo>
                    <a:lnTo>
                      <a:pt x="66" y="202"/>
                    </a:lnTo>
                    <a:lnTo>
                      <a:pt x="59" y="198"/>
                    </a:lnTo>
                    <a:lnTo>
                      <a:pt x="51" y="206"/>
                    </a:lnTo>
                    <a:lnTo>
                      <a:pt x="50" y="214"/>
                    </a:lnTo>
                    <a:lnTo>
                      <a:pt x="51" y="222"/>
                    </a:lnTo>
                    <a:lnTo>
                      <a:pt x="56" y="231"/>
                    </a:lnTo>
                    <a:lnTo>
                      <a:pt x="58" y="238"/>
                    </a:lnTo>
                    <a:lnTo>
                      <a:pt x="61" y="247"/>
                    </a:lnTo>
                    <a:lnTo>
                      <a:pt x="61" y="255"/>
                    </a:lnTo>
                    <a:lnTo>
                      <a:pt x="59" y="265"/>
                    </a:lnTo>
                    <a:lnTo>
                      <a:pt x="51" y="257"/>
                    </a:lnTo>
                    <a:lnTo>
                      <a:pt x="44" y="250"/>
                    </a:lnTo>
                    <a:lnTo>
                      <a:pt x="39" y="239"/>
                    </a:lnTo>
                    <a:lnTo>
                      <a:pt x="33" y="231"/>
                    </a:lnTo>
                    <a:lnTo>
                      <a:pt x="25" y="223"/>
                    </a:lnTo>
                    <a:lnTo>
                      <a:pt x="18" y="219"/>
                    </a:lnTo>
                    <a:lnTo>
                      <a:pt x="9" y="216"/>
                    </a:lnTo>
                    <a:lnTo>
                      <a:pt x="0" y="221"/>
                    </a:lnTo>
                    <a:lnTo>
                      <a:pt x="6" y="237"/>
                    </a:lnTo>
                    <a:lnTo>
                      <a:pt x="12" y="253"/>
                    </a:lnTo>
                    <a:lnTo>
                      <a:pt x="19" y="269"/>
                    </a:lnTo>
                    <a:lnTo>
                      <a:pt x="27" y="285"/>
                    </a:lnTo>
                    <a:lnTo>
                      <a:pt x="34" y="301"/>
                    </a:lnTo>
                    <a:lnTo>
                      <a:pt x="43" y="317"/>
                    </a:lnTo>
                    <a:lnTo>
                      <a:pt x="50" y="333"/>
                    </a:lnTo>
                    <a:lnTo>
                      <a:pt x="59" y="350"/>
                    </a:lnTo>
                    <a:lnTo>
                      <a:pt x="63" y="360"/>
                    </a:lnTo>
                    <a:lnTo>
                      <a:pt x="69" y="372"/>
                    </a:lnTo>
                    <a:lnTo>
                      <a:pt x="75" y="385"/>
                    </a:lnTo>
                    <a:lnTo>
                      <a:pt x="83" y="398"/>
                    </a:lnTo>
                    <a:lnTo>
                      <a:pt x="91" y="407"/>
                    </a:lnTo>
                    <a:lnTo>
                      <a:pt x="101" y="417"/>
                    </a:lnTo>
                    <a:lnTo>
                      <a:pt x="113" y="425"/>
                    </a:lnTo>
                    <a:lnTo>
                      <a:pt x="126" y="432"/>
                    </a:lnTo>
                    <a:lnTo>
                      <a:pt x="133" y="432"/>
                    </a:lnTo>
                    <a:lnTo>
                      <a:pt x="140" y="432"/>
                    </a:lnTo>
                    <a:lnTo>
                      <a:pt x="147" y="431"/>
                    </a:lnTo>
                    <a:lnTo>
                      <a:pt x="154" y="429"/>
                    </a:lnTo>
                    <a:lnTo>
                      <a:pt x="158" y="425"/>
                    </a:lnTo>
                    <a:lnTo>
                      <a:pt x="164" y="421"/>
                    </a:lnTo>
                    <a:lnTo>
                      <a:pt x="167" y="417"/>
                    </a:lnTo>
                    <a:lnTo>
                      <a:pt x="172" y="411"/>
                    </a:lnTo>
                    <a:lnTo>
                      <a:pt x="172" y="401"/>
                    </a:lnTo>
                    <a:lnTo>
                      <a:pt x="171" y="393"/>
                    </a:lnTo>
                    <a:lnTo>
                      <a:pt x="167" y="386"/>
                    </a:lnTo>
                    <a:lnTo>
                      <a:pt x="164" y="380"/>
                    </a:lnTo>
                    <a:lnTo>
                      <a:pt x="157" y="375"/>
                    </a:lnTo>
                    <a:lnTo>
                      <a:pt x="151" y="372"/>
                    </a:lnTo>
                    <a:lnTo>
                      <a:pt x="143" y="369"/>
                    </a:lnTo>
                    <a:lnTo>
                      <a:pt x="137" y="368"/>
                    </a:lnTo>
                    <a:lnTo>
                      <a:pt x="139" y="360"/>
                    </a:lnTo>
                    <a:lnTo>
                      <a:pt x="145" y="355"/>
                    </a:lnTo>
                    <a:lnTo>
                      <a:pt x="151" y="351"/>
                    </a:lnTo>
                    <a:lnTo>
                      <a:pt x="161" y="347"/>
                    </a:lnTo>
                    <a:lnTo>
                      <a:pt x="166" y="342"/>
                    </a:lnTo>
                    <a:lnTo>
                      <a:pt x="173" y="336"/>
                    </a:lnTo>
                    <a:lnTo>
                      <a:pt x="174" y="329"/>
                    </a:lnTo>
                    <a:lnTo>
                      <a:pt x="172" y="319"/>
                    </a:lnTo>
                    <a:lnTo>
                      <a:pt x="165" y="310"/>
                    </a:lnTo>
                    <a:lnTo>
                      <a:pt x="157" y="305"/>
                    </a:lnTo>
                    <a:lnTo>
                      <a:pt x="149" y="302"/>
                    </a:lnTo>
                    <a:lnTo>
                      <a:pt x="147" y="296"/>
                    </a:lnTo>
                    <a:lnTo>
                      <a:pt x="150" y="290"/>
                    </a:lnTo>
                    <a:lnTo>
                      <a:pt x="154" y="286"/>
                    </a:lnTo>
                    <a:lnTo>
                      <a:pt x="158" y="283"/>
                    </a:lnTo>
                    <a:lnTo>
                      <a:pt x="164" y="283"/>
                    </a:lnTo>
                    <a:lnTo>
                      <a:pt x="168" y="284"/>
                    </a:lnTo>
                    <a:lnTo>
                      <a:pt x="174" y="284"/>
                    </a:lnTo>
                    <a:lnTo>
                      <a:pt x="181" y="280"/>
                    </a:lnTo>
                    <a:lnTo>
                      <a:pt x="188" y="278"/>
                    </a:lnTo>
                    <a:lnTo>
                      <a:pt x="188" y="270"/>
                    </a:lnTo>
                    <a:lnTo>
                      <a:pt x="191" y="264"/>
                    </a:lnTo>
                    <a:lnTo>
                      <a:pt x="196" y="260"/>
                    </a:lnTo>
                    <a:lnTo>
                      <a:pt x="203" y="256"/>
                    </a:lnTo>
                    <a:lnTo>
                      <a:pt x="207" y="251"/>
                    </a:lnTo>
                    <a:lnTo>
                      <a:pt x="211" y="246"/>
                    </a:lnTo>
                    <a:lnTo>
                      <a:pt x="212" y="238"/>
                    </a:lnTo>
                    <a:lnTo>
                      <a:pt x="211" y="229"/>
                    </a:lnTo>
                    <a:lnTo>
                      <a:pt x="196" y="218"/>
                    </a:lnTo>
                    <a:lnTo>
                      <a:pt x="188" y="205"/>
                    </a:lnTo>
                    <a:lnTo>
                      <a:pt x="186" y="189"/>
                    </a:lnTo>
                    <a:lnTo>
                      <a:pt x="188" y="174"/>
                    </a:lnTo>
                    <a:lnTo>
                      <a:pt x="190" y="156"/>
                    </a:lnTo>
                    <a:lnTo>
                      <a:pt x="192" y="139"/>
                    </a:lnTo>
                    <a:lnTo>
                      <a:pt x="194" y="122"/>
                    </a:lnTo>
                    <a:lnTo>
                      <a:pt x="192" y="106"/>
                    </a:lnTo>
                    <a:lnTo>
                      <a:pt x="192" y="95"/>
                    </a:lnTo>
                    <a:lnTo>
                      <a:pt x="190" y="87"/>
                    </a:lnTo>
                    <a:lnTo>
                      <a:pt x="186" y="79"/>
                    </a:lnTo>
                    <a:lnTo>
                      <a:pt x="181" y="72"/>
                    </a:lnTo>
                    <a:lnTo>
                      <a:pt x="175" y="65"/>
                    </a:lnTo>
                    <a:lnTo>
                      <a:pt x="171" y="58"/>
                    </a:lnTo>
                    <a:lnTo>
                      <a:pt x="168" y="50"/>
                    </a:lnTo>
                    <a:lnTo>
                      <a:pt x="170" y="42"/>
                    </a:lnTo>
                    <a:lnTo>
                      <a:pt x="166" y="35"/>
                    </a:lnTo>
                    <a:lnTo>
                      <a:pt x="164" y="27"/>
                    </a:lnTo>
                    <a:lnTo>
                      <a:pt x="159" y="17"/>
                    </a:lnTo>
                    <a:lnTo>
                      <a:pt x="156" y="9"/>
                    </a:lnTo>
                    <a:lnTo>
                      <a:pt x="150" y="2"/>
                    </a:lnTo>
                    <a:lnTo>
                      <a:pt x="146" y="0"/>
                    </a:lnTo>
                    <a:lnTo>
                      <a:pt x="139" y="5"/>
                    </a:lnTo>
                    <a:lnTo>
                      <a:pt x="133" y="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5">
                <a:extLst>
                  <a:ext uri="{FF2B5EF4-FFF2-40B4-BE49-F238E27FC236}">
                    <a16:creationId xmlns:a16="http://schemas.microsoft.com/office/drawing/2014/main" xmlns="" id="{24A3AD82-D45C-4B18-BF73-E70BE5BC98D3}"/>
                  </a:ext>
                </a:extLst>
              </p:cNvPr>
              <p:cNvSpPr>
                <a:spLocks/>
              </p:cNvSpPr>
              <p:nvPr/>
            </p:nvSpPr>
            <p:spPr bwMode="auto">
              <a:xfrm>
                <a:off x="2591" y="2758"/>
                <a:ext cx="116" cy="352"/>
              </a:xfrm>
              <a:custGeom>
                <a:avLst/>
                <a:gdLst>
                  <a:gd name="T0" fmla="*/ 1 w 232"/>
                  <a:gd name="T1" fmla="*/ 1 h 703"/>
                  <a:gd name="T2" fmla="*/ 1 w 232"/>
                  <a:gd name="T3" fmla="*/ 1 h 703"/>
                  <a:gd name="T4" fmla="*/ 1 w 232"/>
                  <a:gd name="T5" fmla="*/ 1 h 703"/>
                  <a:gd name="T6" fmla="*/ 1 w 232"/>
                  <a:gd name="T7" fmla="*/ 1 h 703"/>
                  <a:gd name="T8" fmla="*/ 1 w 232"/>
                  <a:gd name="T9" fmla="*/ 1 h 703"/>
                  <a:gd name="T10" fmla="*/ 1 w 232"/>
                  <a:gd name="T11" fmla="*/ 1 h 703"/>
                  <a:gd name="T12" fmla="*/ 1 w 232"/>
                  <a:gd name="T13" fmla="*/ 1 h 703"/>
                  <a:gd name="T14" fmla="*/ 1 w 232"/>
                  <a:gd name="T15" fmla="*/ 1 h 703"/>
                  <a:gd name="T16" fmla="*/ 1 w 232"/>
                  <a:gd name="T17" fmla="*/ 1 h 703"/>
                  <a:gd name="T18" fmla="*/ 1 w 232"/>
                  <a:gd name="T19" fmla="*/ 1 h 703"/>
                  <a:gd name="T20" fmla="*/ 1 w 232"/>
                  <a:gd name="T21" fmla="*/ 2 h 703"/>
                  <a:gd name="T22" fmla="*/ 1 w 232"/>
                  <a:gd name="T23" fmla="*/ 2 h 703"/>
                  <a:gd name="T24" fmla="*/ 1 w 232"/>
                  <a:gd name="T25" fmla="*/ 2 h 703"/>
                  <a:gd name="T26" fmla="*/ 1 w 232"/>
                  <a:gd name="T27" fmla="*/ 2 h 703"/>
                  <a:gd name="T28" fmla="*/ 1 w 232"/>
                  <a:gd name="T29" fmla="*/ 2 h 703"/>
                  <a:gd name="T30" fmla="*/ 1 w 232"/>
                  <a:gd name="T31" fmla="*/ 2 h 703"/>
                  <a:gd name="T32" fmla="*/ 1 w 232"/>
                  <a:gd name="T33" fmla="*/ 2 h 703"/>
                  <a:gd name="T34" fmla="*/ 1 w 232"/>
                  <a:gd name="T35" fmla="*/ 2 h 703"/>
                  <a:gd name="T36" fmla="*/ 1 w 232"/>
                  <a:gd name="T37" fmla="*/ 2 h 703"/>
                  <a:gd name="T38" fmla="*/ 1 w 232"/>
                  <a:gd name="T39" fmla="*/ 1 h 703"/>
                  <a:gd name="T40" fmla="*/ 1 w 232"/>
                  <a:gd name="T41" fmla="*/ 1 h 703"/>
                  <a:gd name="T42" fmla="*/ 1 w 232"/>
                  <a:gd name="T43" fmla="*/ 1 h 703"/>
                  <a:gd name="T44" fmla="*/ 1 w 232"/>
                  <a:gd name="T45" fmla="*/ 1 h 703"/>
                  <a:gd name="T46" fmla="*/ 1 w 232"/>
                  <a:gd name="T47" fmla="*/ 1 h 703"/>
                  <a:gd name="T48" fmla="*/ 1 w 232"/>
                  <a:gd name="T49" fmla="*/ 1 h 703"/>
                  <a:gd name="T50" fmla="*/ 1 w 232"/>
                  <a:gd name="T51" fmla="*/ 1 h 703"/>
                  <a:gd name="T52" fmla="*/ 1 w 232"/>
                  <a:gd name="T53" fmla="*/ 1 h 703"/>
                  <a:gd name="T54" fmla="*/ 1 w 232"/>
                  <a:gd name="T55" fmla="*/ 1 h 703"/>
                  <a:gd name="T56" fmla="*/ 1 w 232"/>
                  <a:gd name="T57" fmla="*/ 1 h 703"/>
                  <a:gd name="T58" fmla="*/ 1 w 232"/>
                  <a:gd name="T59" fmla="*/ 1 h 703"/>
                  <a:gd name="T60" fmla="*/ 1 w 232"/>
                  <a:gd name="T61" fmla="*/ 1 h 703"/>
                  <a:gd name="T62" fmla="*/ 1 w 232"/>
                  <a:gd name="T63" fmla="*/ 1 h 703"/>
                  <a:gd name="T64" fmla="*/ 1 w 232"/>
                  <a:gd name="T65" fmla="*/ 1 h 703"/>
                  <a:gd name="T66" fmla="*/ 1 w 232"/>
                  <a:gd name="T67" fmla="*/ 1 h 703"/>
                  <a:gd name="T68" fmla="*/ 1 w 232"/>
                  <a:gd name="T69" fmla="*/ 1 h 703"/>
                  <a:gd name="T70" fmla="*/ 1 w 232"/>
                  <a:gd name="T71" fmla="*/ 1 h 703"/>
                  <a:gd name="T72" fmla="*/ 1 w 232"/>
                  <a:gd name="T73" fmla="*/ 1 h 703"/>
                  <a:gd name="T74" fmla="*/ 1 w 232"/>
                  <a:gd name="T75" fmla="*/ 1 h 703"/>
                  <a:gd name="T76" fmla="*/ 1 w 232"/>
                  <a:gd name="T77" fmla="*/ 1 h 703"/>
                  <a:gd name="T78" fmla="*/ 1 w 232"/>
                  <a:gd name="T79" fmla="*/ 1 h 7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32" h="703">
                    <a:moveTo>
                      <a:pt x="101" y="27"/>
                    </a:moveTo>
                    <a:lnTo>
                      <a:pt x="125" y="168"/>
                    </a:lnTo>
                    <a:lnTo>
                      <a:pt x="120" y="175"/>
                    </a:lnTo>
                    <a:lnTo>
                      <a:pt x="114" y="182"/>
                    </a:lnTo>
                    <a:lnTo>
                      <a:pt x="107" y="189"/>
                    </a:lnTo>
                    <a:lnTo>
                      <a:pt x="101" y="197"/>
                    </a:lnTo>
                    <a:lnTo>
                      <a:pt x="93" y="196"/>
                    </a:lnTo>
                    <a:lnTo>
                      <a:pt x="87" y="196"/>
                    </a:lnTo>
                    <a:lnTo>
                      <a:pt x="81" y="193"/>
                    </a:lnTo>
                    <a:lnTo>
                      <a:pt x="76" y="192"/>
                    </a:lnTo>
                    <a:lnTo>
                      <a:pt x="66" y="186"/>
                    </a:lnTo>
                    <a:lnTo>
                      <a:pt x="58" y="178"/>
                    </a:lnTo>
                    <a:lnTo>
                      <a:pt x="58" y="172"/>
                    </a:lnTo>
                    <a:lnTo>
                      <a:pt x="59" y="165"/>
                    </a:lnTo>
                    <a:lnTo>
                      <a:pt x="59" y="159"/>
                    </a:lnTo>
                    <a:lnTo>
                      <a:pt x="56" y="156"/>
                    </a:lnTo>
                    <a:lnTo>
                      <a:pt x="26" y="215"/>
                    </a:lnTo>
                    <a:lnTo>
                      <a:pt x="9" y="279"/>
                    </a:lnTo>
                    <a:lnTo>
                      <a:pt x="0" y="345"/>
                    </a:lnTo>
                    <a:lnTo>
                      <a:pt x="1" y="413"/>
                    </a:lnTo>
                    <a:lnTo>
                      <a:pt x="9" y="479"/>
                    </a:lnTo>
                    <a:lnTo>
                      <a:pt x="26" y="545"/>
                    </a:lnTo>
                    <a:lnTo>
                      <a:pt x="49" y="607"/>
                    </a:lnTo>
                    <a:lnTo>
                      <a:pt x="79" y="665"/>
                    </a:lnTo>
                    <a:lnTo>
                      <a:pt x="84" y="671"/>
                    </a:lnTo>
                    <a:lnTo>
                      <a:pt x="91" y="682"/>
                    </a:lnTo>
                    <a:lnTo>
                      <a:pt x="96" y="692"/>
                    </a:lnTo>
                    <a:lnTo>
                      <a:pt x="97" y="703"/>
                    </a:lnTo>
                    <a:lnTo>
                      <a:pt x="100" y="686"/>
                    </a:lnTo>
                    <a:lnTo>
                      <a:pt x="104" y="670"/>
                    </a:lnTo>
                    <a:lnTo>
                      <a:pt x="106" y="653"/>
                    </a:lnTo>
                    <a:lnTo>
                      <a:pt x="109" y="637"/>
                    </a:lnTo>
                    <a:lnTo>
                      <a:pt x="110" y="620"/>
                    </a:lnTo>
                    <a:lnTo>
                      <a:pt x="112" y="603"/>
                    </a:lnTo>
                    <a:lnTo>
                      <a:pt x="112" y="587"/>
                    </a:lnTo>
                    <a:lnTo>
                      <a:pt x="112" y="572"/>
                    </a:lnTo>
                    <a:lnTo>
                      <a:pt x="115" y="556"/>
                    </a:lnTo>
                    <a:lnTo>
                      <a:pt x="118" y="542"/>
                    </a:lnTo>
                    <a:lnTo>
                      <a:pt x="121" y="526"/>
                    </a:lnTo>
                    <a:lnTo>
                      <a:pt x="123" y="511"/>
                    </a:lnTo>
                    <a:lnTo>
                      <a:pt x="124" y="494"/>
                    </a:lnTo>
                    <a:lnTo>
                      <a:pt x="128" y="479"/>
                    </a:lnTo>
                    <a:lnTo>
                      <a:pt x="132" y="465"/>
                    </a:lnTo>
                    <a:lnTo>
                      <a:pt x="140" y="453"/>
                    </a:lnTo>
                    <a:lnTo>
                      <a:pt x="144" y="422"/>
                    </a:lnTo>
                    <a:lnTo>
                      <a:pt x="147" y="391"/>
                    </a:lnTo>
                    <a:lnTo>
                      <a:pt x="149" y="361"/>
                    </a:lnTo>
                    <a:lnTo>
                      <a:pt x="151" y="331"/>
                    </a:lnTo>
                    <a:lnTo>
                      <a:pt x="153" y="300"/>
                    </a:lnTo>
                    <a:lnTo>
                      <a:pt x="155" y="270"/>
                    </a:lnTo>
                    <a:lnTo>
                      <a:pt x="157" y="239"/>
                    </a:lnTo>
                    <a:lnTo>
                      <a:pt x="161" y="209"/>
                    </a:lnTo>
                    <a:lnTo>
                      <a:pt x="166" y="210"/>
                    </a:lnTo>
                    <a:lnTo>
                      <a:pt x="173" y="214"/>
                    </a:lnTo>
                    <a:lnTo>
                      <a:pt x="180" y="217"/>
                    </a:lnTo>
                    <a:lnTo>
                      <a:pt x="187" y="222"/>
                    </a:lnTo>
                    <a:lnTo>
                      <a:pt x="194" y="224"/>
                    </a:lnTo>
                    <a:lnTo>
                      <a:pt x="200" y="227"/>
                    </a:lnTo>
                    <a:lnTo>
                      <a:pt x="207" y="227"/>
                    </a:lnTo>
                    <a:lnTo>
                      <a:pt x="214" y="227"/>
                    </a:lnTo>
                    <a:lnTo>
                      <a:pt x="222" y="222"/>
                    </a:lnTo>
                    <a:lnTo>
                      <a:pt x="227" y="215"/>
                    </a:lnTo>
                    <a:lnTo>
                      <a:pt x="229" y="207"/>
                    </a:lnTo>
                    <a:lnTo>
                      <a:pt x="232" y="199"/>
                    </a:lnTo>
                    <a:lnTo>
                      <a:pt x="215" y="182"/>
                    </a:lnTo>
                    <a:lnTo>
                      <a:pt x="203" y="165"/>
                    </a:lnTo>
                    <a:lnTo>
                      <a:pt x="189" y="145"/>
                    </a:lnTo>
                    <a:lnTo>
                      <a:pt x="180" y="127"/>
                    </a:lnTo>
                    <a:lnTo>
                      <a:pt x="171" y="107"/>
                    </a:lnTo>
                    <a:lnTo>
                      <a:pt x="165" y="87"/>
                    </a:lnTo>
                    <a:lnTo>
                      <a:pt x="161" y="66"/>
                    </a:lnTo>
                    <a:lnTo>
                      <a:pt x="158" y="45"/>
                    </a:lnTo>
                    <a:lnTo>
                      <a:pt x="151" y="35"/>
                    </a:lnTo>
                    <a:lnTo>
                      <a:pt x="144" y="25"/>
                    </a:lnTo>
                    <a:lnTo>
                      <a:pt x="133" y="13"/>
                    </a:lnTo>
                    <a:lnTo>
                      <a:pt x="124" y="5"/>
                    </a:lnTo>
                    <a:lnTo>
                      <a:pt x="114" y="0"/>
                    </a:lnTo>
                    <a:lnTo>
                      <a:pt x="107" y="1"/>
                    </a:lnTo>
                    <a:lnTo>
                      <a:pt x="101" y="9"/>
                    </a:lnTo>
                    <a:lnTo>
                      <a:pt x="101" y="2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46">
                <a:extLst>
                  <a:ext uri="{FF2B5EF4-FFF2-40B4-BE49-F238E27FC236}">
                    <a16:creationId xmlns:a16="http://schemas.microsoft.com/office/drawing/2014/main" xmlns="" id="{5B2F2CE7-94F4-4D43-AF93-ED2DF333A4E1}"/>
                  </a:ext>
                </a:extLst>
              </p:cNvPr>
              <p:cNvSpPr>
                <a:spLocks/>
              </p:cNvSpPr>
              <p:nvPr/>
            </p:nvSpPr>
            <p:spPr bwMode="auto">
              <a:xfrm>
                <a:off x="2209" y="2777"/>
                <a:ext cx="19" cy="103"/>
              </a:xfrm>
              <a:custGeom>
                <a:avLst/>
                <a:gdLst>
                  <a:gd name="T0" fmla="*/ 0 w 39"/>
                  <a:gd name="T1" fmla="*/ 0 h 208"/>
                  <a:gd name="T2" fmla="*/ 0 w 39"/>
                  <a:gd name="T3" fmla="*/ 0 h 208"/>
                  <a:gd name="T4" fmla="*/ 0 w 39"/>
                  <a:gd name="T5" fmla="*/ 0 h 208"/>
                  <a:gd name="T6" fmla="*/ 0 w 39"/>
                  <a:gd name="T7" fmla="*/ 0 h 208"/>
                  <a:gd name="T8" fmla="*/ 0 w 39"/>
                  <a:gd name="T9" fmla="*/ 0 h 208"/>
                  <a:gd name="T10" fmla="*/ 0 w 39"/>
                  <a:gd name="T11" fmla="*/ 0 h 208"/>
                  <a:gd name="T12" fmla="*/ 0 w 39"/>
                  <a:gd name="T13" fmla="*/ 0 h 208"/>
                  <a:gd name="T14" fmla="*/ 0 w 39"/>
                  <a:gd name="T15" fmla="*/ 0 h 208"/>
                  <a:gd name="T16" fmla="*/ 0 w 39"/>
                  <a:gd name="T17" fmla="*/ 0 h 208"/>
                  <a:gd name="T18" fmla="*/ 0 w 39"/>
                  <a:gd name="T19" fmla="*/ 0 h 208"/>
                  <a:gd name="T20" fmla="*/ 0 w 39"/>
                  <a:gd name="T21" fmla="*/ 0 h 208"/>
                  <a:gd name="T22" fmla="*/ 0 w 39"/>
                  <a:gd name="T23" fmla="*/ 0 h 208"/>
                  <a:gd name="T24" fmla="*/ 0 w 39"/>
                  <a:gd name="T25" fmla="*/ 0 h 208"/>
                  <a:gd name="T26" fmla="*/ 0 w 39"/>
                  <a:gd name="T27" fmla="*/ 0 h 208"/>
                  <a:gd name="T28" fmla="*/ 0 w 39"/>
                  <a:gd name="T29" fmla="*/ 0 h 208"/>
                  <a:gd name="T30" fmla="*/ 0 w 39"/>
                  <a:gd name="T31" fmla="*/ 0 h 208"/>
                  <a:gd name="T32" fmla="*/ 0 w 39"/>
                  <a:gd name="T33" fmla="*/ 0 h 208"/>
                  <a:gd name="T34" fmla="*/ 0 w 39"/>
                  <a:gd name="T35" fmla="*/ 0 h 208"/>
                  <a:gd name="T36" fmla="*/ 0 w 39"/>
                  <a:gd name="T37" fmla="*/ 0 h 208"/>
                  <a:gd name="T38" fmla="*/ 0 w 39"/>
                  <a:gd name="T39" fmla="*/ 0 h 208"/>
                  <a:gd name="T40" fmla="*/ 0 w 39"/>
                  <a:gd name="T41" fmla="*/ 0 h 208"/>
                  <a:gd name="T42" fmla="*/ 0 w 39"/>
                  <a:gd name="T43" fmla="*/ 0 h 208"/>
                  <a:gd name="T44" fmla="*/ 0 w 39"/>
                  <a:gd name="T45" fmla="*/ 0 h 208"/>
                  <a:gd name="T46" fmla="*/ 0 w 39"/>
                  <a:gd name="T47" fmla="*/ 0 h 208"/>
                  <a:gd name="T48" fmla="*/ 0 w 39"/>
                  <a:gd name="T49" fmla="*/ 0 h 208"/>
                  <a:gd name="T50" fmla="*/ 0 w 39"/>
                  <a:gd name="T51" fmla="*/ 0 h 208"/>
                  <a:gd name="T52" fmla="*/ 0 w 39"/>
                  <a:gd name="T53" fmla="*/ 0 h 208"/>
                  <a:gd name="T54" fmla="*/ 0 w 39"/>
                  <a:gd name="T55" fmla="*/ 0 h 208"/>
                  <a:gd name="T56" fmla="*/ 0 w 39"/>
                  <a:gd name="T57" fmla="*/ 0 h 208"/>
                  <a:gd name="T58" fmla="*/ 0 w 39"/>
                  <a:gd name="T59" fmla="*/ 0 h 208"/>
                  <a:gd name="T60" fmla="*/ 0 w 39"/>
                  <a:gd name="T61" fmla="*/ 0 h 2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9" h="208">
                    <a:moveTo>
                      <a:pt x="25" y="0"/>
                    </a:moveTo>
                    <a:lnTo>
                      <a:pt x="19" y="21"/>
                    </a:lnTo>
                    <a:lnTo>
                      <a:pt x="16" y="44"/>
                    </a:lnTo>
                    <a:lnTo>
                      <a:pt x="14" y="66"/>
                    </a:lnTo>
                    <a:lnTo>
                      <a:pt x="12" y="90"/>
                    </a:lnTo>
                    <a:lnTo>
                      <a:pt x="9" y="113"/>
                    </a:lnTo>
                    <a:lnTo>
                      <a:pt x="7" y="136"/>
                    </a:lnTo>
                    <a:lnTo>
                      <a:pt x="3" y="157"/>
                    </a:lnTo>
                    <a:lnTo>
                      <a:pt x="0" y="180"/>
                    </a:lnTo>
                    <a:lnTo>
                      <a:pt x="0" y="187"/>
                    </a:lnTo>
                    <a:lnTo>
                      <a:pt x="3" y="194"/>
                    </a:lnTo>
                    <a:lnTo>
                      <a:pt x="6" y="198"/>
                    </a:lnTo>
                    <a:lnTo>
                      <a:pt x="5" y="208"/>
                    </a:lnTo>
                    <a:lnTo>
                      <a:pt x="9" y="197"/>
                    </a:lnTo>
                    <a:lnTo>
                      <a:pt x="12" y="188"/>
                    </a:lnTo>
                    <a:lnTo>
                      <a:pt x="12" y="178"/>
                    </a:lnTo>
                    <a:lnTo>
                      <a:pt x="14" y="168"/>
                    </a:lnTo>
                    <a:lnTo>
                      <a:pt x="14" y="157"/>
                    </a:lnTo>
                    <a:lnTo>
                      <a:pt x="15" y="147"/>
                    </a:lnTo>
                    <a:lnTo>
                      <a:pt x="16" y="137"/>
                    </a:lnTo>
                    <a:lnTo>
                      <a:pt x="20" y="129"/>
                    </a:lnTo>
                    <a:lnTo>
                      <a:pt x="20" y="115"/>
                    </a:lnTo>
                    <a:lnTo>
                      <a:pt x="22" y="102"/>
                    </a:lnTo>
                    <a:lnTo>
                      <a:pt x="24" y="88"/>
                    </a:lnTo>
                    <a:lnTo>
                      <a:pt x="26" y="75"/>
                    </a:lnTo>
                    <a:lnTo>
                      <a:pt x="26" y="63"/>
                    </a:lnTo>
                    <a:lnTo>
                      <a:pt x="27" y="50"/>
                    </a:lnTo>
                    <a:lnTo>
                      <a:pt x="26" y="38"/>
                    </a:lnTo>
                    <a:lnTo>
                      <a:pt x="25" y="26"/>
                    </a:lnTo>
                    <a:lnTo>
                      <a:pt x="39"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47">
                <a:extLst>
                  <a:ext uri="{FF2B5EF4-FFF2-40B4-BE49-F238E27FC236}">
                    <a16:creationId xmlns:a16="http://schemas.microsoft.com/office/drawing/2014/main" xmlns="" id="{DE8BF33B-9398-4074-90DA-9FFC9C268F2A}"/>
                  </a:ext>
                </a:extLst>
              </p:cNvPr>
              <p:cNvSpPr>
                <a:spLocks/>
              </p:cNvSpPr>
              <p:nvPr/>
            </p:nvSpPr>
            <p:spPr bwMode="auto">
              <a:xfrm>
                <a:off x="3021" y="2783"/>
                <a:ext cx="8" cy="22"/>
              </a:xfrm>
              <a:custGeom>
                <a:avLst/>
                <a:gdLst>
                  <a:gd name="T0" fmla="*/ 0 w 16"/>
                  <a:gd name="T1" fmla="*/ 0 h 44"/>
                  <a:gd name="T2" fmla="*/ 1 w 16"/>
                  <a:gd name="T3" fmla="*/ 1 h 44"/>
                  <a:gd name="T4" fmla="*/ 0 w 16"/>
                  <a:gd name="T5" fmla="*/ 1 h 44"/>
                  <a:gd name="T6" fmla="*/ 0 w 16"/>
                  <a:gd name="T7" fmla="*/ 1 h 44"/>
                  <a:gd name="T8" fmla="*/ 1 w 16"/>
                  <a:gd name="T9" fmla="*/ 1 h 44"/>
                  <a:gd name="T10" fmla="*/ 1 w 16"/>
                  <a:gd name="T11" fmla="*/ 1 h 44"/>
                  <a:gd name="T12" fmla="*/ 1 w 16"/>
                  <a:gd name="T13" fmla="*/ 1 h 44"/>
                  <a:gd name="T14" fmla="*/ 1 w 16"/>
                  <a:gd name="T15" fmla="*/ 1 h 44"/>
                  <a:gd name="T16" fmla="*/ 1 w 16"/>
                  <a:gd name="T17" fmla="*/ 1 h 44"/>
                  <a:gd name="T18" fmla="*/ 1 w 16"/>
                  <a:gd name="T19" fmla="*/ 1 h 44"/>
                  <a:gd name="T20" fmla="*/ 1 w 16"/>
                  <a:gd name="T21" fmla="*/ 1 h 44"/>
                  <a:gd name="T22" fmla="*/ 1 w 16"/>
                  <a:gd name="T23" fmla="*/ 1 h 44"/>
                  <a:gd name="T24" fmla="*/ 1 w 16"/>
                  <a:gd name="T25" fmla="*/ 1 h 44"/>
                  <a:gd name="T26" fmla="*/ 1 w 16"/>
                  <a:gd name="T27" fmla="*/ 0 h 44"/>
                  <a:gd name="T28" fmla="*/ 0 w 16"/>
                  <a:gd name="T29" fmla="*/ 0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44">
                    <a:moveTo>
                      <a:pt x="0" y="0"/>
                    </a:moveTo>
                    <a:lnTo>
                      <a:pt x="1" y="10"/>
                    </a:lnTo>
                    <a:lnTo>
                      <a:pt x="0" y="23"/>
                    </a:lnTo>
                    <a:lnTo>
                      <a:pt x="0" y="28"/>
                    </a:lnTo>
                    <a:lnTo>
                      <a:pt x="1" y="34"/>
                    </a:lnTo>
                    <a:lnTo>
                      <a:pt x="3" y="39"/>
                    </a:lnTo>
                    <a:lnTo>
                      <a:pt x="10" y="44"/>
                    </a:lnTo>
                    <a:lnTo>
                      <a:pt x="10" y="39"/>
                    </a:lnTo>
                    <a:lnTo>
                      <a:pt x="12" y="33"/>
                    </a:lnTo>
                    <a:lnTo>
                      <a:pt x="15" y="25"/>
                    </a:lnTo>
                    <a:lnTo>
                      <a:pt x="16" y="18"/>
                    </a:lnTo>
                    <a:lnTo>
                      <a:pt x="15" y="10"/>
                    </a:lnTo>
                    <a:lnTo>
                      <a:pt x="12" y="4"/>
                    </a:lnTo>
                    <a:lnTo>
                      <a:pt x="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48">
                <a:extLst>
                  <a:ext uri="{FF2B5EF4-FFF2-40B4-BE49-F238E27FC236}">
                    <a16:creationId xmlns:a16="http://schemas.microsoft.com/office/drawing/2014/main" xmlns="" id="{E67F1411-8B3D-4AF3-9237-12912207818E}"/>
                  </a:ext>
                </a:extLst>
              </p:cNvPr>
              <p:cNvSpPr>
                <a:spLocks/>
              </p:cNvSpPr>
              <p:nvPr/>
            </p:nvSpPr>
            <p:spPr bwMode="auto">
              <a:xfrm>
                <a:off x="2773" y="2823"/>
                <a:ext cx="42" cy="112"/>
              </a:xfrm>
              <a:custGeom>
                <a:avLst/>
                <a:gdLst>
                  <a:gd name="T0" fmla="*/ 0 w 85"/>
                  <a:gd name="T1" fmla="*/ 0 h 225"/>
                  <a:gd name="T2" fmla="*/ 0 w 85"/>
                  <a:gd name="T3" fmla="*/ 0 h 225"/>
                  <a:gd name="T4" fmla="*/ 0 w 85"/>
                  <a:gd name="T5" fmla="*/ 0 h 225"/>
                  <a:gd name="T6" fmla="*/ 0 w 85"/>
                  <a:gd name="T7" fmla="*/ 0 h 225"/>
                  <a:gd name="T8" fmla="*/ 0 w 85"/>
                  <a:gd name="T9" fmla="*/ 0 h 225"/>
                  <a:gd name="T10" fmla="*/ 0 w 85"/>
                  <a:gd name="T11" fmla="*/ 0 h 225"/>
                  <a:gd name="T12" fmla="*/ 0 w 85"/>
                  <a:gd name="T13" fmla="*/ 0 h 225"/>
                  <a:gd name="T14" fmla="*/ 0 w 85"/>
                  <a:gd name="T15" fmla="*/ 0 h 225"/>
                  <a:gd name="T16" fmla="*/ 0 w 85"/>
                  <a:gd name="T17" fmla="*/ 0 h 225"/>
                  <a:gd name="T18" fmla="*/ 0 w 85"/>
                  <a:gd name="T19" fmla="*/ 0 h 225"/>
                  <a:gd name="T20" fmla="*/ 0 w 85"/>
                  <a:gd name="T21" fmla="*/ 0 h 225"/>
                  <a:gd name="T22" fmla="*/ 0 w 85"/>
                  <a:gd name="T23" fmla="*/ 0 h 225"/>
                  <a:gd name="T24" fmla="*/ 0 w 85"/>
                  <a:gd name="T25" fmla="*/ 0 h 225"/>
                  <a:gd name="T26" fmla="*/ 0 w 85"/>
                  <a:gd name="T27" fmla="*/ 0 h 225"/>
                  <a:gd name="T28" fmla="*/ 0 w 85"/>
                  <a:gd name="T29" fmla="*/ 0 h 225"/>
                  <a:gd name="T30" fmla="*/ 0 w 85"/>
                  <a:gd name="T31" fmla="*/ 0 h 225"/>
                  <a:gd name="T32" fmla="*/ 0 w 85"/>
                  <a:gd name="T33" fmla="*/ 0 h 225"/>
                  <a:gd name="T34" fmla="*/ 0 w 85"/>
                  <a:gd name="T35" fmla="*/ 0 h 225"/>
                  <a:gd name="T36" fmla="*/ 0 w 85"/>
                  <a:gd name="T37" fmla="*/ 0 h 225"/>
                  <a:gd name="T38" fmla="*/ 0 w 85"/>
                  <a:gd name="T39" fmla="*/ 0 h 225"/>
                  <a:gd name="T40" fmla="*/ 0 w 85"/>
                  <a:gd name="T41" fmla="*/ 0 h 225"/>
                  <a:gd name="T42" fmla="*/ 0 w 85"/>
                  <a:gd name="T43" fmla="*/ 0 h 225"/>
                  <a:gd name="T44" fmla="*/ 0 w 85"/>
                  <a:gd name="T45" fmla="*/ 0 h 225"/>
                  <a:gd name="T46" fmla="*/ 0 w 85"/>
                  <a:gd name="T47" fmla="*/ 0 h 225"/>
                  <a:gd name="T48" fmla="*/ 0 w 85"/>
                  <a:gd name="T49" fmla="*/ 0 h 225"/>
                  <a:gd name="T50" fmla="*/ 0 w 85"/>
                  <a:gd name="T51" fmla="*/ 0 h 225"/>
                  <a:gd name="T52" fmla="*/ 0 w 85"/>
                  <a:gd name="T53" fmla="*/ 0 h 225"/>
                  <a:gd name="T54" fmla="*/ 0 w 85"/>
                  <a:gd name="T55" fmla="*/ 0 h 225"/>
                  <a:gd name="T56" fmla="*/ 0 w 85"/>
                  <a:gd name="T57" fmla="*/ 0 h 225"/>
                  <a:gd name="T58" fmla="*/ 0 w 85"/>
                  <a:gd name="T59" fmla="*/ 0 h 225"/>
                  <a:gd name="T60" fmla="*/ 0 w 85"/>
                  <a:gd name="T61" fmla="*/ 0 h 225"/>
                  <a:gd name="T62" fmla="*/ 0 w 85"/>
                  <a:gd name="T63" fmla="*/ 0 h 225"/>
                  <a:gd name="T64" fmla="*/ 0 w 85"/>
                  <a:gd name="T65" fmla="*/ 0 h 225"/>
                  <a:gd name="T66" fmla="*/ 0 w 85"/>
                  <a:gd name="T67" fmla="*/ 0 h 225"/>
                  <a:gd name="T68" fmla="*/ 0 w 85"/>
                  <a:gd name="T69" fmla="*/ 0 h 225"/>
                  <a:gd name="T70" fmla="*/ 0 w 85"/>
                  <a:gd name="T71" fmla="*/ 0 h 225"/>
                  <a:gd name="T72" fmla="*/ 0 w 85"/>
                  <a:gd name="T73" fmla="*/ 0 h 225"/>
                  <a:gd name="T74" fmla="*/ 0 w 85"/>
                  <a:gd name="T75" fmla="*/ 0 h 225"/>
                  <a:gd name="T76" fmla="*/ 0 w 85"/>
                  <a:gd name="T77" fmla="*/ 0 h 225"/>
                  <a:gd name="T78" fmla="*/ 0 w 85"/>
                  <a:gd name="T79" fmla="*/ 0 h 225"/>
                  <a:gd name="T80" fmla="*/ 0 w 85"/>
                  <a:gd name="T81" fmla="*/ 0 h 225"/>
                  <a:gd name="T82" fmla="*/ 0 w 85"/>
                  <a:gd name="T83" fmla="*/ 0 h 225"/>
                  <a:gd name="T84" fmla="*/ 0 w 85"/>
                  <a:gd name="T85" fmla="*/ 0 h 225"/>
                  <a:gd name="T86" fmla="*/ 0 w 85"/>
                  <a:gd name="T87" fmla="*/ 0 h 225"/>
                  <a:gd name="T88" fmla="*/ 0 w 85"/>
                  <a:gd name="T89" fmla="*/ 0 h 225"/>
                  <a:gd name="T90" fmla="*/ 0 w 85"/>
                  <a:gd name="T91" fmla="*/ 0 h 2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5" h="225">
                    <a:moveTo>
                      <a:pt x="19" y="0"/>
                    </a:moveTo>
                    <a:lnTo>
                      <a:pt x="15" y="14"/>
                    </a:lnTo>
                    <a:lnTo>
                      <a:pt x="12" y="30"/>
                    </a:lnTo>
                    <a:lnTo>
                      <a:pt x="8" y="45"/>
                    </a:lnTo>
                    <a:lnTo>
                      <a:pt x="5" y="62"/>
                    </a:lnTo>
                    <a:lnTo>
                      <a:pt x="1" y="79"/>
                    </a:lnTo>
                    <a:lnTo>
                      <a:pt x="1" y="96"/>
                    </a:lnTo>
                    <a:lnTo>
                      <a:pt x="0" y="113"/>
                    </a:lnTo>
                    <a:lnTo>
                      <a:pt x="3" y="133"/>
                    </a:lnTo>
                    <a:lnTo>
                      <a:pt x="16" y="140"/>
                    </a:lnTo>
                    <a:lnTo>
                      <a:pt x="28" y="150"/>
                    </a:lnTo>
                    <a:lnTo>
                      <a:pt x="34" y="160"/>
                    </a:lnTo>
                    <a:lnTo>
                      <a:pt x="42" y="174"/>
                    </a:lnTo>
                    <a:lnTo>
                      <a:pt x="48" y="186"/>
                    </a:lnTo>
                    <a:lnTo>
                      <a:pt x="55" y="200"/>
                    </a:lnTo>
                    <a:lnTo>
                      <a:pt x="63" y="212"/>
                    </a:lnTo>
                    <a:lnTo>
                      <a:pt x="74" y="225"/>
                    </a:lnTo>
                    <a:lnTo>
                      <a:pt x="85" y="225"/>
                    </a:lnTo>
                    <a:lnTo>
                      <a:pt x="81" y="211"/>
                    </a:lnTo>
                    <a:lnTo>
                      <a:pt x="78" y="201"/>
                    </a:lnTo>
                    <a:lnTo>
                      <a:pt x="72" y="190"/>
                    </a:lnTo>
                    <a:lnTo>
                      <a:pt x="67" y="179"/>
                    </a:lnTo>
                    <a:lnTo>
                      <a:pt x="62" y="168"/>
                    </a:lnTo>
                    <a:lnTo>
                      <a:pt x="57" y="158"/>
                    </a:lnTo>
                    <a:lnTo>
                      <a:pt x="54" y="146"/>
                    </a:lnTo>
                    <a:lnTo>
                      <a:pt x="54" y="135"/>
                    </a:lnTo>
                    <a:lnTo>
                      <a:pt x="58" y="129"/>
                    </a:lnTo>
                    <a:lnTo>
                      <a:pt x="65" y="127"/>
                    </a:lnTo>
                    <a:lnTo>
                      <a:pt x="72" y="127"/>
                    </a:lnTo>
                    <a:lnTo>
                      <a:pt x="80" y="128"/>
                    </a:lnTo>
                    <a:lnTo>
                      <a:pt x="81" y="117"/>
                    </a:lnTo>
                    <a:lnTo>
                      <a:pt x="80" y="109"/>
                    </a:lnTo>
                    <a:lnTo>
                      <a:pt x="77" y="102"/>
                    </a:lnTo>
                    <a:lnTo>
                      <a:pt x="73" y="95"/>
                    </a:lnTo>
                    <a:lnTo>
                      <a:pt x="67" y="88"/>
                    </a:lnTo>
                    <a:lnTo>
                      <a:pt x="62" y="82"/>
                    </a:lnTo>
                    <a:lnTo>
                      <a:pt x="56" y="75"/>
                    </a:lnTo>
                    <a:lnTo>
                      <a:pt x="54" y="69"/>
                    </a:lnTo>
                    <a:lnTo>
                      <a:pt x="50" y="59"/>
                    </a:lnTo>
                    <a:lnTo>
                      <a:pt x="47" y="48"/>
                    </a:lnTo>
                    <a:lnTo>
                      <a:pt x="42" y="39"/>
                    </a:lnTo>
                    <a:lnTo>
                      <a:pt x="38" y="30"/>
                    </a:lnTo>
                    <a:lnTo>
                      <a:pt x="32" y="21"/>
                    </a:lnTo>
                    <a:lnTo>
                      <a:pt x="26" y="13"/>
                    </a:lnTo>
                    <a:lnTo>
                      <a:pt x="22" y="6"/>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49">
                <a:extLst>
                  <a:ext uri="{FF2B5EF4-FFF2-40B4-BE49-F238E27FC236}">
                    <a16:creationId xmlns:a16="http://schemas.microsoft.com/office/drawing/2014/main" xmlns="" id="{336EC487-9E64-4200-8C0F-47A3E6D873E7}"/>
                  </a:ext>
                </a:extLst>
              </p:cNvPr>
              <p:cNvSpPr>
                <a:spLocks/>
              </p:cNvSpPr>
              <p:nvPr/>
            </p:nvSpPr>
            <p:spPr bwMode="auto">
              <a:xfrm>
                <a:off x="2982" y="2842"/>
                <a:ext cx="2" cy="9"/>
              </a:xfrm>
              <a:custGeom>
                <a:avLst/>
                <a:gdLst>
                  <a:gd name="T0" fmla="*/ 0 w 5"/>
                  <a:gd name="T1" fmla="*/ 1 h 18"/>
                  <a:gd name="T2" fmla="*/ 0 w 5"/>
                  <a:gd name="T3" fmla="*/ 0 h 18"/>
                  <a:gd name="T4" fmla="*/ 0 w 5"/>
                  <a:gd name="T5" fmla="*/ 1 h 18"/>
                  <a:gd name="T6" fmla="*/ 0 w 5"/>
                  <a:gd name="T7" fmla="*/ 1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8">
                    <a:moveTo>
                      <a:pt x="0" y="18"/>
                    </a:moveTo>
                    <a:lnTo>
                      <a:pt x="5" y="0"/>
                    </a:lnTo>
                    <a:lnTo>
                      <a:pt x="0" y="15"/>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50">
                <a:extLst>
                  <a:ext uri="{FF2B5EF4-FFF2-40B4-BE49-F238E27FC236}">
                    <a16:creationId xmlns:a16="http://schemas.microsoft.com/office/drawing/2014/main" xmlns="" id="{2A902908-70B6-419B-BBBE-806B948676CB}"/>
                  </a:ext>
                </a:extLst>
              </p:cNvPr>
              <p:cNvSpPr>
                <a:spLocks/>
              </p:cNvSpPr>
              <p:nvPr/>
            </p:nvSpPr>
            <p:spPr bwMode="auto">
              <a:xfrm>
                <a:off x="2893" y="2891"/>
                <a:ext cx="182" cy="152"/>
              </a:xfrm>
              <a:custGeom>
                <a:avLst/>
                <a:gdLst/>
                <a:ahLst/>
                <a:cxnLst>
                  <a:cxn ang="0">
                    <a:pos x="2" y="19"/>
                  </a:cxn>
                  <a:cxn ang="0">
                    <a:pos x="20" y="43"/>
                  </a:cxn>
                  <a:cxn ang="0">
                    <a:pos x="47" y="54"/>
                  </a:cxn>
                  <a:cxn ang="0">
                    <a:pos x="82" y="60"/>
                  </a:cxn>
                  <a:cxn ang="0">
                    <a:pos x="105" y="74"/>
                  </a:cxn>
                  <a:cxn ang="0">
                    <a:pos x="119" y="96"/>
                  </a:cxn>
                  <a:cxn ang="0">
                    <a:pos x="133" y="120"/>
                  </a:cxn>
                  <a:cxn ang="0">
                    <a:pos x="146" y="145"/>
                  </a:cxn>
                  <a:cxn ang="0">
                    <a:pos x="149" y="159"/>
                  </a:cxn>
                  <a:cxn ang="0">
                    <a:pos x="118" y="142"/>
                  </a:cxn>
                  <a:cxn ang="0">
                    <a:pos x="87" y="129"/>
                  </a:cxn>
                  <a:cxn ang="0">
                    <a:pos x="55" y="114"/>
                  </a:cxn>
                  <a:cxn ang="0">
                    <a:pos x="26" y="96"/>
                  </a:cxn>
                  <a:cxn ang="0">
                    <a:pos x="35" y="122"/>
                  </a:cxn>
                  <a:cxn ang="0">
                    <a:pos x="41" y="153"/>
                  </a:cxn>
                  <a:cxn ang="0">
                    <a:pos x="44" y="183"/>
                  </a:cxn>
                  <a:cxn ang="0">
                    <a:pos x="44" y="219"/>
                  </a:cxn>
                  <a:cxn ang="0">
                    <a:pos x="104" y="241"/>
                  </a:cxn>
                  <a:cxn ang="0">
                    <a:pos x="165" y="264"/>
                  </a:cxn>
                  <a:cxn ang="0">
                    <a:pos x="226" y="287"/>
                  </a:cxn>
                  <a:cxn ang="0">
                    <a:pos x="290" y="307"/>
                  </a:cxn>
                  <a:cxn ang="0">
                    <a:pos x="306" y="301"/>
                  </a:cxn>
                  <a:cxn ang="0">
                    <a:pos x="323" y="290"/>
                  </a:cxn>
                  <a:cxn ang="0">
                    <a:pos x="324" y="273"/>
                  </a:cxn>
                  <a:cxn ang="0">
                    <a:pos x="335" y="262"/>
                  </a:cxn>
                  <a:cxn ang="0">
                    <a:pos x="353" y="257"/>
                  </a:cxn>
                  <a:cxn ang="0">
                    <a:pos x="364" y="244"/>
                  </a:cxn>
                  <a:cxn ang="0">
                    <a:pos x="356" y="215"/>
                  </a:cxn>
                  <a:cxn ang="0">
                    <a:pos x="334" y="196"/>
                  </a:cxn>
                  <a:cxn ang="0">
                    <a:pos x="308" y="179"/>
                  </a:cxn>
                  <a:cxn ang="0">
                    <a:pos x="287" y="159"/>
                  </a:cxn>
                  <a:cxn ang="0">
                    <a:pos x="256" y="126"/>
                  </a:cxn>
                  <a:cxn ang="0">
                    <a:pos x="224" y="95"/>
                  </a:cxn>
                  <a:cxn ang="0">
                    <a:pos x="190" y="63"/>
                  </a:cxn>
                  <a:cxn ang="0">
                    <a:pos x="159" y="36"/>
                  </a:cxn>
                  <a:cxn ang="0">
                    <a:pos x="146" y="41"/>
                  </a:cxn>
                  <a:cxn ang="0">
                    <a:pos x="152" y="63"/>
                  </a:cxn>
                  <a:cxn ang="0">
                    <a:pos x="166" y="80"/>
                  </a:cxn>
                  <a:cxn ang="0">
                    <a:pos x="179" y="97"/>
                  </a:cxn>
                  <a:cxn ang="0">
                    <a:pos x="187" y="116"/>
                  </a:cxn>
                  <a:cxn ang="0">
                    <a:pos x="174" y="115"/>
                  </a:cxn>
                  <a:cxn ang="0">
                    <a:pos x="156" y="90"/>
                  </a:cxn>
                  <a:cxn ang="0">
                    <a:pos x="140" y="65"/>
                  </a:cxn>
                  <a:cxn ang="0">
                    <a:pos x="120" y="43"/>
                  </a:cxn>
                  <a:cxn ang="0">
                    <a:pos x="93" y="33"/>
                  </a:cxn>
                  <a:cxn ang="0">
                    <a:pos x="66" y="25"/>
                  </a:cxn>
                  <a:cxn ang="0">
                    <a:pos x="38" y="15"/>
                  </a:cxn>
                  <a:cxn ang="0">
                    <a:pos x="12" y="5"/>
                  </a:cxn>
                </a:cxnLst>
                <a:rect l="0" t="0" r="r" b="b"/>
                <a:pathLst>
                  <a:path w="364" h="307">
                    <a:moveTo>
                      <a:pt x="0" y="0"/>
                    </a:moveTo>
                    <a:lnTo>
                      <a:pt x="2" y="19"/>
                    </a:lnTo>
                    <a:lnTo>
                      <a:pt x="10" y="33"/>
                    </a:lnTo>
                    <a:lnTo>
                      <a:pt x="20" y="43"/>
                    </a:lnTo>
                    <a:lnTo>
                      <a:pt x="34" y="50"/>
                    </a:lnTo>
                    <a:lnTo>
                      <a:pt x="47" y="54"/>
                    </a:lnTo>
                    <a:lnTo>
                      <a:pt x="64" y="57"/>
                    </a:lnTo>
                    <a:lnTo>
                      <a:pt x="82" y="60"/>
                    </a:lnTo>
                    <a:lnTo>
                      <a:pt x="100" y="65"/>
                    </a:lnTo>
                    <a:lnTo>
                      <a:pt x="105" y="74"/>
                    </a:lnTo>
                    <a:lnTo>
                      <a:pt x="112" y="84"/>
                    </a:lnTo>
                    <a:lnTo>
                      <a:pt x="119" y="96"/>
                    </a:lnTo>
                    <a:lnTo>
                      <a:pt x="126" y="108"/>
                    </a:lnTo>
                    <a:lnTo>
                      <a:pt x="133" y="120"/>
                    </a:lnTo>
                    <a:lnTo>
                      <a:pt x="140" y="132"/>
                    </a:lnTo>
                    <a:lnTo>
                      <a:pt x="146" y="145"/>
                    </a:lnTo>
                    <a:lnTo>
                      <a:pt x="153" y="157"/>
                    </a:lnTo>
                    <a:lnTo>
                      <a:pt x="149" y="159"/>
                    </a:lnTo>
                    <a:lnTo>
                      <a:pt x="133" y="149"/>
                    </a:lnTo>
                    <a:lnTo>
                      <a:pt x="118" y="142"/>
                    </a:lnTo>
                    <a:lnTo>
                      <a:pt x="102" y="134"/>
                    </a:lnTo>
                    <a:lnTo>
                      <a:pt x="87" y="129"/>
                    </a:lnTo>
                    <a:lnTo>
                      <a:pt x="70" y="121"/>
                    </a:lnTo>
                    <a:lnTo>
                      <a:pt x="55" y="114"/>
                    </a:lnTo>
                    <a:lnTo>
                      <a:pt x="39" y="105"/>
                    </a:lnTo>
                    <a:lnTo>
                      <a:pt x="26" y="96"/>
                    </a:lnTo>
                    <a:lnTo>
                      <a:pt x="30" y="108"/>
                    </a:lnTo>
                    <a:lnTo>
                      <a:pt x="35" y="122"/>
                    </a:lnTo>
                    <a:lnTo>
                      <a:pt x="37" y="137"/>
                    </a:lnTo>
                    <a:lnTo>
                      <a:pt x="41" y="153"/>
                    </a:lnTo>
                    <a:lnTo>
                      <a:pt x="42" y="167"/>
                    </a:lnTo>
                    <a:lnTo>
                      <a:pt x="44" y="183"/>
                    </a:lnTo>
                    <a:lnTo>
                      <a:pt x="44" y="200"/>
                    </a:lnTo>
                    <a:lnTo>
                      <a:pt x="44" y="219"/>
                    </a:lnTo>
                    <a:lnTo>
                      <a:pt x="74" y="229"/>
                    </a:lnTo>
                    <a:lnTo>
                      <a:pt x="104" y="241"/>
                    </a:lnTo>
                    <a:lnTo>
                      <a:pt x="134" y="252"/>
                    </a:lnTo>
                    <a:lnTo>
                      <a:pt x="165" y="264"/>
                    </a:lnTo>
                    <a:lnTo>
                      <a:pt x="195" y="276"/>
                    </a:lnTo>
                    <a:lnTo>
                      <a:pt x="226" y="287"/>
                    </a:lnTo>
                    <a:lnTo>
                      <a:pt x="257" y="297"/>
                    </a:lnTo>
                    <a:lnTo>
                      <a:pt x="290" y="307"/>
                    </a:lnTo>
                    <a:lnTo>
                      <a:pt x="297" y="303"/>
                    </a:lnTo>
                    <a:lnTo>
                      <a:pt x="306" y="301"/>
                    </a:lnTo>
                    <a:lnTo>
                      <a:pt x="314" y="296"/>
                    </a:lnTo>
                    <a:lnTo>
                      <a:pt x="323" y="290"/>
                    </a:lnTo>
                    <a:lnTo>
                      <a:pt x="322" y="280"/>
                    </a:lnTo>
                    <a:lnTo>
                      <a:pt x="324" y="273"/>
                    </a:lnTo>
                    <a:lnTo>
                      <a:pt x="328" y="266"/>
                    </a:lnTo>
                    <a:lnTo>
                      <a:pt x="335" y="262"/>
                    </a:lnTo>
                    <a:lnTo>
                      <a:pt x="346" y="262"/>
                    </a:lnTo>
                    <a:lnTo>
                      <a:pt x="353" y="257"/>
                    </a:lnTo>
                    <a:lnTo>
                      <a:pt x="358" y="251"/>
                    </a:lnTo>
                    <a:lnTo>
                      <a:pt x="364" y="244"/>
                    </a:lnTo>
                    <a:lnTo>
                      <a:pt x="362" y="228"/>
                    </a:lnTo>
                    <a:lnTo>
                      <a:pt x="356" y="215"/>
                    </a:lnTo>
                    <a:lnTo>
                      <a:pt x="346" y="204"/>
                    </a:lnTo>
                    <a:lnTo>
                      <a:pt x="334" y="196"/>
                    </a:lnTo>
                    <a:lnTo>
                      <a:pt x="321" y="187"/>
                    </a:lnTo>
                    <a:lnTo>
                      <a:pt x="308" y="179"/>
                    </a:lnTo>
                    <a:lnTo>
                      <a:pt x="296" y="170"/>
                    </a:lnTo>
                    <a:lnTo>
                      <a:pt x="287" y="159"/>
                    </a:lnTo>
                    <a:lnTo>
                      <a:pt x="271" y="142"/>
                    </a:lnTo>
                    <a:lnTo>
                      <a:pt x="256" y="126"/>
                    </a:lnTo>
                    <a:lnTo>
                      <a:pt x="240" y="110"/>
                    </a:lnTo>
                    <a:lnTo>
                      <a:pt x="224" y="95"/>
                    </a:lnTo>
                    <a:lnTo>
                      <a:pt x="207" y="77"/>
                    </a:lnTo>
                    <a:lnTo>
                      <a:pt x="190" y="63"/>
                    </a:lnTo>
                    <a:lnTo>
                      <a:pt x="174" y="49"/>
                    </a:lnTo>
                    <a:lnTo>
                      <a:pt x="159" y="36"/>
                    </a:lnTo>
                    <a:lnTo>
                      <a:pt x="151" y="36"/>
                    </a:lnTo>
                    <a:lnTo>
                      <a:pt x="146" y="41"/>
                    </a:lnTo>
                    <a:lnTo>
                      <a:pt x="146" y="55"/>
                    </a:lnTo>
                    <a:lnTo>
                      <a:pt x="152" y="63"/>
                    </a:lnTo>
                    <a:lnTo>
                      <a:pt x="159" y="72"/>
                    </a:lnTo>
                    <a:lnTo>
                      <a:pt x="166" y="80"/>
                    </a:lnTo>
                    <a:lnTo>
                      <a:pt x="174" y="89"/>
                    </a:lnTo>
                    <a:lnTo>
                      <a:pt x="179" y="97"/>
                    </a:lnTo>
                    <a:lnTo>
                      <a:pt x="184" y="106"/>
                    </a:lnTo>
                    <a:lnTo>
                      <a:pt x="187" y="116"/>
                    </a:lnTo>
                    <a:lnTo>
                      <a:pt x="187" y="126"/>
                    </a:lnTo>
                    <a:lnTo>
                      <a:pt x="174" y="115"/>
                    </a:lnTo>
                    <a:lnTo>
                      <a:pt x="165" y="102"/>
                    </a:lnTo>
                    <a:lnTo>
                      <a:pt x="156" y="90"/>
                    </a:lnTo>
                    <a:lnTo>
                      <a:pt x="149" y="77"/>
                    </a:lnTo>
                    <a:lnTo>
                      <a:pt x="140" y="65"/>
                    </a:lnTo>
                    <a:lnTo>
                      <a:pt x="132" y="54"/>
                    </a:lnTo>
                    <a:lnTo>
                      <a:pt x="120" y="43"/>
                    </a:lnTo>
                    <a:lnTo>
                      <a:pt x="108" y="36"/>
                    </a:lnTo>
                    <a:lnTo>
                      <a:pt x="93" y="33"/>
                    </a:lnTo>
                    <a:lnTo>
                      <a:pt x="79" y="30"/>
                    </a:lnTo>
                    <a:lnTo>
                      <a:pt x="66" y="25"/>
                    </a:lnTo>
                    <a:lnTo>
                      <a:pt x="52" y="21"/>
                    </a:lnTo>
                    <a:lnTo>
                      <a:pt x="38" y="15"/>
                    </a:lnTo>
                    <a:lnTo>
                      <a:pt x="26" y="10"/>
                    </a:lnTo>
                    <a:lnTo>
                      <a:pt x="12" y="5"/>
                    </a:lnTo>
                    <a:lnTo>
                      <a:pt x="0" y="0"/>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53" name="Freeform 51">
                <a:extLst>
                  <a:ext uri="{FF2B5EF4-FFF2-40B4-BE49-F238E27FC236}">
                    <a16:creationId xmlns:a16="http://schemas.microsoft.com/office/drawing/2014/main" xmlns="" id="{58B53F0C-A94A-48E1-BAB9-0DD8CF363517}"/>
                  </a:ext>
                </a:extLst>
              </p:cNvPr>
              <p:cNvSpPr>
                <a:spLocks/>
              </p:cNvSpPr>
              <p:nvPr/>
            </p:nvSpPr>
            <p:spPr bwMode="auto">
              <a:xfrm>
                <a:off x="2280" y="2920"/>
                <a:ext cx="277" cy="957"/>
              </a:xfrm>
              <a:custGeom>
                <a:avLst/>
                <a:gdLst>
                  <a:gd name="T0" fmla="*/ 0 w 556"/>
                  <a:gd name="T1" fmla="*/ 1 h 1913"/>
                  <a:gd name="T2" fmla="*/ 0 w 556"/>
                  <a:gd name="T3" fmla="*/ 2 h 1913"/>
                  <a:gd name="T4" fmla="*/ 0 w 556"/>
                  <a:gd name="T5" fmla="*/ 2 h 1913"/>
                  <a:gd name="T6" fmla="*/ 0 w 556"/>
                  <a:gd name="T7" fmla="*/ 3 h 1913"/>
                  <a:gd name="T8" fmla="*/ 0 w 556"/>
                  <a:gd name="T9" fmla="*/ 3 h 1913"/>
                  <a:gd name="T10" fmla="*/ 0 w 556"/>
                  <a:gd name="T11" fmla="*/ 3 h 1913"/>
                  <a:gd name="T12" fmla="*/ 0 w 556"/>
                  <a:gd name="T13" fmla="*/ 3 h 1913"/>
                  <a:gd name="T14" fmla="*/ 0 w 556"/>
                  <a:gd name="T15" fmla="*/ 3 h 1913"/>
                  <a:gd name="T16" fmla="*/ 0 w 556"/>
                  <a:gd name="T17" fmla="*/ 3 h 1913"/>
                  <a:gd name="T18" fmla="*/ 0 w 556"/>
                  <a:gd name="T19" fmla="*/ 4 h 1913"/>
                  <a:gd name="T20" fmla="*/ 0 w 556"/>
                  <a:gd name="T21" fmla="*/ 4 h 1913"/>
                  <a:gd name="T22" fmla="*/ 0 w 556"/>
                  <a:gd name="T23" fmla="*/ 3 h 1913"/>
                  <a:gd name="T24" fmla="*/ 0 w 556"/>
                  <a:gd name="T25" fmla="*/ 4 h 1913"/>
                  <a:gd name="T26" fmla="*/ 0 w 556"/>
                  <a:gd name="T27" fmla="*/ 4 h 1913"/>
                  <a:gd name="T28" fmla="*/ 0 w 556"/>
                  <a:gd name="T29" fmla="*/ 4 h 1913"/>
                  <a:gd name="T30" fmla="*/ 0 w 556"/>
                  <a:gd name="T31" fmla="*/ 4 h 1913"/>
                  <a:gd name="T32" fmla="*/ 0 w 556"/>
                  <a:gd name="T33" fmla="*/ 4 h 1913"/>
                  <a:gd name="T34" fmla="*/ 0 w 556"/>
                  <a:gd name="T35" fmla="*/ 4 h 1913"/>
                  <a:gd name="T36" fmla="*/ 0 w 556"/>
                  <a:gd name="T37" fmla="*/ 4 h 1913"/>
                  <a:gd name="T38" fmla="*/ 0 w 556"/>
                  <a:gd name="T39" fmla="*/ 4 h 1913"/>
                  <a:gd name="T40" fmla="*/ 1 w 556"/>
                  <a:gd name="T41" fmla="*/ 4 h 1913"/>
                  <a:gd name="T42" fmla="*/ 1 w 556"/>
                  <a:gd name="T43" fmla="*/ 3 h 1913"/>
                  <a:gd name="T44" fmla="*/ 1 w 556"/>
                  <a:gd name="T45" fmla="*/ 3 h 1913"/>
                  <a:gd name="T46" fmla="*/ 1 w 556"/>
                  <a:gd name="T47" fmla="*/ 3 h 1913"/>
                  <a:gd name="T48" fmla="*/ 0 w 556"/>
                  <a:gd name="T49" fmla="*/ 3 h 1913"/>
                  <a:gd name="T50" fmla="*/ 0 w 556"/>
                  <a:gd name="T51" fmla="*/ 3 h 1913"/>
                  <a:gd name="T52" fmla="*/ 0 w 556"/>
                  <a:gd name="T53" fmla="*/ 3 h 1913"/>
                  <a:gd name="T54" fmla="*/ 0 w 556"/>
                  <a:gd name="T55" fmla="*/ 3 h 1913"/>
                  <a:gd name="T56" fmla="*/ 0 w 556"/>
                  <a:gd name="T57" fmla="*/ 3 h 1913"/>
                  <a:gd name="T58" fmla="*/ 0 w 556"/>
                  <a:gd name="T59" fmla="*/ 3 h 1913"/>
                  <a:gd name="T60" fmla="*/ 0 w 556"/>
                  <a:gd name="T61" fmla="*/ 3 h 1913"/>
                  <a:gd name="T62" fmla="*/ 0 w 556"/>
                  <a:gd name="T63" fmla="*/ 3 h 1913"/>
                  <a:gd name="T64" fmla="*/ 0 w 556"/>
                  <a:gd name="T65" fmla="*/ 3 h 1913"/>
                  <a:gd name="T66" fmla="*/ 0 w 556"/>
                  <a:gd name="T67" fmla="*/ 3 h 1913"/>
                  <a:gd name="T68" fmla="*/ 0 w 556"/>
                  <a:gd name="T69" fmla="*/ 3 h 1913"/>
                  <a:gd name="T70" fmla="*/ 0 w 556"/>
                  <a:gd name="T71" fmla="*/ 3 h 1913"/>
                  <a:gd name="T72" fmla="*/ 0 w 556"/>
                  <a:gd name="T73" fmla="*/ 3 h 1913"/>
                  <a:gd name="T74" fmla="*/ 0 w 556"/>
                  <a:gd name="T75" fmla="*/ 3 h 1913"/>
                  <a:gd name="T76" fmla="*/ 0 w 556"/>
                  <a:gd name="T77" fmla="*/ 2 h 1913"/>
                  <a:gd name="T78" fmla="*/ 0 w 556"/>
                  <a:gd name="T79" fmla="*/ 2 h 1913"/>
                  <a:gd name="T80" fmla="*/ 0 w 556"/>
                  <a:gd name="T81" fmla="*/ 2 h 1913"/>
                  <a:gd name="T82" fmla="*/ 0 w 556"/>
                  <a:gd name="T83" fmla="*/ 2 h 1913"/>
                  <a:gd name="T84" fmla="*/ 0 w 556"/>
                  <a:gd name="T85" fmla="*/ 2 h 1913"/>
                  <a:gd name="T86" fmla="*/ 0 w 556"/>
                  <a:gd name="T87" fmla="*/ 2 h 1913"/>
                  <a:gd name="T88" fmla="*/ 0 w 556"/>
                  <a:gd name="T89" fmla="*/ 2 h 1913"/>
                  <a:gd name="T90" fmla="*/ 0 w 556"/>
                  <a:gd name="T91" fmla="*/ 2 h 1913"/>
                  <a:gd name="T92" fmla="*/ 0 w 556"/>
                  <a:gd name="T93" fmla="*/ 2 h 1913"/>
                  <a:gd name="T94" fmla="*/ 0 w 556"/>
                  <a:gd name="T95" fmla="*/ 1 h 1913"/>
                  <a:gd name="T96" fmla="*/ 0 w 556"/>
                  <a:gd name="T97" fmla="*/ 2 h 1913"/>
                  <a:gd name="T98" fmla="*/ 0 w 556"/>
                  <a:gd name="T99" fmla="*/ 2 h 1913"/>
                  <a:gd name="T100" fmla="*/ 0 w 556"/>
                  <a:gd name="T101" fmla="*/ 2 h 1913"/>
                  <a:gd name="T102" fmla="*/ 0 w 556"/>
                  <a:gd name="T103" fmla="*/ 1 h 1913"/>
                  <a:gd name="T104" fmla="*/ 0 w 556"/>
                  <a:gd name="T105" fmla="*/ 1 h 1913"/>
                  <a:gd name="T106" fmla="*/ 0 w 556"/>
                  <a:gd name="T107" fmla="*/ 1 h 19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56" h="1913">
                    <a:moveTo>
                      <a:pt x="0" y="26"/>
                    </a:moveTo>
                    <a:lnTo>
                      <a:pt x="10" y="108"/>
                    </a:lnTo>
                    <a:lnTo>
                      <a:pt x="22" y="190"/>
                    </a:lnTo>
                    <a:lnTo>
                      <a:pt x="33" y="273"/>
                    </a:lnTo>
                    <a:lnTo>
                      <a:pt x="46" y="357"/>
                    </a:lnTo>
                    <a:lnTo>
                      <a:pt x="57" y="439"/>
                    </a:lnTo>
                    <a:lnTo>
                      <a:pt x="70" y="521"/>
                    </a:lnTo>
                    <a:lnTo>
                      <a:pt x="82" y="604"/>
                    </a:lnTo>
                    <a:lnTo>
                      <a:pt x="95" y="687"/>
                    </a:lnTo>
                    <a:lnTo>
                      <a:pt x="112" y="738"/>
                    </a:lnTo>
                    <a:lnTo>
                      <a:pt x="129" y="792"/>
                    </a:lnTo>
                    <a:lnTo>
                      <a:pt x="144" y="844"/>
                    </a:lnTo>
                    <a:lnTo>
                      <a:pt x="161" y="897"/>
                    </a:lnTo>
                    <a:lnTo>
                      <a:pt x="178" y="949"/>
                    </a:lnTo>
                    <a:lnTo>
                      <a:pt x="198" y="1001"/>
                    </a:lnTo>
                    <a:lnTo>
                      <a:pt x="222" y="1050"/>
                    </a:lnTo>
                    <a:lnTo>
                      <a:pt x="253" y="1099"/>
                    </a:lnTo>
                    <a:lnTo>
                      <a:pt x="267" y="1130"/>
                    </a:lnTo>
                    <a:lnTo>
                      <a:pt x="279" y="1160"/>
                    </a:lnTo>
                    <a:lnTo>
                      <a:pt x="291" y="1192"/>
                    </a:lnTo>
                    <a:lnTo>
                      <a:pt x="303" y="1225"/>
                    </a:lnTo>
                    <a:lnTo>
                      <a:pt x="313" y="1256"/>
                    </a:lnTo>
                    <a:lnTo>
                      <a:pt x="327" y="1288"/>
                    </a:lnTo>
                    <a:lnTo>
                      <a:pt x="342" y="1319"/>
                    </a:lnTo>
                    <a:lnTo>
                      <a:pt x="361" y="1351"/>
                    </a:lnTo>
                    <a:lnTo>
                      <a:pt x="363" y="1447"/>
                    </a:lnTo>
                    <a:lnTo>
                      <a:pt x="365" y="1437"/>
                    </a:lnTo>
                    <a:lnTo>
                      <a:pt x="367" y="1428"/>
                    </a:lnTo>
                    <a:lnTo>
                      <a:pt x="367" y="1417"/>
                    </a:lnTo>
                    <a:lnTo>
                      <a:pt x="369" y="1406"/>
                    </a:lnTo>
                    <a:lnTo>
                      <a:pt x="370" y="1396"/>
                    </a:lnTo>
                    <a:lnTo>
                      <a:pt x="376" y="1388"/>
                    </a:lnTo>
                    <a:lnTo>
                      <a:pt x="384" y="1382"/>
                    </a:lnTo>
                    <a:lnTo>
                      <a:pt x="396" y="1381"/>
                    </a:lnTo>
                    <a:lnTo>
                      <a:pt x="400" y="1393"/>
                    </a:lnTo>
                    <a:lnTo>
                      <a:pt x="403" y="1406"/>
                    </a:lnTo>
                    <a:lnTo>
                      <a:pt x="404" y="1420"/>
                    </a:lnTo>
                    <a:lnTo>
                      <a:pt x="406" y="1435"/>
                    </a:lnTo>
                    <a:lnTo>
                      <a:pt x="404" y="1449"/>
                    </a:lnTo>
                    <a:lnTo>
                      <a:pt x="403" y="1462"/>
                    </a:lnTo>
                    <a:lnTo>
                      <a:pt x="403" y="1475"/>
                    </a:lnTo>
                    <a:lnTo>
                      <a:pt x="404" y="1488"/>
                    </a:lnTo>
                    <a:lnTo>
                      <a:pt x="407" y="1503"/>
                    </a:lnTo>
                    <a:lnTo>
                      <a:pt x="408" y="1519"/>
                    </a:lnTo>
                    <a:lnTo>
                      <a:pt x="407" y="1534"/>
                    </a:lnTo>
                    <a:lnTo>
                      <a:pt x="407" y="1551"/>
                    </a:lnTo>
                    <a:lnTo>
                      <a:pt x="403" y="1566"/>
                    </a:lnTo>
                    <a:lnTo>
                      <a:pt x="401" y="1581"/>
                    </a:lnTo>
                    <a:lnTo>
                      <a:pt x="398" y="1595"/>
                    </a:lnTo>
                    <a:lnTo>
                      <a:pt x="394" y="1611"/>
                    </a:lnTo>
                    <a:lnTo>
                      <a:pt x="400" y="1635"/>
                    </a:lnTo>
                    <a:lnTo>
                      <a:pt x="400" y="1620"/>
                    </a:lnTo>
                    <a:lnTo>
                      <a:pt x="402" y="1606"/>
                    </a:lnTo>
                    <a:lnTo>
                      <a:pt x="404" y="1592"/>
                    </a:lnTo>
                    <a:lnTo>
                      <a:pt x="408" y="1578"/>
                    </a:lnTo>
                    <a:lnTo>
                      <a:pt x="411" y="1565"/>
                    </a:lnTo>
                    <a:lnTo>
                      <a:pt x="416" y="1552"/>
                    </a:lnTo>
                    <a:lnTo>
                      <a:pt x="420" y="1540"/>
                    </a:lnTo>
                    <a:lnTo>
                      <a:pt x="427" y="1529"/>
                    </a:lnTo>
                    <a:lnTo>
                      <a:pt x="436" y="1527"/>
                    </a:lnTo>
                    <a:lnTo>
                      <a:pt x="444" y="1532"/>
                    </a:lnTo>
                    <a:lnTo>
                      <a:pt x="450" y="1537"/>
                    </a:lnTo>
                    <a:lnTo>
                      <a:pt x="453" y="1545"/>
                    </a:lnTo>
                    <a:lnTo>
                      <a:pt x="448" y="1583"/>
                    </a:lnTo>
                    <a:lnTo>
                      <a:pt x="444" y="1623"/>
                    </a:lnTo>
                    <a:lnTo>
                      <a:pt x="441" y="1663"/>
                    </a:lnTo>
                    <a:lnTo>
                      <a:pt x="439" y="1702"/>
                    </a:lnTo>
                    <a:lnTo>
                      <a:pt x="434" y="1740"/>
                    </a:lnTo>
                    <a:lnTo>
                      <a:pt x="427" y="1779"/>
                    </a:lnTo>
                    <a:lnTo>
                      <a:pt x="417" y="1816"/>
                    </a:lnTo>
                    <a:lnTo>
                      <a:pt x="404" y="1853"/>
                    </a:lnTo>
                    <a:lnTo>
                      <a:pt x="417" y="1831"/>
                    </a:lnTo>
                    <a:lnTo>
                      <a:pt x="427" y="1811"/>
                    </a:lnTo>
                    <a:lnTo>
                      <a:pt x="433" y="1788"/>
                    </a:lnTo>
                    <a:lnTo>
                      <a:pt x="440" y="1765"/>
                    </a:lnTo>
                    <a:lnTo>
                      <a:pt x="444" y="1741"/>
                    </a:lnTo>
                    <a:lnTo>
                      <a:pt x="449" y="1718"/>
                    </a:lnTo>
                    <a:lnTo>
                      <a:pt x="456" y="1696"/>
                    </a:lnTo>
                    <a:lnTo>
                      <a:pt x="466" y="1676"/>
                    </a:lnTo>
                    <a:lnTo>
                      <a:pt x="467" y="1697"/>
                    </a:lnTo>
                    <a:lnTo>
                      <a:pt x="467" y="1719"/>
                    </a:lnTo>
                    <a:lnTo>
                      <a:pt x="464" y="1741"/>
                    </a:lnTo>
                    <a:lnTo>
                      <a:pt x="459" y="1764"/>
                    </a:lnTo>
                    <a:lnTo>
                      <a:pt x="452" y="1786"/>
                    </a:lnTo>
                    <a:lnTo>
                      <a:pt x="447" y="1808"/>
                    </a:lnTo>
                    <a:lnTo>
                      <a:pt x="440" y="1830"/>
                    </a:lnTo>
                    <a:lnTo>
                      <a:pt x="433" y="1853"/>
                    </a:lnTo>
                    <a:lnTo>
                      <a:pt x="425" y="1855"/>
                    </a:lnTo>
                    <a:lnTo>
                      <a:pt x="418" y="1861"/>
                    </a:lnTo>
                    <a:lnTo>
                      <a:pt x="411" y="1866"/>
                    </a:lnTo>
                    <a:lnTo>
                      <a:pt x="408" y="1873"/>
                    </a:lnTo>
                    <a:lnTo>
                      <a:pt x="404" y="1880"/>
                    </a:lnTo>
                    <a:lnTo>
                      <a:pt x="404" y="1888"/>
                    </a:lnTo>
                    <a:lnTo>
                      <a:pt x="406" y="1895"/>
                    </a:lnTo>
                    <a:lnTo>
                      <a:pt x="410" y="1904"/>
                    </a:lnTo>
                    <a:lnTo>
                      <a:pt x="418" y="1910"/>
                    </a:lnTo>
                    <a:lnTo>
                      <a:pt x="428" y="1913"/>
                    </a:lnTo>
                    <a:lnTo>
                      <a:pt x="440" y="1912"/>
                    </a:lnTo>
                    <a:lnTo>
                      <a:pt x="451" y="1908"/>
                    </a:lnTo>
                    <a:lnTo>
                      <a:pt x="477" y="1877"/>
                    </a:lnTo>
                    <a:lnTo>
                      <a:pt x="497" y="1841"/>
                    </a:lnTo>
                    <a:lnTo>
                      <a:pt x="507" y="1801"/>
                    </a:lnTo>
                    <a:lnTo>
                      <a:pt x="515" y="1762"/>
                    </a:lnTo>
                    <a:lnTo>
                      <a:pt x="518" y="1718"/>
                    </a:lnTo>
                    <a:lnTo>
                      <a:pt x="523" y="1676"/>
                    </a:lnTo>
                    <a:lnTo>
                      <a:pt x="527" y="1634"/>
                    </a:lnTo>
                    <a:lnTo>
                      <a:pt x="535" y="1594"/>
                    </a:lnTo>
                    <a:lnTo>
                      <a:pt x="539" y="1558"/>
                    </a:lnTo>
                    <a:lnTo>
                      <a:pt x="542" y="1523"/>
                    </a:lnTo>
                    <a:lnTo>
                      <a:pt x="544" y="1487"/>
                    </a:lnTo>
                    <a:lnTo>
                      <a:pt x="548" y="1452"/>
                    </a:lnTo>
                    <a:lnTo>
                      <a:pt x="549" y="1415"/>
                    </a:lnTo>
                    <a:lnTo>
                      <a:pt x="551" y="1379"/>
                    </a:lnTo>
                    <a:lnTo>
                      <a:pt x="552" y="1343"/>
                    </a:lnTo>
                    <a:lnTo>
                      <a:pt x="556" y="1307"/>
                    </a:lnTo>
                    <a:lnTo>
                      <a:pt x="554" y="1326"/>
                    </a:lnTo>
                    <a:lnTo>
                      <a:pt x="550" y="1345"/>
                    </a:lnTo>
                    <a:lnTo>
                      <a:pt x="544" y="1363"/>
                    </a:lnTo>
                    <a:lnTo>
                      <a:pt x="539" y="1381"/>
                    </a:lnTo>
                    <a:lnTo>
                      <a:pt x="530" y="1398"/>
                    </a:lnTo>
                    <a:lnTo>
                      <a:pt x="521" y="1415"/>
                    </a:lnTo>
                    <a:lnTo>
                      <a:pt x="509" y="1431"/>
                    </a:lnTo>
                    <a:lnTo>
                      <a:pt x="497" y="1447"/>
                    </a:lnTo>
                    <a:lnTo>
                      <a:pt x="498" y="1454"/>
                    </a:lnTo>
                    <a:lnTo>
                      <a:pt x="499" y="1461"/>
                    </a:lnTo>
                    <a:lnTo>
                      <a:pt x="498" y="1468"/>
                    </a:lnTo>
                    <a:lnTo>
                      <a:pt x="498" y="1475"/>
                    </a:lnTo>
                    <a:lnTo>
                      <a:pt x="496" y="1482"/>
                    </a:lnTo>
                    <a:lnTo>
                      <a:pt x="493" y="1488"/>
                    </a:lnTo>
                    <a:lnTo>
                      <a:pt x="492" y="1495"/>
                    </a:lnTo>
                    <a:lnTo>
                      <a:pt x="492" y="1502"/>
                    </a:lnTo>
                    <a:lnTo>
                      <a:pt x="486" y="1491"/>
                    </a:lnTo>
                    <a:lnTo>
                      <a:pt x="486" y="1479"/>
                    </a:lnTo>
                    <a:lnTo>
                      <a:pt x="485" y="1468"/>
                    </a:lnTo>
                    <a:lnTo>
                      <a:pt x="482" y="1458"/>
                    </a:lnTo>
                    <a:lnTo>
                      <a:pt x="476" y="1461"/>
                    </a:lnTo>
                    <a:lnTo>
                      <a:pt x="470" y="1462"/>
                    </a:lnTo>
                    <a:lnTo>
                      <a:pt x="464" y="1462"/>
                    </a:lnTo>
                    <a:lnTo>
                      <a:pt x="458" y="1463"/>
                    </a:lnTo>
                    <a:lnTo>
                      <a:pt x="453" y="1452"/>
                    </a:lnTo>
                    <a:lnTo>
                      <a:pt x="455" y="1442"/>
                    </a:lnTo>
                    <a:lnTo>
                      <a:pt x="457" y="1433"/>
                    </a:lnTo>
                    <a:lnTo>
                      <a:pt x="464" y="1425"/>
                    </a:lnTo>
                    <a:lnTo>
                      <a:pt x="469" y="1415"/>
                    </a:lnTo>
                    <a:lnTo>
                      <a:pt x="476" y="1408"/>
                    </a:lnTo>
                    <a:lnTo>
                      <a:pt x="481" y="1400"/>
                    </a:lnTo>
                    <a:lnTo>
                      <a:pt x="486" y="1392"/>
                    </a:lnTo>
                    <a:lnTo>
                      <a:pt x="484" y="1205"/>
                    </a:lnTo>
                    <a:lnTo>
                      <a:pt x="480" y="1221"/>
                    </a:lnTo>
                    <a:lnTo>
                      <a:pt x="476" y="1238"/>
                    </a:lnTo>
                    <a:lnTo>
                      <a:pt x="472" y="1253"/>
                    </a:lnTo>
                    <a:lnTo>
                      <a:pt x="466" y="1269"/>
                    </a:lnTo>
                    <a:lnTo>
                      <a:pt x="458" y="1282"/>
                    </a:lnTo>
                    <a:lnTo>
                      <a:pt x="449" y="1297"/>
                    </a:lnTo>
                    <a:lnTo>
                      <a:pt x="439" y="1311"/>
                    </a:lnTo>
                    <a:lnTo>
                      <a:pt x="427" y="1324"/>
                    </a:lnTo>
                    <a:lnTo>
                      <a:pt x="420" y="1324"/>
                    </a:lnTo>
                    <a:lnTo>
                      <a:pt x="417" y="1322"/>
                    </a:lnTo>
                    <a:lnTo>
                      <a:pt x="414" y="1316"/>
                    </a:lnTo>
                    <a:lnTo>
                      <a:pt x="410" y="1312"/>
                    </a:lnTo>
                    <a:lnTo>
                      <a:pt x="412" y="1296"/>
                    </a:lnTo>
                    <a:lnTo>
                      <a:pt x="417" y="1281"/>
                    </a:lnTo>
                    <a:lnTo>
                      <a:pt x="420" y="1265"/>
                    </a:lnTo>
                    <a:lnTo>
                      <a:pt x="425" y="1250"/>
                    </a:lnTo>
                    <a:lnTo>
                      <a:pt x="427" y="1234"/>
                    </a:lnTo>
                    <a:lnTo>
                      <a:pt x="431" y="1220"/>
                    </a:lnTo>
                    <a:lnTo>
                      <a:pt x="431" y="1205"/>
                    </a:lnTo>
                    <a:lnTo>
                      <a:pt x="431" y="1191"/>
                    </a:lnTo>
                    <a:lnTo>
                      <a:pt x="426" y="1198"/>
                    </a:lnTo>
                    <a:lnTo>
                      <a:pt x="421" y="1207"/>
                    </a:lnTo>
                    <a:lnTo>
                      <a:pt x="415" y="1213"/>
                    </a:lnTo>
                    <a:lnTo>
                      <a:pt x="407" y="1217"/>
                    </a:lnTo>
                    <a:lnTo>
                      <a:pt x="394" y="1205"/>
                    </a:lnTo>
                    <a:lnTo>
                      <a:pt x="395" y="1187"/>
                    </a:lnTo>
                    <a:lnTo>
                      <a:pt x="396" y="1170"/>
                    </a:lnTo>
                    <a:lnTo>
                      <a:pt x="396" y="1151"/>
                    </a:lnTo>
                    <a:lnTo>
                      <a:pt x="398" y="1134"/>
                    </a:lnTo>
                    <a:lnTo>
                      <a:pt x="396" y="1117"/>
                    </a:lnTo>
                    <a:lnTo>
                      <a:pt x="396" y="1100"/>
                    </a:lnTo>
                    <a:lnTo>
                      <a:pt x="395" y="1083"/>
                    </a:lnTo>
                    <a:lnTo>
                      <a:pt x="394" y="1068"/>
                    </a:lnTo>
                    <a:lnTo>
                      <a:pt x="391" y="1080"/>
                    </a:lnTo>
                    <a:lnTo>
                      <a:pt x="388" y="1092"/>
                    </a:lnTo>
                    <a:lnTo>
                      <a:pt x="386" y="1098"/>
                    </a:lnTo>
                    <a:lnTo>
                      <a:pt x="384" y="1105"/>
                    </a:lnTo>
                    <a:lnTo>
                      <a:pt x="379" y="1110"/>
                    </a:lnTo>
                    <a:lnTo>
                      <a:pt x="376" y="1117"/>
                    </a:lnTo>
                    <a:lnTo>
                      <a:pt x="368" y="1116"/>
                    </a:lnTo>
                    <a:lnTo>
                      <a:pt x="362" y="1115"/>
                    </a:lnTo>
                    <a:lnTo>
                      <a:pt x="357" y="1110"/>
                    </a:lnTo>
                    <a:lnTo>
                      <a:pt x="353" y="1107"/>
                    </a:lnTo>
                    <a:lnTo>
                      <a:pt x="351" y="1078"/>
                    </a:lnTo>
                    <a:lnTo>
                      <a:pt x="350" y="1050"/>
                    </a:lnTo>
                    <a:lnTo>
                      <a:pt x="347" y="1022"/>
                    </a:lnTo>
                    <a:lnTo>
                      <a:pt x="346" y="994"/>
                    </a:lnTo>
                    <a:lnTo>
                      <a:pt x="344" y="965"/>
                    </a:lnTo>
                    <a:lnTo>
                      <a:pt x="343" y="936"/>
                    </a:lnTo>
                    <a:lnTo>
                      <a:pt x="342" y="909"/>
                    </a:lnTo>
                    <a:lnTo>
                      <a:pt x="341" y="881"/>
                    </a:lnTo>
                    <a:lnTo>
                      <a:pt x="334" y="891"/>
                    </a:lnTo>
                    <a:lnTo>
                      <a:pt x="330" y="904"/>
                    </a:lnTo>
                    <a:lnTo>
                      <a:pt x="330" y="917"/>
                    </a:lnTo>
                    <a:lnTo>
                      <a:pt x="332" y="932"/>
                    </a:lnTo>
                    <a:lnTo>
                      <a:pt x="330" y="944"/>
                    </a:lnTo>
                    <a:lnTo>
                      <a:pt x="328" y="955"/>
                    </a:lnTo>
                    <a:lnTo>
                      <a:pt x="322" y="966"/>
                    </a:lnTo>
                    <a:lnTo>
                      <a:pt x="312" y="974"/>
                    </a:lnTo>
                    <a:lnTo>
                      <a:pt x="294" y="955"/>
                    </a:lnTo>
                    <a:lnTo>
                      <a:pt x="292" y="935"/>
                    </a:lnTo>
                    <a:lnTo>
                      <a:pt x="291" y="916"/>
                    </a:lnTo>
                    <a:lnTo>
                      <a:pt x="289" y="895"/>
                    </a:lnTo>
                    <a:lnTo>
                      <a:pt x="288" y="876"/>
                    </a:lnTo>
                    <a:lnTo>
                      <a:pt x="286" y="855"/>
                    </a:lnTo>
                    <a:lnTo>
                      <a:pt x="284" y="836"/>
                    </a:lnTo>
                    <a:lnTo>
                      <a:pt x="280" y="815"/>
                    </a:lnTo>
                    <a:lnTo>
                      <a:pt x="277" y="797"/>
                    </a:lnTo>
                    <a:lnTo>
                      <a:pt x="265" y="795"/>
                    </a:lnTo>
                    <a:lnTo>
                      <a:pt x="259" y="790"/>
                    </a:lnTo>
                    <a:lnTo>
                      <a:pt x="254" y="782"/>
                    </a:lnTo>
                    <a:lnTo>
                      <a:pt x="254" y="773"/>
                    </a:lnTo>
                    <a:lnTo>
                      <a:pt x="254" y="763"/>
                    </a:lnTo>
                    <a:lnTo>
                      <a:pt x="254" y="753"/>
                    </a:lnTo>
                    <a:lnTo>
                      <a:pt x="253" y="743"/>
                    </a:lnTo>
                    <a:lnTo>
                      <a:pt x="251" y="736"/>
                    </a:lnTo>
                    <a:lnTo>
                      <a:pt x="240" y="733"/>
                    </a:lnTo>
                    <a:lnTo>
                      <a:pt x="234" y="730"/>
                    </a:lnTo>
                    <a:lnTo>
                      <a:pt x="227" y="726"/>
                    </a:lnTo>
                    <a:lnTo>
                      <a:pt x="221" y="721"/>
                    </a:lnTo>
                    <a:lnTo>
                      <a:pt x="214" y="714"/>
                    </a:lnTo>
                    <a:lnTo>
                      <a:pt x="210" y="707"/>
                    </a:lnTo>
                    <a:lnTo>
                      <a:pt x="204" y="700"/>
                    </a:lnTo>
                    <a:lnTo>
                      <a:pt x="199" y="695"/>
                    </a:lnTo>
                    <a:lnTo>
                      <a:pt x="169" y="554"/>
                    </a:lnTo>
                    <a:lnTo>
                      <a:pt x="158" y="544"/>
                    </a:lnTo>
                    <a:lnTo>
                      <a:pt x="153" y="535"/>
                    </a:lnTo>
                    <a:lnTo>
                      <a:pt x="148" y="525"/>
                    </a:lnTo>
                    <a:lnTo>
                      <a:pt x="147" y="515"/>
                    </a:lnTo>
                    <a:lnTo>
                      <a:pt x="146" y="502"/>
                    </a:lnTo>
                    <a:lnTo>
                      <a:pt x="146" y="491"/>
                    </a:lnTo>
                    <a:lnTo>
                      <a:pt x="145" y="480"/>
                    </a:lnTo>
                    <a:lnTo>
                      <a:pt x="144" y="469"/>
                    </a:lnTo>
                    <a:lnTo>
                      <a:pt x="140" y="484"/>
                    </a:lnTo>
                    <a:lnTo>
                      <a:pt x="141" y="500"/>
                    </a:lnTo>
                    <a:lnTo>
                      <a:pt x="143" y="517"/>
                    </a:lnTo>
                    <a:lnTo>
                      <a:pt x="145" y="534"/>
                    </a:lnTo>
                    <a:lnTo>
                      <a:pt x="145" y="551"/>
                    </a:lnTo>
                    <a:lnTo>
                      <a:pt x="146" y="568"/>
                    </a:lnTo>
                    <a:lnTo>
                      <a:pt x="144" y="585"/>
                    </a:lnTo>
                    <a:lnTo>
                      <a:pt x="140" y="603"/>
                    </a:lnTo>
                    <a:lnTo>
                      <a:pt x="132" y="603"/>
                    </a:lnTo>
                    <a:lnTo>
                      <a:pt x="127" y="600"/>
                    </a:lnTo>
                    <a:lnTo>
                      <a:pt x="122" y="596"/>
                    </a:lnTo>
                    <a:lnTo>
                      <a:pt x="119" y="592"/>
                    </a:lnTo>
                    <a:lnTo>
                      <a:pt x="115" y="587"/>
                    </a:lnTo>
                    <a:lnTo>
                      <a:pt x="113" y="581"/>
                    </a:lnTo>
                    <a:lnTo>
                      <a:pt x="111" y="575"/>
                    </a:lnTo>
                    <a:lnTo>
                      <a:pt x="109" y="572"/>
                    </a:lnTo>
                    <a:lnTo>
                      <a:pt x="95" y="511"/>
                    </a:lnTo>
                    <a:lnTo>
                      <a:pt x="82" y="451"/>
                    </a:lnTo>
                    <a:lnTo>
                      <a:pt x="70" y="391"/>
                    </a:lnTo>
                    <a:lnTo>
                      <a:pt x="61" y="332"/>
                    </a:lnTo>
                    <a:lnTo>
                      <a:pt x="50" y="270"/>
                    </a:lnTo>
                    <a:lnTo>
                      <a:pt x="43" y="209"/>
                    </a:lnTo>
                    <a:lnTo>
                      <a:pt x="38" y="145"/>
                    </a:lnTo>
                    <a:lnTo>
                      <a:pt x="35" y="82"/>
                    </a:lnTo>
                    <a:lnTo>
                      <a:pt x="29" y="72"/>
                    </a:lnTo>
                    <a:lnTo>
                      <a:pt x="27" y="62"/>
                    </a:lnTo>
                    <a:lnTo>
                      <a:pt x="26" y="49"/>
                    </a:lnTo>
                    <a:lnTo>
                      <a:pt x="27" y="37"/>
                    </a:lnTo>
                    <a:lnTo>
                      <a:pt x="26" y="24"/>
                    </a:lnTo>
                    <a:lnTo>
                      <a:pt x="25" y="14"/>
                    </a:lnTo>
                    <a:lnTo>
                      <a:pt x="20" y="5"/>
                    </a:lnTo>
                    <a:lnTo>
                      <a:pt x="10" y="0"/>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52">
                <a:extLst>
                  <a:ext uri="{FF2B5EF4-FFF2-40B4-BE49-F238E27FC236}">
                    <a16:creationId xmlns:a16="http://schemas.microsoft.com/office/drawing/2014/main" xmlns="" id="{17430EDA-F7EB-4DBD-B08A-BFC5B4B0FBBC}"/>
                  </a:ext>
                </a:extLst>
              </p:cNvPr>
              <p:cNvSpPr>
                <a:spLocks/>
              </p:cNvSpPr>
              <p:nvPr/>
            </p:nvSpPr>
            <p:spPr bwMode="auto">
              <a:xfrm>
                <a:off x="2549" y="2924"/>
                <a:ext cx="4" cy="25"/>
              </a:xfrm>
              <a:custGeom>
                <a:avLst/>
                <a:gdLst>
                  <a:gd name="T0" fmla="*/ 0 w 8"/>
                  <a:gd name="T1" fmla="*/ 1 h 49"/>
                  <a:gd name="T2" fmla="*/ 1 w 8"/>
                  <a:gd name="T3" fmla="*/ 1 h 49"/>
                  <a:gd name="T4" fmla="*/ 1 w 8"/>
                  <a:gd name="T5" fmla="*/ 1 h 49"/>
                  <a:gd name="T6" fmla="*/ 1 w 8"/>
                  <a:gd name="T7" fmla="*/ 1 h 49"/>
                  <a:gd name="T8" fmla="*/ 1 w 8"/>
                  <a:gd name="T9" fmla="*/ 1 h 49"/>
                  <a:gd name="T10" fmla="*/ 1 w 8"/>
                  <a:gd name="T11" fmla="*/ 1 h 49"/>
                  <a:gd name="T12" fmla="*/ 1 w 8"/>
                  <a:gd name="T13" fmla="*/ 1 h 49"/>
                  <a:gd name="T14" fmla="*/ 0 w 8"/>
                  <a:gd name="T15" fmla="*/ 1 h 49"/>
                  <a:gd name="T16" fmla="*/ 0 w 8"/>
                  <a:gd name="T17" fmla="*/ 0 h 49"/>
                  <a:gd name="T18" fmla="*/ 0 w 8"/>
                  <a:gd name="T19" fmla="*/ 1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49">
                    <a:moveTo>
                      <a:pt x="0" y="49"/>
                    </a:moveTo>
                    <a:lnTo>
                      <a:pt x="4" y="45"/>
                    </a:lnTo>
                    <a:lnTo>
                      <a:pt x="8" y="40"/>
                    </a:lnTo>
                    <a:lnTo>
                      <a:pt x="8" y="33"/>
                    </a:lnTo>
                    <a:lnTo>
                      <a:pt x="7" y="28"/>
                    </a:lnTo>
                    <a:lnTo>
                      <a:pt x="4" y="21"/>
                    </a:lnTo>
                    <a:lnTo>
                      <a:pt x="2" y="14"/>
                    </a:lnTo>
                    <a:lnTo>
                      <a:pt x="0" y="7"/>
                    </a:lnTo>
                    <a:lnTo>
                      <a:pt x="0" y="0"/>
                    </a:lnTo>
                    <a:lnTo>
                      <a:pt x="0" y="49"/>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53">
                <a:extLst>
                  <a:ext uri="{FF2B5EF4-FFF2-40B4-BE49-F238E27FC236}">
                    <a16:creationId xmlns:a16="http://schemas.microsoft.com/office/drawing/2014/main" xmlns="" id="{C1B6360A-EBC1-4CE2-B30A-A130CEB1EF63}"/>
                  </a:ext>
                </a:extLst>
              </p:cNvPr>
              <p:cNvSpPr>
                <a:spLocks/>
              </p:cNvSpPr>
              <p:nvPr/>
            </p:nvSpPr>
            <p:spPr bwMode="auto">
              <a:xfrm>
                <a:off x="2347" y="2944"/>
                <a:ext cx="12" cy="38"/>
              </a:xfrm>
              <a:custGeom>
                <a:avLst/>
                <a:gdLst>
                  <a:gd name="T0" fmla="*/ 1 w 22"/>
                  <a:gd name="T1" fmla="*/ 1 h 75"/>
                  <a:gd name="T2" fmla="*/ 1 w 22"/>
                  <a:gd name="T3" fmla="*/ 1 h 75"/>
                  <a:gd name="T4" fmla="*/ 1 w 22"/>
                  <a:gd name="T5" fmla="*/ 1 h 75"/>
                  <a:gd name="T6" fmla="*/ 1 w 22"/>
                  <a:gd name="T7" fmla="*/ 1 h 75"/>
                  <a:gd name="T8" fmla="*/ 1 w 22"/>
                  <a:gd name="T9" fmla="*/ 1 h 75"/>
                  <a:gd name="T10" fmla="*/ 1 w 22"/>
                  <a:gd name="T11" fmla="*/ 1 h 75"/>
                  <a:gd name="T12" fmla="*/ 1 w 22"/>
                  <a:gd name="T13" fmla="*/ 1 h 75"/>
                  <a:gd name="T14" fmla="*/ 1 w 22"/>
                  <a:gd name="T15" fmla="*/ 1 h 75"/>
                  <a:gd name="T16" fmla="*/ 1 w 22"/>
                  <a:gd name="T17" fmla="*/ 1 h 75"/>
                  <a:gd name="T18" fmla="*/ 1 w 22"/>
                  <a:gd name="T19" fmla="*/ 1 h 75"/>
                  <a:gd name="T20" fmla="*/ 1 w 22"/>
                  <a:gd name="T21" fmla="*/ 1 h 75"/>
                  <a:gd name="T22" fmla="*/ 1 w 22"/>
                  <a:gd name="T23" fmla="*/ 0 h 75"/>
                  <a:gd name="T24" fmla="*/ 1 w 22"/>
                  <a:gd name="T25" fmla="*/ 1 h 75"/>
                  <a:gd name="T26" fmla="*/ 1 w 22"/>
                  <a:gd name="T27" fmla="*/ 1 h 75"/>
                  <a:gd name="T28" fmla="*/ 1 w 22"/>
                  <a:gd name="T29" fmla="*/ 1 h 75"/>
                  <a:gd name="T30" fmla="*/ 0 w 22"/>
                  <a:gd name="T31" fmla="*/ 1 h 75"/>
                  <a:gd name="T32" fmla="*/ 1 w 22"/>
                  <a:gd name="T33" fmla="*/ 1 h 75"/>
                  <a:gd name="T34" fmla="*/ 1 w 22"/>
                  <a:gd name="T35" fmla="*/ 1 h 75"/>
                  <a:gd name="T36" fmla="*/ 1 w 22"/>
                  <a:gd name="T37" fmla="*/ 1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 h="75">
                    <a:moveTo>
                      <a:pt x="2" y="34"/>
                    </a:moveTo>
                    <a:lnTo>
                      <a:pt x="3" y="38"/>
                    </a:lnTo>
                    <a:lnTo>
                      <a:pt x="5" y="44"/>
                    </a:lnTo>
                    <a:lnTo>
                      <a:pt x="5" y="50"/>
                    </a:lnTo>
                    <a:lnTo>
                      <a:pt x="5" y="57"/>
                    </a:lnTo>
                    <a:lnTo>
                      <a:pt x="5" y="62"/>
                    </a:lnTo>
                    <a:lnTo>
                      <a:pt x="7" y="67"/>
                    </a:lnTo>
                    <a:lnTo>
                      <a:pt x="9" y="72"/>
                    </a:lnTo>
                    <a:lnTo>
                      <a:pt x="14" y="75"/>
                    </a:lnTo>
                    <a:lnTo>
                      <a:pt x="22" y="65"/>
                    </a:lnTo>
                    <a:lnTo>
                      <a:pt x="20" y="1"/>
                    </a:lnTo>
                    <a:lnTo>
                      <a:pt x="11" y="0"/>
                    </a:lnTo>
                    <a:lnTo>
                      <a:pt x="5" y="2"/>
                    </a:lnTo>
                    <a:lnTo>
                      <a:pt x="1" y="6"/>
                    </a:lnTo>
                    <a:lnTo>
                      <a:pt x="1" y="11"/>
                    </a:lnTo>
                    <a:lnTo>
                      <a:pt x="0" y="16"/>
                    </a:lnTo>
                    <a:lnTo>
                      <a:pt x="1" y="23"/>
                    </a:lnTo>
                    <a:lnTo>
                      <a:pt x="1" y="29"/>
                    </a:lnTo>
                    <a:lnTo>
                      <a:pt x="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54">
                <a:extLst>
                  <a:ext uri="{FF2B5EF4-FFF2-40B4-BE49-F238E27FC236}">
                    <a16:creationId xmlns:a16="http://schemas.microsoft.com/office/drawing/2014/main" xmlns="" id="{4A8F2972-30D1-40D4-A160-F5FA80EE94FC}"/>
                  </a:ext>
                </a:extLst>
              </p:cNvPr>
              <p:cNvSpPr>
                <a:spLocks/>
              </p:cNvSpPr>
              <p:nvPr/>
            </p:nvSpPr>
            <p:spPr bwMode="auto">
              <a:xfrm>
                <a:off x="2904" y="3042"/>
                <a:ext cx="79" cy="76"/>
              </a:xfrm>
              <a:custGeom>
                <a:avLst/>
                <a:gdLst/>
                <a:ahLst/>
                <a:cxnLst>
                  <a:cxn ang="0">
                    <a:pos x="2" y="56"/>
                  </a:cxn>
                  <a:cxn ang="0">
                    <a:pos x="16" y="64"/>
                  </a:cxn>
                  <a:cxn ang="0">
                    <a:pos x="32" y="72"/>
                  </a:cxn>
                  <a:cxn ang="0">
                    <a:pos x="48" y="78"/>
                  </a:cxn>
                  <a:cxn ang="0">
                    <a:pos x="64" y="85"/>
                  </a:cxn>
                  <a:cxn ang="0">
                    <a:pos x="79" y="92"/>
                  </a:cxn>
                  <a:cxn ang="0">
                    <a:pos x="94" y="100"/>
                  </a:cxn>
                  <a:cxn ang="0">
                    <a:pos x="107" y="109"/>
                  </a:cxn>
                  <a:cxn ang="0">
                    <a:pos x="120" y="123"/>
                  </a:cxn>
                  <a:cxn ang="0">
                    <a:pos x="117" y="127"/>
                  </a:cxn>
                  <a:cxn ang="0">
                    <a:pos x="127" y="133"/>
                  </a:cxn>
                  <a:cxn ang="0">
                    <a:pos x="137" y="143"/>
                  </a:cxn>
                  <a:cxn ang="0">
                    <a:pos x="140" y="147"/>
                  </a:cxn>
                  <a:cxn ang="0">
                    <a:pos x="147" y="150"/>
                  </a:cxn>
                  <a:cxn ang="0">
                    <a:pos x="153" y="152"/>
                  </a:cxn>
                  <a:cxn ang="0">
                    <a:pos x="161" y="154"/>
                  </a:cxn>
                  <a:cxn ang="0">
                    <a:pos x="143" y="135"/>
                  </a:cxn>
                  <a:cxn ang="0">
                    <a:pos x="152" y="131"/>
                  </a:cxn>
                  <a:cxn ang="0">
                    <a:pos x="161" y="127"/>
                  </a:cxn>
                  <a:cxn ang="0">
                    <a:pos x="155" y="113"/>
                  </a:cxn>
                  <a:cxn ang="0">
                    <a:pos x="148" y="101"/>
                  </a:cxn>
                  <a:cxn ang="0">
                    <a:pos x="139" y="91"/>
                  </a:cxn>
                  <a:cxn ang="0">
                    <a:pos x="130" y="83"/>
                  </a:cxn>
                  <a:cxn ang="0">
                    <a:pos x="117" y="74"/>
                  </a:cxn>
                  <a:cxn ang="0">
                    <a:pos x="107" y="66"/>
                  </a:cxn>
                  <a:cxn ang="0">
                    <a:pos x="96" y="57"/>
                  </a:cxn>
                  <a:cxn ang="0">
                    <a:pos x="87" y="49"/>
                  </a:cxn>
                  <a:cxn ang="0">
                    <a:pos x="17" y="0"/>
                  </a:cxn>
                  <a:cxn ang="0">
                    <a:pos x="12" y="3"/>
                  </a:cxn>
                  <a:cxn ang="0">
                    <a:pos x="8" y="9"/>
                  </a:cxn>
                  <a:cxn ang="0">
                    <a:pos x="5" y="16"/>
                  </a:cxn>
                  <a:cxn ang="0">
                    <a:pos x="4" y="24"/>
                  </a:cxn>
                  <a:cxn ang="0">
                    <a:pos x="1" y="31"/>
                  </a:cxn>
                  <a:cxn ang="0">
                    <a:pos x="1" y="40"/>
                  </a:cxn>
                  <a:cxn ang="0">
                    <a:pos x="0" y="47"/>
                  </a:cxn>
                  <a:cxn ang="0">
                    <a:pos x="2" y="56"/>
                  </a:cxn>
                </a:cxnLst>
                <a:rect l="0" t="0" r="r" b="b"/>
                <a:pathLst>
                  <a:path w="161" h="154">
                    <a:moveTo>
                      <a:pt x="2" y="56"/>
                    </a:moveTo>
                    <a:lnTo>
                      <a:pt x="16" y="64"/>
                    </a:lnTo>
                    <a:lnTo>
                      <a:pt x="32" y="72"/>
                    </a:lnTo>
                    <a:lnTo>
                      <a:pt x="48" y="78"/>
                    </a:lnTo>
                    <a:lnTo>
                      <a:pt x="64" y="85"/>
                    </a:lnTo>
                    <a:lnTo>
                      <a:pt x="79" y="92"/>
                    </a:lnTo>
                    <a:lnTo>
                      <a:pt x="94" y="100"/>
                    </a:lnTo>
                    <a:lnTo>
                      <a:pt x="107" y="109"/>
                    </a:lnTo>
                    <a:lnTo>
                      <a:pt x="120" y="123"/>
                    </a:lnTo>
                    <a:lnTo>
                      <a:pt x="117" y="127"/>
                    </a:lnTo>
                    <a:lnTo>
                      <a:pt x="127" y="133"/>
                    </a:lnTo>
                    <a:lnTo>
                      <a:pt x="137" y="143"/>
                    </a:lnTo>
                    <a:lnTo>
                      <a:pt x="140" y="147"/>
                    </a:lnTo>
                    <a:lnTo>
                      <a:pt x="147" y="150"/>
                    </a:lnTo>
                    <a:lnTo>
                      <a:pt x="153" y="152"/>
                    </a:lnTo>
                    <a:lnTo>
                      <a:pt x="161" y="154"/>
                    </a:lnTo>
                    <a:lnTo>
                      <a:pt x="143" y="135"/>
                    </a:lnTo>
                    <a:lnTo>
                      <a:pt x="152" y="131"/>
                    </a:lnTo>
                    <a:lnTo>
                      <a:pt x="161" y="127"/>
                    </a:lnTo>
                    <a:lnTo>
                      <a:pt x="155" y="113"/>
                    </a:lnTo>
                    <a:lnTo>
                      <a:pt x="148" y="101"/>
                    </a:lnTo>
                    <a:lnTo>
                      <a:pt x="139" y="91"/>
                    </a:lnTo>
                    <a:lnTo>
                      <a:pt x="130" y="83"/>
                    </a:lnTo>
                    <a:lnTo>
                      <a:pt x="117" y="74"/>
                    </a:lnTo>
                    <a:lnTo>
                      <a:pt x="107" y="66"/>
                    </a:lnTo>
                    <a:lnTo>
                      <a:pt x="96" y="57"/>
                    </a:lnTo>
                    <a:lnTo>
                      <a:pt x="87" y="49"/>
                    </a:lnTo>
                    <a:lnTo>
                      <a:pt x="17" y="0"/>
                    </a:lnTo>
                    <a:lnTo>
                      <a:pt x="12" y="3"/>
                    </a:lnTo>
                    <a:lnTo>
                      <a:pt x="8" y="9"/>
                    </a:lnTo>
                    <a:lnTo>
                      <a:pt x="5" y="16"/>
                    </a:lnTo>
                    <a:lnTo>
                      <a:pt x="4" y="24"/>
                    </a:lnTo>
                    <a:lnTo>
                      <a:pt x="1" y="31"/>
                    </a:lnTo>
                    <a:lnTo>
                      <a:pt x="1" y="40"/>
                    </a:lnTo>
                    <a:lnTo>
                      <a:pt x="0" y="47"/>
                    </a:lnTo>
                    <a:lnTo>
                      <a:pt x="2" y="5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57" name="Freeform 55">
                <a:extLst>
                  <a:ext uri="{FF2B5EF4-FFF2-40B4-BE49-F238E27FC236}">
                    <a16:creationId xmlns:a16="http://schemas.microsoft.com/office/drawing/2014/main" xmlns="" id="{8B80DFF0-E602-47BC-9633-A7896897D203}"/>
                  </a:ext>
                </a:extLst>
              </p:cNvPr>
              <p:cNvSpPr>
                <a:spLocks/>
              </p:cNvSpPr>
              <p:nvPr/>
            </p:nvSpPr>
            <p:spPr bwMode="auto">
              <a:xfrm>
                <a:off x="2564" y="3048"/>
                <a:ext cx="9" cy="30"/>
              </a:xfrm>
              <a:custGeom>
                <a:avLst/>
                <a:gdLst>
                  <a:gd name="T0" fmla="*/ 1 w 17"/>
                  <a:gd name="T1" fmla="*/ 1 h 60"/>
                  <a:gd name="T2" fmla="*/ 1 w 17"/>
                  <a:gd name="T3" fmla="*/ 1 h 60"/>
                  <a:gd name="T4" fmla="*/ 1 w 17"/>
                  <a:gd name="T5" fmla="*/ 1 h 60"/>
                  <a:gd name="T6" fmla="*/ 1 w 17"/>
                  <a:gd name="T7" fmla="*/ 1 h 60"/>
                  <a:gd name="T8" fmla="*/ 1 w 17"/>
                  <a:gd name="T9" fmla="*/ 1 h 60"/>
                  <a:gd name="T10" fmla="*/ 1 w 17"/>
                  <a:gd name="T11" fmla="*/ 1 h 60"/>
                  <a:gd name="T12" fmla="*/ 1 w 17"/>
                  <a:gd name="T13" fmla="*/ 1 h 60"/>
                  <a:gd name="T14" fmla="*/ 1 w 17"/>
                  <a:gd name="T15" fmla="*/ 1 h 60"/>
                  <a:gd name="T16" fmla="*/ 1 w 17"/>
                  <a:gd name="T17" fmla="*/ 1 h 60"/>
                  <a:gd name="T18" fmla="*/ 1 w 17"/>
                  <a:gd name="T19" fmla="*/ 1 h 60"/>
                  <a:gd name="T20" fmla="*/ 1 w 17"/>
                  <a:gd name="T21" fmla="*/ 0 h 60"/>
                  <a:gd name="T22" fmla="*/ 0 w 17"/>
                  <a:gd name="T23" fmla="*/ 1 h 60"/>
                  <a:gd name="T24" fmla="*/ 0 w 17"/>
                  <a:gd name="T25" fmla="*/ 1 h 60"/>
                  <a:gd name="T26" fmla="*/ 0 w 17"/>
                  <a:gd name="T27" fmla="*/ 1 h 60"/>
                  <a:gd name="T28" fmla="*/ 1 w 17"/>
                  <a:gd name="T29" fmla="*/ 1 h 60"/>
                  <a:gd name="T30" fmla="*/ 1 w 17"/>
                  <a:gd name="T31" fmla="*/ 1 h 60"/>
                  <a:gd name="T32" fmla="*/ 1 w 17"/>
                  <a:gd name="T33" fmla="*/ 1 h 60"/>
                  <a:gd name="T34" fmla="*/ 1 w 17"/>
                  <a:gd name="T35" fmla="*/ 1 h 60"/>
                  <a:gd name="T36" fmla="*/ 1 w 17"/>
                  <a:gd name="T37" fmla="*/ 1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 h="60">
                    <a:moveTo>
                      <a:pt x="4" y="60"/>
                    </a:moveTo>
                    <a:lnTo>
                      <a:pt x="11" y="57"/>
                    </a:lnTo>
                    <a:lnTo>
                      <a:pt x="17" y="54"/>
                    </a:lnTo>
                    <a:lnTo>
                      <a:pt x="12" y="47"/>
                    </a:lnTo>
                    <a:lnTo>
                      <a:pt x="10" y="40"/>
                    </a:lnTo>
                    <a:lnTo>
                      <a:pt x="9" y="33"/>
                    </a:lnTo>
                    <a:lnTo>
                      <a:pt x="9" y="27"/>
                    </a:lnTo>
                    <a:lnTo>
                      <a:pt x="7" y="20"/>
                    </a:lnTo>
                    <a:lnTo>
                      <a:pt x="7" y="13"/>
                    </a:lnTo>
                    <a:lnTo>
                      <a:pt x="6" y="6"/>
                    </a:lnTo>
                    <a:lnTo>
                      <a:pt x="4" y="0"/>
                    </a:lnTo>
                    <a:lnTo>
                      <a:pt x="0" y="7"/>
                    </a:lnTo>
                    <a:lnTo>
                      <a:pt x="0" y="14"/>
                    </a:lnTo>
                    <a:lnTo>
                      <a:pt x="0" y="21"/>
                    </a:lnTo>
                    <a:lnTo>
                      <a:pt x="3" y="29"/>
                    </a:lnTo>
                    <a:lnTo>
                      <a:pt x="4" y="36"/>
                    </a:lnTo>
                    <a:lnTo>
                      <a:pt x="6" y="44"/>
                    </a:lnTo>
                    <a:lnTo>
                      <a:pt x="6" y="52"/>
                    </a:lnTo>
                    <a:lnTo>
                      <a:pt x="4" y="60"/>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56">
                <a:extLst>
                  <a:ext uri="{FF2B5EF4-FFF2-40B4-BE49-F238E27FC236}">
                    <a16:creationId xmlns:a16="http://schemas.microsoft.com/office/drawing/2014/main" xmlns="" id="{3B85342A-97D1-417D-9EF6-8EC687644C0F}"/>
                  </a:ext>
                </a:extLst>
              </p:cNvPr>
              <p:cNvSpPr>
                <a:spLocks/>
              </p:cNvSpPr>
              <p:nvPr/>
            </p:nvSpPr>
            <p:spPr bwMode="auto">
              <a:xfrm>
                <a:off x="2773" y="3064"/>
                <a:ext cx="1" cy="9"/>
              </a:xfrm>
              <a:custGeom>
                <a:avLst/>
                <a:gdLst>
                  <a:gd name="T0" fmla="*/ 0 w 4"/>
                  <a:gd name="T1" fmla="*/ 1 h 18"/>
                  <a:gd name="T2" fmla="*/ 0 w 4"/>
                  <a:gd name="T3" fmla="*/ 1 h 18"/>
                  <a:gd name="T4" fmla="*/ 0 w 4"/>
                  <a:gd name="T5" fmla="*/ 1 h 18"/>
                  <a:gd name="T6" fmla="*/ 0 w 4"/>
                  <a:gd name="T7" fmla="*/ 1 h 18"/>
                  <a:gd name="T8" fmla="*/ 0 w 4"/>
                  <a:gd name="T9" fmla="*/ 0 h 18"/>
                  <a:gd name="T10" fmla="*/ 0 w 4"/>
                  <a:gd name="T11" fmla="*/ 1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8">
                    <a:moveTo>
                      <a:pt x="0" y="18"/>
                    </a:moveTo>
                    <a:lnTo>
                      <a:pt x="3" y="14"/>
                    </a:lnTo>
                    <a:lnTo>
                      <a:pt x="4" y="9"/>
                    </a:lnTo>
                    <a:lnTo>
                      <a:pt x="3" y="2"/>
                    </a:lnTo>
                    <a:lnTo>
                      <a:pt x="0" y="0"/>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57">
                <a:extLst>
                  <a:ext uri="{FF2B5EF4-FFF2-40B4-BE49-F238E27FC236}">
                    <a16:creationId xmlns:a16="http://schemas.microsoft.com/office/drawing/2014/main" xmlns="" id="{98F26B75-DF2C-4D33-82C3-0BF67B0B7CAB}"/>
                  </a:ext>
                </a:extLst>
              </p:cNvPr>
              <p:cNvSpPr>
                <a:spLocks/>
              </p:cNvSpPr>
              <p:nvPr/>
            </p:nvSpPr>
            <p:spPr bwMode="auto">
              <a:xfrm>
                <a:off x="2235" y="3085"/>
                <a:ext cx="11" cy="63"/>
              </a:xfrm>
              <a:custGeom>
                <a:avLst/>
                <a:gdLst>
                  <a:gd name="T0" fmla="*/ 0 w 23"/>
                  <a:gd name="T1" fmla="*/ 0 h 127"/>
                  <a:gd name="T2" fmla="*/ 0 w 23"/>
                  <a:gd name="T3" fmla="*/ 0 h 127"/>
                  <a:gd name="T4" fmla="*/ 0 w 23"/>
                  <a:gd name="T5" fmla="*/ 0 h 127"/>
                  <a:gd name="T6" fmla="*/ 0 w 23"/>
                  <a:gd name="T7" fmla="*/ 0 h 127"/>
                  <a:gd name="T8" fmla="*/ 0 w 23"/>
                  <a:gd name="T9" fmla="*/ 0 h 127"/>
                  <a:gd name="T10" fmla="*/ 0 w 23"/>
                  <a:gd name="T11" fmla="*/ 0 h 127"/>
                  <a:gd name="T12" fmla="*/ 0 w 23"/>
                  <a:gd name="T13" fmla="*/ 0 h 127"/>
                  <a:gd name="T14" fmla="*/ 0 w 23"/>
                  <a:gd name="T15" fmla="*/ 0 h 127"/>
                  <a:gd name="T16" fmla="*/ 0 w 23"/>
                  <a:gd name="T17" fmla="*/ 0 h 127"/>
                  <a:gd name="T18" fmla="*/ 0 w 23"/>
                  <a:gd name="T19" fmla="*/ 0 h 127"/>
                  <a:gd name="T20" fmla="*/ 0 w 23"/>
                  <a:gd name="T21" fmla="*/ 0 h 127"/>
                  <a:gd name="T22" fmla="*/ 0 w 23"/>
                  <a:gd name="T23" fmla="*/ 0 h 127"/>
                  <a:gd name="T24" fmla="*/ 0 w 23"/>
                  <a:gd name="T25" fmla="*/ 0 h 127"/>
                  <a:gd name="T26" fmla="*/ 0 w 23"/>
                  <a:gd name="T27" fmla="*/ 0 h 127"/>
                  <a:gd name="T28" fmla="*/ 0 w 23"/>
                  <a:gd name="T29" fmla="*/ 0 h 127"/>
                  <a:gd name="T30" fmla="*/ 0 w 23"/>
                  <a:gd name="T31" fmla="*/ 0 h 127"/>
                  <a:gd name="T32" fmla="*/ 0 w 23"/>
                  <a:gd name="T33" fmla="*/ 0 h 127"/>
                  <a:gd name="T34" fmla="*/ 0 w 23"/>
                  <a:gd name="T35" fmla="*/ 0 h 127"/>
                  <a:gd name="T36" fmla="*/ 0 w 23"/>
                  <a:gd name="T37" fmla="*/ 0 h 127"/>
                  <a:gd name="T38" fmla="*/ 0 w 23"/>
                  <a:gd name="T39" fmla="*/ 0 h 127"/>
                  <a:gd name="T40" fmla="*/ 0 w 23"/>
                  <a:gd name="T41" fmla="*/ 0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 h="127">
                    <a:moveTo>
                      <a:pt x="0" y="6"/>
                    </a:moveTo>
                    <a:lnTo>
                      <a:pt x="5" y="19"/>
                    </a:lnTo>
                    <a:lnTo>
                      <a:pt x="8" y="32"/>
                    </a:lnTo>
                    <a:lnTo>
                      <a:pt x="8" y="47"/>
                    </a:lnTo>
                    <a:lnTo>
                      <a:pt x="9" y="64"/>
                    </a:lnTo>
                    <a:lnTo>
                      <a:pt x="8" y="79"/>
                    </a:lnTo>
                    <a:lnTo>
                      <a:pt x="8" y="95"/>
                    </a:lnTo>
                    <a:lnTo>
                      <a:pt x="8" y="111"/>
                    </a:lnTo>
                    <a:lnTo>
                      <a:pt x="13" y="127"/>
                    </a:lnTo>
                    <a:lnTo>
                      <a:pt x="12" y="111"/>
                    </a:lnTo>
                    <a:lnTo>
                      <a:pt x="13" y="97"/>
                    </a:lnTo>
                    <a:lnTo>
                      <a:pt x="15" y="84"/>
                    </a:lnTo>
                    <a:lnTo>
                      <a:pt x="18" y="71"/>
                    </a:lnTo>
                    <a:lnTo>
                      <a:pt x="21" y="57"/>
                    </a:lnTo>
                    <a:lnTo>
                      <a:pt x="23" y="45"/>
                    </a:lnTo>
                    <a:lnTo>
                      <a:pt x="23" y="30"/>
                    </a:lnTo>
                    <a:lnTo>
                      <a:pt x="23" y="16"/>
                    </a:lnTo>
                    <a:lnTo>
                      <a:pt x="16" y="10"/>
                    </a:lnTo>
                    <a:lnTo>
                      <a:pt x="12" y="4"/>
                    </a:lnTo>
                    <a:lnTo>
                      <a:pt x="6"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58">
                <a:extLst>
                  <a:ext uri="{FF2B5EF4-FFF2-40B4-BE49-F238E27FC236}">
                    <a16:creationId xmlns:a16="http://schemas.microsoft.com/office/drawing/2014/main" xmlns="" id="{49D9D9A7-68A6-488D-AB26-613D304C4EEF}"/>
                  </a:ext>
                </a:extLst>
              </p:cNvPr>
              <p:cNvSpPr>
                <a:spLocks/>
              </p:cNvSpPr>
              <p:nvPr/>
            </p:nvSpPr>
            <p:spPr bwMode="auto">
              <a:xfrm>
                <a:off x="2888" y="3103"/>
                <a:ext cx="236" cy="865"/>
              </a:xfrm>
              <a:custGeom>
                <a:avLst/>
                <a:gdLst/>
                <a:ahLst/>
                <a:cxnLst>
                  <a:cxn ang="0">
                    <a:pos x="7" y="353"/>
                  </a:cxn>
                  <a:cxn ang="0">
                    <a:pos x="6" y="454"/>
                  </a:cxn>
                  <a:cxn ang="0">
                    <a:pos x="10" y="640"/>
                  </a:cxn>
                  <a:cxn ang="0">
                    <a:pos x="28" y="783"/>
                  </a:cxn>
                  <a:cxn ang="0">
                    <a:pos x="240" y="1052"/>
                  </a:cxn>
                  <a:cxn ang="0">
                    <a:pos x="270" y="1133"/>
                  </a:cxn>
                  <a:cxn ang="0">
                    <a:pos x="85" y="927"/>
                  </a:cxn>
                  <a:cxn ang="0">
                    <a:pos x="39" y="922"/>
                  </a:cxn>
                  <a:cxn ang="0">
                    <a:pos x="8" y="951"/>
                  </a:cxn>
                  <a:cxn ang="0">
                    <a:pos x="43" y="1120"/>
                  </a:cxn>
                  <a:cxn ang="0">
                    <a:pos x="59" y="1183"/>
                  </a:cxn>
                  <a:cxn ang="0">
                    <a:pos x="68" y="1313"/>
                  </a:cxn>
                  <a:cxn ang="0">
                    <a:pos x="145" y="1594"/>
                  </a:cxn>
                  <a:cxn ang="0">
                    <a:pos x="275" y="1725"/>
                  </a:cxn>
                  <a:cxn ang="0">
                    <a:pos x="295" y="1649"/>
                  </a:cxn>
                  <a:cxn ang="0">
                    <a:pos x="402" y="1611"/>
                  </a:cxn>
                  <a:cxn ang="0">
                    <a:pos x="406" y="1579"/>
                  </a:cxn>
                  <a:cxn ang="0">
                    <a:pos x="368" y="1540"/>
                  </a:cxn>
                  <a:cxn ang="0">
                    <a:pos x="398" y="1511"/>
                  </a:cxn>
                  <a:cxn ang="0">
                    <a:pos x="311" y="1472"/>
                  </a:cxn>
                  <a:cxn ang="0">
                    <a:pos x="388" y="1471"/>
                  </a:cxn>
                  <a:cxn ang="0">
                    <a:pos x="442" y="1438"/>
                  </a:cxn>
                  <a:cxn ang="0">
                    <a:pos x="347" y="1421"/>
                  </a:cxn>
                  <a:cxn ang="0">
                    <a:pos x="414" y="1400"/>
                  </a:cxn>
                  <a:cxn ang="0">
                    <a:pos x="462" y="1343"/>
                  </a:cxn>
                  <a:cxn ang="0">
                    <a:pos x="388" y="1371"/>
                  </a:cxn>
                  <a:cxn ang="0">
                    <a:pos x="256" y="1319"/>
                  </a:cxn>
                  <a:cxn ang="0">
                    <a:pos x="279" y="1311"/>
                  </a:cxn>
                  <a:cxn ang="0">
                    <a:pos x="435" y="1310"/>
                  </a:cxn>
                  <a:cxn ang="0">
                    <a:pos x="429" y="1289"/>
                  </a:cxn>
                  <a:cxn ang="0">
                    <a:pos x="359" y="1284"/>
                  </a:cxn>
                  <a:cxn ang="0">
                    <a:pos x="414" y="1235"/>
                  </a:cxn>
                  <a:cxn ang="0">
                    <a:pos x="439" y="1192"/>
                  </a:cxn>
                  <a:cxn ang="0">
                    <a:pos x="384" y="1202"/>
                  </a:cxn>
                  <a:cxn ang="0">
                    <a:pos x="342" y="1170"/>
                  </a:cxn>
                  <a:cxn ang="0">
                    <a:pos x="385" y="1170"/>
                  </a:cxn>
                  <a:cxn ang="0">
                    <a:pos x="439" y="1140"/>
                  </a:cxn>
                  <a:cxn ang="0">
                    <a:pos x="392" y="1100"/>
                  </a:cxn>
                  <a:cxn ang="0">
                    <a:pos x="306" y="1045"/>
                  </a:cxn>
                  <a:cxn ang="0">
                    <a:pos x="338" y="1019"/>
                  </a:cxn>
                  <a:cxn ang="0">
                    <a:pos x="318" y="914"/>
                  </a:cxn>
                  <a:cxn ang="0">
                    <a:pos x="334" y="840"/>
                  </a:cxn>
                  <a:cxn ang="0">
                    <a:pos x="367" y="809"/>
                  </a:cxn>
                  <a:cxn ang="0">
                    <a:pos x="371" y="693"/>
                  </a:cxn>
                  <a:cxn ang="0">
                    <a:pos x="380" y="588"/>
                  </a:cxn>
                  <a:cxn ang="0">
                    <a:pos x="345" y="555"/>
                  </a:cxn>
                  <a:cxn ang="0">
                    <a:pos x="297" y="594"/>
                  </a:cxn>
                  <a:cxn ang="0">
                    <a:pos x="61" y="322"/>
                  </a:cxn>
                  <a:cxn ang="0">
                    <a:pos x="69" y="256"/>
                  </a:cxn>
                  <a:cxn ang="0">
                    <a:pos x="348" y="510"/>
                  </a:cxn>
                  <a:cxn ang="0">
                    <a:pos x="389" y="492"/>
                  </a:cxn>
                  <a:cxn ang="0">
                    <a:pos x="136" y="207"/>
                  </a:cxn>
                  <a:cxn ang="0">
                    <a:pos x="81" y="192"/>
                  </a:cxn>
                  <a:cxn ang="0">
                    <a:pos x="297" y="258"/>
                  </a:cxn>
                  <a:cxn ang="0">
                    <a:pos x="366" y="248"/>
                  </a:cxn>
                  <a:cxn ang="0">
                    <a:pos x="289" y="164"/>
                  </a:cxn>
                  <a:cxn ang="0">
                    <a:pos x="25" y="0"/>
                  </a:cxn>
                </a:cxnLst>
                <a:rect l="0" t="0" r="r" b="b"/>
                <a:pathLst>
                  <a:path w="471" h="1729">
                    <a:moveTo>
                      <a:pt x="25" y="0"/>
                    </a:moveTo>
                    <a:lnTo>
                      <a:pt x="18" y="48"/>
                    </a:lnTo>
                    <a:lnTo>
                      <a:pt x="14" y="99"/>
                    </a:lnTo>
                    <a:lnTo>
                      <a:pt x="13" y="150"/>
                    </a:lnTo>
                    <a:lnTo>
                      <a:pt x="13" y="201"/>
                    </a:lnTo>
                    <a:lnTo>
                      <a:pt x="12" y="251"/>
                    </a:lnTo>
                    <a:lnTo>
                      <a:pt x="11" y="303"/>
                    </a:lnTo>
                    <a:lnTo>
                      <a:pt x="7" y="353"/>
                    </a:lnTo>
                    <a:lnTo>
                      <a:pt x="3" y="402"/>
                    </a:lnTo>
                    <a:lnTo>
                      <a:pt x="4" y="409"/>
                    </a:lnTo>
                    <a:lnTo>
                      <a:pt x="5" y="415"/>
                    </a:lnTo>
                    <a:lnTo>
                      <a:pt x="5" y="423"/>
                    </a:lnTo>
                    <a:lnTo>
                      <a:pt x="6" y="431"/>
                    </a:lnTo>
                    <a:lnTo>
                      <a:pt x="6" y="439"/>
                    </a:lnTo>
                    <a:lnTo>
                      <a:pt x="6" y="447"/>
                    </a:lnTo>
                    <a:lnTo>
                      <a:pt x="6" y="454"/>
                    </a:lnTo>
                    <a:lnTo>
                      <a:pt x="7" y="461"/>
                    </a:lnTo>
                    <a:lnTo>
                      <a:pt x="3" y="484"/>
                    </a:lnTo>
                    <a:lnTo>
                      <a:pt x="0" y="509"/>
                    </a:lnTo>
                    <a:lnTo>
                      <a:pt x="0" y="534"/>
                    </a:lnTo>
                    <a:lnTo>
                      <a:pt x="2" y="561"/>
                    </a:lnTo>
                    <a:lnTo>
                      <a:pt x="3" y="587"/>
                    </a:lnTo>
                    <a:lnTo>
                      <a:pt x="6" y="614"/>
                    </a:lnTo>
                    <a:lnTo>
                      <a:pt x="10" y="640"/>
                    </a:lnTo>
                    <a:lnTo>
                      <a:pt x="13" y="666"/>
                    </a:lnTo>
                    <a:lnTo>
                      <a:pt x="22" y="680"/>
                    </a:lnTo>
                    <a:lnTo>
                      <a:pt x="27" y="697"/>
                    </a:lnTo>
                    <a:lnTo>
                      <a:pt x="25" y="714"/>
                    </a:lnTo>
                    <a:lnTo>
                      <a:pt x="24" y="732"/>
                    </a:lnTo>
                    <a:lnTo>
                      <a:pt x="21" y="749"/>
                    </a:lnTo>
                    <a:lnTo>
                      <a:pt x="22" y="767"/>
                    </a:lnTo>
                    <a:lnTo>
                      <a:pt x="28" y="783"/>
                    </a:lnTo>
                    <a:lnTo>
                      <a:pt x="40" y="799"/>
                    </a:lnTo>
                    <a:lnTo>
                      <a:pt x="68" y="834"/>
                    </a:lnTo>
                    <a:lnTo>
                      <a:pt x="95" y="871"/>
                    </a:lnTo>
                    <a:lnTo>
                      <a:pt x="122" y="908"/>
                    </a:lnTo>
                    <a:lnTo>
                      <a:pt x="150" y="946"/>
                    </a:lnTo>
                    <a:lnTo>
                      <a:pt x="177" y="981"/>
                    </a:lnTo>
                    <a:lnTo>
                      <a:pt x="208" y="1018"/>
                    </a:lnTo>
                    <a:lnTo>
                      <a:pt x="240" y="1052"/>
                    </a:lnTo>
                    <a:lnTo>
                      <a:pt x="276" y="1086"/>
                    </a:lnTo>
                    <a:lnTo>
                      <a:pt x="273" y="1091"/>
                    </a:lnTo>
                    <a:lnTo>
                      <a:pt x="271" y="1097"/>
                    </a:lnTo>
                    <a:lnTo>
                      <a:pt x="270" y="1105"/>
                    </a:lnTo>
                    <a:lnTo>
                      <a:pt x="270" y="1113"/>
                    </a:lnTo>
                    <a:lnTo>
                      <a:pt x="270" y="1120"/>
                    </a:lnTo>
                    <a:lnTo>
                      <a:pt x="270" y="1127"/>
                    </a:lnTo>
                    <a:lnTo>
                      <a:pt x="270" y="1133"/>
                    </a:lnTo>
                    <a:lnTo>
                      <a:pt x="271" y="1140"/>
                    </a:lnTo>
                    <a:lnTo>
                      <a:pt x="238" y="1121"/>
                    </a:lnTo>
                    <a:lnTo>
                      <a:pt x="211" y="1088"/>
                    </a:lnTo>
                    <a:lnTo>
                      <a:pt x="185" y="1056"/>
                    </a:lnTo>
                    <a:lnTo>
                      <a:pt x="159" y="1025"/>
                    </a:lnTo>
                    <a:lnTo>
                      <a:pt x="134" y="993"/>
                    </a:lnTo>
                    <a:lnTo>
                      <a:pt x="109" y="960"/>
                    </a:lnTo>
                    <a:lnTo>
                      <a:pt x="85" y="927"/>
                    </a:lnTo>
                    <a:lnTo>
                      <a:pt x="62" y="894"/>
                    </a:lnTo>
                    <a:lnTo>
                      <a:pt x="40" y="861"/>
                    </a:lnTo>
                    <a:lnTo>
                      <a:pt x="36" y="869"/>
                    </a:lnTo>
                    <a:lnTo>
                      <a:pt x="36" y="879"/>
                    </a:lnTo>
                    <a:lnTo>
                      <a:pt x="36" y="889"/>
                    </a:lnTo>
                    <a:lnTo>
                      <a:pt x="38" y="900"/>
                    </a:lnTo>
                    <a:lnTo>
                      <a:pt x="38" y="911"/>
                    </a:lnTo>
                    <a:lnTo>
                      <a:pt x="39" y="922"/>
                    </a:lnTo>
                    <a:lnTo>
                      <a:pt x="38" y="931"/>
                    </a:lnTo>
                    <a:lnTo>
                      <a:pt x="36" y="940"/>
                    </a:lnTo>
                    <a:lnTo>
                      <a:pt x="28" y="929"/>
                    </a:lnTo>
                    <a:lnTo>
                      <a:pt x="22" y="919"/>
                    </a:lnTo>
                    <a:lnTo>
                      <a:pt x="16" y="907"/>
                    </a:lnTo>
                    <a:lnTo>
                      <a:pt x="13" y="896"/>
                    </a:lnTo>
                    <a:lnTo>
                      <a:pt x="8" y="923"/>
                    </a:lnTo>
                    <a:lnTo>
                      <a:pt x="8" y="951"/>
                    </a:lnTo>
                    <a:lnTo>
                      <a:pt x="13" y="977"/>
                    </a:lnTo>
                    <a:lnTo>
                      <a:pt x="21" y="1004"/>
                    </a:lnTo>
                    <a:lnTo>
                      <a:pt x="30" y="1029"/>
                    </a:lnTo>
                    <a:lnTo>
                      <a:pt x="40" y="1056"/>
                    </a:lnTo>
                    <a:lnTo>
                      <a:pt x="51" y="1082"/>
                    </a:lnTo>
                    <a:lnTo>
                      <a:pt x="61" y="1109"/>
                    </a:lnTo>
                    <a:lnTo>
                      <a:pt x="47" y="1113"/>
                    </a:lnTo>
                    <a:lnTo>
                      <a:pt x="43" y="1120"/>
                    </a:lnTo>
                    <a:lnTo>
                      <a:pt x="41" y="1127"/>
                    </a:lnTo>
                    <a:lnTo>
                      <a:pt x="45" y="1137"/>
                    </a:lnTo>
                    <a:lnTo>
                      <a:pt x="48" y="1145"/>
                    </a:lnTo>
                    <a:lnTo>
                      <a:pt x="54" y="1156"/>
                    </a:lnTo>
                    <a:lnTo>
                      <a:pt x="56" y="1166"/>
                    </a:lnTo>
                    <a:lnTo>
                      <a:pt x="56" y="1176"/>
                    </a:lnTo>
                    <a:lnTo>
                      <a:pt x="59" y="1178"/>
                    </a:lnTo>
                    <a:lnTo>
                      <a:pt x="59" y="1183"/>
                    </a:lnTo>
                    <a:lnTo>
                      <a:pt x="53" y="1187"/>
                    </a:lnTo>
                    <a:lnTo>
                      <a:pt x="48" y="1186"/>
                    </a:lnTo>
                    <a:lnTo>
                      <a:pt x="43" y="1182"/>
                    </a:lnTo>
                    <a:lnTo>
                      <a:pt x="40" y="1178"/>
                    </a:lnTo>
                    <a:lnTo>
                      <a:pt x="47" y="1211"/>
                    </a:lnTo>
                    <a:lnTo>
                      <a:pt x="54" y="1245"/>
                    </a:lnTo>
                    <a:lnTo>
                      <a:pt x="61" y="1278"/>
                    </a:lnTo>
                    <a:lnTo>
                      <a:pt x="68" y="1313"/>
                    </a:lnTo>
                    <a:lnTo>
                      <a:pt x="74" y="1346"/>
                    </a:lnTo>
                    <a:lnTo>
                      <a:pt x="81" y="1380"/>
                    </a:lnTo>
                    <a:lnTo>
                      <a:pt x="89" y="1412"/>
                    </a:lnTo>
                    <a:lnTo>
                      <a:pt x="100" y="1445"/>
                    </a:lnTo>
                    <a:lnTo>
                      <a:pt x="102" y="1483"/>
                    </a:lnTo>
                    <a:lnTo>
                      <a:pt x="112" y="1522"/>
                    </a:lnTo>
                    <a:lnTo>
                      <a:pt x="126" y="1559"/>
                    </a:lnTo>
                    <a:lnTo>
                      <a:pt x="145" y="1594"/>
                    </a:lnTo>
                    <a:lnTo>
                      <a:pt x="166" y="1627"/>
                    </a:lnTo>
                    <a:lnTo>
                      <a:pt x="191" y="1659"/>
                    </a:lnTo>
                    <a:lnTo>
                      <a:pt x="216" y="1690"/>
                    </a:lnTo>
                    <a:lnTo>
                      <a:pt x="243" y="1721"/>
                    </a:lnTo>
                    <a:lnTo>
                      <a:pt x="251" y="1727"/>
                    </a:lnTo>
                    <a:lnTo>
                      <a:pt x="259" y="1729"/>
                    </a:lnTo>
                    <a:lnTo>
                      <a:pt x="267" y="1727"/>
                    </a:lnTo>
                    <a:lnTo>
                      <a:pt x="275" y="1725"/>
                    </a:lnTo>
                    <a:lnTo>
                      <a:pt x="283" y="1720"/>
                    </a:lnTo>
                    <a:lnTo>
                      <a:pt x="292" y="1718"/>
                    </a:lnTo>
                    <a:lnTo>
                      <a:pt x="301" y="1717"/>
                    </a:lnTo>
                    <a:lnTo>
                      <a:pt x="312" y="1721"/>
                    </a:lnTo>
                    <a:lnTo>
                      <a:pt x="323" y="1704"/>
                    </a:lnTo>
                    <a:lnTo>
                      <a:pt x="320" y="1686"/>
                    </a:lnTo>
                    <a:lnTo>
                      <a:pt x="308" y="1666"/>
                    </a:lnTo>
                    <a:lnTo>
                      <a:pt x="295" y="1649"/>
                    </a:lnTo>
                    <a:lnTo>
                      <a:pt x="285" y="1633"/>
                    </a:lnTo>
                    <a:lnTo>
                      <a:pt x="286" y="1622"/>
                    </a:lnTo>
                    <a:lnTo>
                      <a:pt x="302" y="1617"/>
                    </a:lnTo>
                    <a:lnTo>
                      <a:pt x="341" y="1621"/>
                    </a:lnTo>
                    <a:lnTo>
                      <a:pt x="353" y="1615"/>
                    </a:lnTo>
                    <a:lnTo>
                      <a:pt x="369" y="1613"/>
                    </a:lnTo>
                    <a:lnTo>
                      <a:pt x="385" y="1612"/>
                    </a:lnTo>
                    <a:lnTo>
                      <a:pt x="402" y="1611"/>
                    </a:lnTo>
                    <a:lnTo>
                      <a:pt x="417" y="1609"/>
                    </a:lnTo>
                    <a:lnTo>
                      <a:pt x="432" y="1604"/>
                    </a:lnTo>
                    <a:lnTo>
                      <a:pt x="443" y="1595"/>
                    </a:lnTo>
                    <a:lnTo>
                      <a:pt x="454" y="1582"/>
                    </a:lnTo>
                    <a:lnTo>
                      <a:pt x="442" y="1577"/>
                    </a:lnTo>
                    <a:lnTo>
                      <a:pt x="431" y="1576"/>
                    </a:lnTo>
                    <a:lnTo>
                      <a:pt x="418" y="1577"/>
                    </a:lnTo>
                    <a:lnTo>
                      <a:pt x="406" y="1579"/>
                    </a:lnTo>
                    <a:lnTo>
                      <a:pt x="392" y="1580"/>
                    </a:lnTo>
                    <a:lnTo>
                      <a:pt x="380" y="1580"/>
                    </a:lnTo>
                    <a:lnTo>
                      <a:pt x="368" y="1578"/>
                    </a:lnTo>
                    <a:lnTo>
                      <a:pt x="358" y="1572"/>
                    </a:lnTo>
                    <a:lnTo>
                      <a:pt x="327" y="1552"/>
                    </a:lnTo>
                    <a:lnTo>
                      <a:pt x="340" y="1545"/>
                    </a:lnTo>
                    <a:lnTo>
                      <a:pt x="355" y="1541"/>
                    </a:lnTo>
                    <a:lnTo>
                      <a:pt x="368" y="1540"/>
                    </a:lnTo>
                    <a:lnTo>
                      <a:pt x="384" y="1539"/>
                    </a:lnTo>
                    <a:lnTo>
                      <a:pt x="398" y="1537"/>
                    </a:lnTo>
                    <a:lnTo>
                      <a:pt x="413" y="1535"/>
                    </a:lnTo>
                    <a:lnTo>
                      <a:pt x="425" y="1529"/>
                    </a:lnTo>
                    <a:lnTo>
                      <a:pt x="438" y="1521"/>
                    </a:lnTo>
                    <a:lnTo>
                      <a:pt x="438" y="1504"/>
                    </a:lnTo>
                    <a:lnTo>
                      <a:pt x="417" y="1507"/>
                    </a:lnTo>
                    <a:lnTo>
                      <a:pt x="398" y="1511"/>
                    </a:lnTo>
                    <a:lnTo>
                      <a:pt x="379" y="1511"/>
                    </a:lnTo>
                    <a:lnTo>
                      <a:pt x="359" y="1508"/>
                    </a:lnTo>
                    <a:lnTo>
                      <a:pt x="340" y="1503"/>
                    </a:lnTo>
                    <a:lnTo>
                      <a:pt x="323" y="1496"/>
                    </a:lnTo>
                    <a:lnTo>
                      <a:pt x="307" y="1486"/>
                    </a:lnTo>
                    <a:lnTo>
                      <a:pt x="294" y="1475"/>
                    </a:lnTo>
                    <a:lnTo>
                      <a:pt x="302" y="1472"/>
                    </a:lnTo>
                    <a:lnTo>
                      <a:pt x="311" y="1472"/>
                    </a:lnTo>
                    <a:lnTo>
                      <a:pt x="320" y="1472"/>
                    </a:lnTo>
                    <a:lnTo>
                      <a:pt x="331" y="1473"/>
                    </a:lnTo>
                    <a:lnTo>
                      <a:pt x="340" y="1474"/>
                    </a:lnTo>
                    <a:lnTo>
                      <a:pt x="349" y="1477"/>
                    </a:lnTo>
                    <a:lnTo>
                      <a:pt x="358" y="1478"/>
                    </a:lnTo>
                    <a:lnTo>
                      <a:pt x="368" y="1480"/>
                    </a:lnTo>
                    <a:lnTo>
                      <a:pt x="377" y="1473"/>
                    </a:lnTo>
                    <a:lnTo>
                      <a:pt x="388" y="1471"/>
                    </a:lnTo>
                    <a:lnTo>
                      <a:pt x="399" y="1470"/>
                    </a:lnTo>
                    <a:lnTo>
                      <a:pt x="412" y="1470"/>
                    </a:lnTo>
                    <a:lnTo>
                      <a:pt x="423" y="1469"/>
                    </a:lnTo>
                    <a:lnTo>
                      <a:pt x="435" y="1469"/>
                    </a:lnTo>
                    <a:lnTo>
                      <a:pt x="446" y="1464"/>
                    </a:lnTo>
                    <a:lnTo>
                      <a:pt x="456" y="1457"/>
                    </a:lnTo>
                    <a:lnTo>
                      <a:pt x="456" y="1439"/>
                    </a:lnTo>
                    <a:lnTo>
                      <a:pt x="442" y="1438"/>
                    </a:lnTo>
                    <a:lnTo>
                      <a:pt x="430" y="1438"/>
                    </a:lnTo>
                    <a:lnTo>
                      <a:pt x="415" y="1439"/>
                    </a:lnTo>
                    <a:lnTo>
                      <a:pt x="400" y="1440"/>
                    </a:lnTo>
                    <a:lnTo>
                      <a:pt x="384" y="1439"/>
                    </a:lnTo>
                    <a:lnTo>
                      <a:pt x="371" y="1438"/>
                    </a:lnTo>
                    <a:lnTo>
                      <a:pt x="357" y="1436"/>
                    </a:lnTo>
                    <a:lnTo>
                      <a:pt x="345" y="1432"/>
                    </a:lnTo>
                    <a:lnTo>
                      <a:pt x="347" y="1421"/>
                    </a:lnTo>
                    <a:lnTo>
                      <a:pt x="351" y="1413"/>
                    </a:lnTo>
                    <a:lnTo>
                      <a:pt x="358" y="1408"/>
                    </a:lnTo>
                    <a:lnTo>
                      <a:pt x="368" y="1408"/>
                    </a:lnTo>
                    <a:lnTo>
                      <a:pt x="377" y="1408"/>
                    </a:lnTo>
                    <a:lnTo>
                      <a:pt x="388" y="1408"/>
                    </a:lnTo>
                    <a:lnTo>
                      <a:pt x="396" y="1407"/>
                    </a:lnTo>
                    <a:lnTo>
                      <a:pt x="405" y="1406"/>
                    </a:lnTo>
                    <a:lnTo>
                      <a:pt x="414" y="1400"/>
                    </a:lnTo>
                    <a:lnTo>
                      <a:pt x="424" y="1396"/>
                    </a:lnTo>
                    <a:lnTo>
                      <a:pt x="434" y="1389"/>
                    </a:lnTo>
                    <a:lnTo>
                      <a:pt x="445" y="1383"/>
                    </a:lnTo>
                    <a:lnTo>
                      <a:pt x="453" y="1375"/>
                    </a:lnTo>
                    <a:lnTo>
                      <a:pt x="460" y="1366"/>
                    </a:lnTo>
                    <a:lnTo>
                      <a:pt x="466" y="1356"/>
                    </a:lnTo>
                    <a:lnTo>
                      <a:pt x="471" y="1347"/>
                    </a:lnTo>
                    <a:lnTo>
                      <a:pt x="462" y="1343"/>
                    </a:lnTo>
                    <a:lnTo>
                      <a:pt x="454" y="1343"/>
                    </a:lnTo>
                    <a:lnTo>
                      <a:pt x="445" y="1345"/>
                    </a:lnTo>
                    <a:lnTo>
                      <a:pt x="438" y="1349"/>
                    </a:lnTo>
                    <a:lnTo>
                      <a:pt x="430" y="1352"/>
                    </a:lnTo>
                    <a:lnTo>
                      <a:pt x="423" y="1359"/>
                    </a:lnTo>
                    <a:lnTo>
                      <a:pt x="416" y="1365"/>
                    </a:lnTo>
                    <a:lnTo>
                      <a:pt x="409" y="1371"/>
                    </a:lnTo>
                    <a:lnTo>
                      <a:pt x="388" y="1371"/>
                    </a:lnTo>
                    <a:lnTo>
                      <a:pt x="367" y="1368"/>
                    </a:lnTo>
                    <a:lnTo>
                      <a:pt x="349" y="1362"/>
                    </a:lnTo>
                    <a:lnTo>
                      <a:pt x="332" y="1356"/>
                    </a:lnTo>
                    <a:lnTo>
                      <a:pt x="314" y="1347"/>
                    </a:lnTo>
                    <a:lnTo>
                      <a:pt x="297" y="1338"/>
                    </a:lnTo>
                    <a:lnTo>
                      <a:pt x="278" y="1330"/>
                    </a:lnTo>
                    <a:lnTo>
                      <a:pt x="261" y="1324"/>
                    </a:lnTo>
                    <a:lnTo>
                      <a:pt x="256" y="1319"/>
                    </a:lnTo>
                    <a:lnTo>
                      <a:pt x="251" y="1316"/>
                    </a:lnTo>
                    <a:lnTo>
                      <a:pt x="246" y="1313"/>
                    </a:lnTo>
                    <a:lnTo>
                      <a:pt x="245" y="1309"/>
                    </a:lnTo>
                    <a:lnTo>
                      <a:pt x="249" y="1304"/>
                    </a:lnTo>
                    <a:lnTo>
                      <a:pt x="254" y="1302"/>
                    </a:lnTo>
                    <a:lnTo>
                      <a:pt x="259" y="1302"/>
                    </a:lnTo>
                    <a:lnTo>
                      <a:pt x="263" y="1304"/>
                    </a:lnTo>
                    <a:lnTo>
                      <a:pt x="279" y="1311"/>
                    </a:lnTo>
                    <a:lnTo>
                      <a:pt x="299" y="1318"/>
                    </a:lnTo>
                    <a:lnTo>
                      <a:pt x="319" y="1321"/>
                    </a:lnTo>
                    <a:lnTo>
                      <a:pt x="342" y="1322"/>
                    </a:lnTo>
                    <a:lnTo>
                      <a:pt x="364" y="1321"/>
                    </a:lnTo>
                    <a:lnTo>
                      <a:pt x="386" y="1318"/>
                    </a:lnTo>
                    <a:lnTo>
                      <a:pt x="408" y="1316"/>
                    </a:lnTo>
                    <a:lnTo>
                      <a:pt x="430" y="1316"/>
                    </a:lnTo>
                    <a:lnTo>
                      <a:pt x="435" y="1310"/>
                    </a:lnTo>
                    <a:lnTo>
                      <a:pt x="443" y="1310"/>
                    </a:lnTo>
                    <a:lnTo>
                      <a:pt x="449" y="1308"/>
                    </a:lnTo>
                    <a:lnTo>
                      <a:pt x="456" y="1304"/>
                    </a:lnTo>
                    <a:lnTo>
                      <a:pt x="454" y="1292"/>
                    </a:lnTo>
                    <a:lnTo>
                      <a:pt x="450" y="1288"/>
                    </a:lnTo>
                    <a:lnTo>
                      <a:pt x="443" y="1285"/>
                    </a:lnTo>
                    <a:lnTo>
                      <a:pt x="438" y="1288"/>
                    </a:lnTo>
                    <a:lnTo>
                      <a:pt x="429" y="1289"/>
                    </a:lnTo>
                    <a:lnTo>
                      <a:pt x="419" y="1291"/>
                    </a:lnTo>
                    <a:lnTo>
                      <a:pt x="409" y="1292"/>
                    </a:lnTo>
                    <a:lnTo>
                      <a:pt x="402" y="1291"/>
                    </a:lnTo>
                    <a:lnTo>
                      <a:pt x="393" y="1288"/>
                    </a:lnTo>
                    <a:lnTo>
                      <a:pt x="385" y="1286"/>
                    </a:lnTo>
                    <a:lnTo>
                      <a:pt x="376" y="1286"/>
                    </a:lnTo>
                    <a:lnTo>
                      <a:pt x="368" y="1286"/>
                    </a:lnTo>
                    <a:lnTo>
                      <a:pt x="359" y="1284"/>
                    </a:lnTo>
                    <a:lnTo>
                      <a:pt x="351" y="1283"/>
                    </a:lnTo>
                    <a:lnTo>
                      <a:pt x="344" y="1280"/>
                    </a:lnTo>
                    <a:lnTo>
                      <a:pt x="338" y="1275"/>
                    </a:lnTo>
                    <a:lnTo>
                      <a:pt x="343" y="1255"/>
                    </a:lnTo>
                    <a:lnTo>
                      <a:pt x="356" y="1244"/>
                    </a:lnTo>
                    <a:lnTo>
                      <a:pt x="373" y="1239"/>
                    </a:lnTo>
                    <a:lnTo>
                      <a:pt x="393" y="1237"/>
                    </a:lnTo>
                    <a:lnTo>
                      <a:pt x="414" y="1235"/>
                    </a:lnTo>
                    <a:lnTo>
                      <a:pt x="434" y="1232"/>
                    </a:lnTo>
                    <a:lnTo>
                      <a:pt x="453" y="1223"/>
                    </a:lnTo>
                    <a:lnTo>
                      <a:pt x="466" y="1207"/>
                    </a:lnTo>
                    <a:lnTo>
                      <a:pt x="466" y="1183"/>
                    </a:lnTo>
                    <a:lnTo>
                      <a:pt x="456" y="1179"/>
                    </a:lnTo>
                    <a:lnTo>
                      <a:pt x="449" y="1182"/>
                    </a:lnTo>
                    <a:lnTo>
                      <a:pt x="443" y="1185"/>
                    </a:lnTo>
                    <a:lnTo>
                      <a:pt x="439" y="1192"/>
                    </a:lnTo>
                    <a:lnTo>
                      <a:pt x="433" y="1197"/>
                    </a:lnTo>
                    <a:lnTo>
                      <a:pt x="427" y="1201"/>
                    </a:lnTo>
                    <a:lnTo>
                      <a:pt x="419" y="1202"/>
                    </a:lnTo>
                    <a:lnTo>
                      <a:pt x="413" y="1201"/>
                    </a:lnTo>
                    <a:lnTo>
                      <a:pt x="406" y="1201"/>
                    </a:lnTo>
                    <a:lnTo>
                      <a:pt x="400" y="1201"/>
                    </a:lnTo>
                    <a:lnTo>
                      <a:pt x="392" y="1201"/>
                    </a:lnTo>
                    <a:lnTo>
                      <a:pt x="384" y="1202"/>
                    </a:lnTo>
                    <a:lnTo>
                      <a:pt x="376" y="1201"/>
                    </a:lnTo>
                    <a:lnTo>
                      <a:pt x="368" y="1201"/>
                    </a:lnTo>
                    <a:lnTo>
                      <a:pt x="361" y="1199"/>
                    </a:lnTo>
                    <a:lnTo>
                      <a:pt x="356" y="1197"/>
                    </a:lnTo>
                    <a:lnTo>
                      <a:pt x="352" y="1190"/>
                    </a:lnTo>
                    <a:lnTo>
                      <a:pt x="349" y="1183"/>
                    </a:lnTo>
                    <a:lnTo>
                      <a:pt x="345" y="1176"/>
                    </a:lnTo>
                    <a:lnTo>
                      <a:pt x="342" y="1170"/>
                    </a:lnTo>
                    <a:lnTo>
                      <a:pt x="339" y="1163"/>
                    </a:lnTo>
                    <a:lnTo>
                      <a:pt x="339" y="1157"/>
                    </a:lnTo>
                    <a:lnTo>
                      <a:pt x="339" y="1151"/>
                    </a:lnTo>
                    <a:lnTo>
                      <a:pt x="343" y="1145"/>
                    </a:lnTo>
                    <a:lnTo>
                      <a:pt x="353" y="1150"/>
                    </a:lnTo>
                    <a:lnTo>
                      <a:pt x="364" y="1157"/>
                    </a:lnTo>
                    <a:lnTo>
                      <a:pt x="374" y="1163"/>
                    </a:lnTo>
                    <a:lnTo>
                      <a:pt x="385" y="1170"/>
                    </a:lnTo>
                    <a:lnTo>
                      <a:pt x="396" y="1175"/>
                    </a:lnTo>
                    <a:lnTo>
                      <a:pt x="406" y="1177"/>
                    </a:lnTo>
                    <a:lnTo>
                      <a:pt x="417" y="1175"/>
                    </a:lnTo>
                    <a:lnTo>
                      <a:pt x="430" y="1170"/>
                    </a:lnTo>
                    <a:lnTo>
                      <a:pt x="435" y="1162"/>
                    </a:lnTo>
                    <a:lnTo>
                      <a:pt x="439" y="1154"/>
                    </a:lnTo>
                    <a:lnTo>
                      <a:pt x="439" y="1146"/>
                    </a:lnTo>
                    <a:lnTo>
                      <a:pt x="439" y="1140"/>
                    </a:lnTo>
                    <a:lnTo>
                      <a:pt x="435" y="1130"/>
                    </a:lnTo>
                    <a:lnTo>
                      <a:pt x="432" y="1122"/>
                    </a:lnTo>
                    <a:lnTo>
                      <a:pt x="429" y="1116"/>
                    </a:lnTo>
                    <a:lnTo>
                      <a:pt x="425" y="1109"/>
                    </a:lnTo>
                    <a:lnTo>
                      <a:pt x="416" y="1100"/>
                    </a:lnTo>
                    <a:lnTo>
                      <a:pt x="405" y="1099"/>
                    </a:lnTo>
                    <a:lnTo>
                      <a:pt x="398" y="1099"/>
                    </a:lnTo>
                    <a:lnTo>
                      <a:pt x="392" y="1100"/>
                    </a:lnTo>
                    <a:lnTo>
                      <a:pt x="385" y="1101"/>
                    </a:lnTo>
                    <a:lnTo>
                      <a:pt x="382" y="1104"/>
                    </a:lnTo>
                    <a:lnTo>
                      <a:pt x="368" y="1093"/>
                    </a:lnTo>
                    <a:lnTo>
                      <a:pt x="356" y="1083"/>
                    </a:lnTo>
                    <a:lnTo>
                      <a:pt x="343" y="1074"/>
                    </a:lnTo>
                    <a:lnTo>
                      <a:pt x="331" y="1064"/>
                    </a:lnTo>
                    <a:lnTo>
                      <a:pt x="317" y="1054"/>
                    </a:lnTo>
                    <a:lnTo>
                      <a:pt x="306" y="1045"/>
                    </a:lnTo>
                    <a:lnTo>
                      <a:pt x="293" y="1035"/>
                    </a:lnTo>
                    <a:lnTo>
                      <a:pt x="284" y="1025"/>
                    </a:lnTo>
                    <a:lnTo>
                      <a:pt x="292" y="1023"/>
                    </a:lnTo>
                    <a:lnTo>
                      <a:pt x="301" y="1025"/>
                    </a:lnTo>
                    <a:lnTo>
                      <a:pt x="310" y="1025"/>
                    </a:lnTo>
                    <a:lnTo>
                      <a:pt x="320" y="1025"/>
                    </a:lnTo>
                    <a:lnTo>
                      <a:pt x="328" y="1022"/>
                    </a:lnTo>
                    <a:lnTo>
                      <a:pt x="338" y="1019"/>
                    </a:lnTo>
                    <a:lnTo>
                      <a:pt x="344" y="1012"/>
                    </a:lnTo>
                    <a:lnTo>
                      <a:pt x="351" y="1002"/>
                    </a:lnTo>
                    <a:lnTo>
                      <a:pt x="349" y="984"/>
                    </a:lnTo>
                    <a:lnTo>
                      <a:pt x="344" y="969"/>
                    </a:lnTo>
                    <a:lnTo>
                      <a:pt x="335" y="955"/>
                    </a:lnTo>
                    <a:lnTo>
                      <a:pt x="327" y="941"/>
                    </a:lnTo>
                    <a:lnTo>
                      <a:pt x="319" y="928"/>
                    </a:lnTo>
                    <a:lnTo>
                      <a:pt x="318" y="914"/>
                    </a:lnTo>
                    <a:lnTo>
                      <a:pt x="324" y="899"/>
                    </a:lnTo>
                    <a:lnTo>
                      <a:pt x="341" y="886"/>
                    </a:lnTo>
                    <a:lnTo>
                      <a:pt x="341" y="877"/>
                    </a:lnTo>
                    <a:lnTo>
                      <a:pt x="341" y="869"/>
                    </a:lnTo>
                    <a:lnTo>
                      <a:pt x="340" y="862"/>
                    </a:lnTo>
                    <a:lnTo>
                      <a:pt x="339" y="855"/>
                    </a:lnTo>
                    <a:lnTo>
                      <a:pt x="335" y="847"/>
                    </a:lnTo>
                    <a:lnTo>
                      <a:pt x="334" y="840"/>
                    </a:lnTo>
                    <a:lnTo>
                      <a:pt x="332" y="832"/>
                    </a:lnTo>
                    <a:lnTo>
                      <a:pt x="333" y="824"/>
                    </a:lnTo>
                    <a:lnTo>
                      <a:pt x="336" y="818"/>
                    </a:lnTo>
                    <a:lnTo>
                      <a:pt x="342" y="816"/>
                    </a:lnTo>
                    <a:lnTo>
                      <a:pt x="349" y="815"/>
                    </a:lnTo>
                    <a:lnTo>
                      <a:pt x="356" y="814"/>
                    </a:lnTo>
                    <a:lnTo>
                      <a:pt x="361" y="812"/>
                    </a:lnTo>
                    <a:lnTo>
                      <a:pt x="367" y="809"/>
                    </a:lnTo>
                    <a:lnTo>
                      <a:pt x="371" y="806"/>
                    </a:lnTo>
                    <a:lnTo>
                      <a:pt x="374" y="799"/>
                    </a:lnTo>
                    <a:lnTo>
                      <a:pt x="380" y="781"/>
                    </a:lnTo>
                    <a:lnTo>
                      <a:pt x="382" y="763"/>
                    </a:lnTo>
                    <a:lnTo>
                      <a:pt x="382" y="746"/>
                    </a:lnTo>
                    <a:lnTo>
                      <a:pt x="380" y="729"/>
                    </a:lnTo>
                    <a:lnTo>
                      <a:pt x="375" y="710"/>
                    </a:lnTo>
                    <a:lnTo>
                      <a:pt x="371" y="693"/>
                    </a:lnTo>
                    <a:lnTo>
                      <a:pt x="365" y="676"/>
                    </a:lnTo>
                    <a:lnTo>
                      <a:pt x="361" y="660"/>
                    </a:lnTo>
                    <a:lnTo>
                      <a:pt x="371" y="650"/>
                    </a:lnTo>
                    <a:lnTo>
                      <a:pt x="376" y="640"/>
                    </a:lnTo>
                    <a:lnTo>
                      <a:pt x="380" y="627"/>
                    </a:lnTo>
                    <a:lnTo>
                      <a:pt x="381" y="615"/>
                    </a:lnTo>
                    <a:lnTo>
                      <a:pt x="380" y="601"/>
                    </a:lnTo>
                    <a:lnTo>
                      <a:pt x="380" y="588"/>
                    </a:lnTo>
                    <a:lnTo>
                      <a:pt x="379" y="575"/>
                    </a:lnTo>
                    <a:lnTo>
                      <a:pt x="382" y="563"/>
                    </a:lnTo>
                    <a:lnTo>
                      <a:pt x="377" y="557"/>
                    </a:lnTo>
                    <a:lnTo>
                      <a:pt x="373" y="554"/>
                    </a:lnTo>
                    <a:lnTo>
                      <a:pt x="368" y="552"/>
                    </a:lnTo>
                    <a:lnTo>
                      <a:pt x="364" y="553"/>
                    </a:lnTo>
                    <a:lnTo>
                      <a:pt x="353" y="554"/>
                    </a:lnTo>
                    <a:lnTo>
                      <a:pt x="345" y="555"/>
                    </a:lnTo>
                    <a:lnTo>
                      <a:pt x="336" y="560"/>
                    </a:lnTo>
                    <a:lnTo>
                      <a:pt x="332" y="569"/>
                    </a:lnTo>
                    <a:lnTo>
                      <a:pt x="328" y="581"/>
                    </a:lnTo>
                    <a:lnTo>
                      <a:pt x="327" y="592"/>
                    </a:lnTo>
                    <a:lnTo>
                      <a:pt x="324" y="600"/>
                    </a:lnTo>
                    <a:lnTo>
                      <a:pt x="319" y="604"/>
                    </a:lnTo>
                    <a:lnTo>
                      <a:pt x="310" y="603"/>
                    </a:lnTo>
                    <a:lnTo>
                      <a:pt x="297" y="594"/>
                    </a:lnTo>
                    <a:lnTo>
                      <a:pt x="259" y="562"/>
                    </a:lnTo>
                    <a:lnTo>
                      <a:pt x="227" y="529"/>
                    </a:lnTo>
                    <a:lnTo>
                      <a:pt x="199" y="494"/>
                    </a:lnTo>
                    <a:lnTo>
                      <a:pt x="174" y="460"/>
                    </a:lnTo>
                    <a:lnTo>
                      <a:pt x="147" y="423"/>
                    </a:lnTo>
                    <a:lnTo>
                      <a:pt x="122" y="388"/>
                    </a:lnTo>
                    <a:lnTo>
                      <a:pt x="93" y="354"/>
                    </a:lnTo>
                    <a:lnTo>
                      <a:pt x="61" y="322"/>
                    </a:lnTo>
                    <a:lnTo>
                      <a:pt x="60" y="313"/>
                    </a:lnTo>
                    <a:lnTo>
                      <a:pt x="59" y="304"/>
                    </a:lnTo>
                    <a:lnTo>
                      <a:pt x="55" y="294"/>
                    </a:lnTo>
                    <a:lnTo>
                      <a:pt x="54" y="284"/>
                    </a:lnTo>
                    <a:lnTo>
                      <a:pt x="52" y="274"/>
                    </a:lnTo>
                    <a:lnTo>
                      <a:pt x="54" y="266"/>
                    </a:lnTo>
                    <a:lnTo>
                      <a:pt x="59" y="259"/>
                    </a:lnTo>
                    <a:lnTo>
                      <a:pt x="69" y="256"/>
                    </a:lnTo>
                    <a:lnTo>
                      <a:pt x="98" y="291"/>
                    </a:lnTo>
                    <a:lnTo>
                      <a:pt x="129" y="328"/>
                    </a:lnTo>
                    <a:lnTo>
                      <a:pt x="161" y="363"/>
                    </a:lnTo>
                    <a:lnTo>
                      <a:pt x="195" y="399"/>
                    </a:lnTo>
                    <a:lnTo>
                      <a:pt x="229" y="431"/>
                    </a:lnTo>
                    <a:lnTo>
                      <a:pt x="267" y="462"/>
                    </a:lnTo>
                    <a:lnTo>
                      <a:pt x="306" y="487"/>
                    </a:lnTo>
                    <a:lnTo>
                      <a:pt x="348" y="510"/>
                    </a:lnTo>
                    <a:lnTo>
                      <a:pt x="353" y="510"/>
                    </a:lnTo>
                    <a:lnTo>
                      <a:pt x="360" y="510"/>
                    </a:lnTo>
                    <a:lnTo>
                      <a:pt x="367" y="509"/>
                    </a:lnTo>
                    <a:lnTo>
                      <a:pt x="374" y="509"/>
                    </a:lnTo>
                    <a:lnTo>
                      <a:pt x="379" y="505"/>
                    </a:lnTo>
                    <a:lnTo>
                      <a:pt x="383" y="503"/>
                    </a:lnTo>
                    <a:lnTo>
                      <a:pt x="386" y="497"/>
                    </a:lnTo>
                    <a:lnTo>
                      <a:pt x="389" y="492"/>
                    </a:lnTo>
                    <a:lnTo>
                      <a:pt x="375" y="446"/>
                    </a:lnTo>
                    <a:lnTo>
                      <a:pt x="352" y="407"/>
                    </a:lnTo>
                    <a:lnTo>
                      <a:pt x="322" y="370"/>
                    </a:lnTo>
                    <a:lnTo>
                      <a:pt x="286" y="337"/>
                    </a:lnTo>
                    <a:lnTo>
                      <a:pt x="246" y="304"/>
                    </a:lnTo>
                    <a:lnTo>
                      <a:pt x="208" y="273"/>
                    </a:lnTo>
                    <a:lnTo>
                      <a:pt x="169" y="240"/>
                    </a:lnTo>
                    <a:lnTo>
                      <a:pt x="136" y="207"/>
                    </a:lnTo>
                    <a:lnTo>
                      <a:pt x="128" y="212"/>
                    </a:lnTo>
                    <a:lnTo>
                      <a:pt x="120" y="215"/>
                    </a:lnTo>
                    <a:lnTo>
                      <a:pt x="112" y="215"/>
                    </a:lnTo>
                    <a:lnTo>
                      <a:pt x="105" y="214"/>
                    </a:lnTo>
                    <a:lnTo>
                      <a:pt x="97" y="209"/>
                    </a:lnTo>
                    <a:lnTo>
                      <a:pt x="90" y="205"/>
                    </a:lnTo>
                    <a:lnTo>
                      <a:pt x="85" y="198"/>
                    </a:lnTo>
                    <a:lnTo>
                      <a:pt x="81" y="192"/>
                    </a:lnTo>
                    <a:lnTo>
                      <a:pt x="97" y="115"/>
                    </a:lnTo>
                    <a:lnTo>
                      <a:pt x="127" y="130"/>
                    </a:lnTo>
                    <a:lnTo>
                      <a:pt x="156" y="148"/>
                    </a:lnTo>
                    <a:lnTo>
                      <a:pt x="185" y="168"/>
                    </a:lnTo>
                    <a:lnTo>
                      <a:pt x="213" y="191"/>
                    </a:lnTo>
                    <a:lnTo>
                      <a:pt x="241" y="214"/>
                    </a:lnTo>
                    <a:lnTo>
                      <a:pt x="269" y="237"/>
                    </a:lnTo>
                    <a:lnTo>
                      <a:pt x="297" y="258"/>
                    </a:lnTo>
                    <a:lnTo>
                      <a:pt x="327" y="279"/>
                    </a:lnTo>
                    <a:lnTo>
                      <a:pt x="333" y="279"/>
                    </a:lnTo>
                    <a:lnTo>
                      <a:pt x="340" y="279"/>
                    </a:lnTo>
                    <a:lnTo>
                      <a:pt x="345" y="278"/>
                    </a:lnTo>
                    <a:lnTo>
                      <a:pt x="351" y="277"/>
                    </a:lnTo>
                    <a:lnTo>
                      <a:pt x="360" y="270"/>
                    </a:lnTo>
                    <a:lnTo>
                      <a:pt x="366" y="261"/>
                    </a:lnTo>
                    <a:lnTo>
                      <a:pt x="366" y="248"/>
                    </a:lnTo>
                    <a:lnTo>
                      <a:pt x="365" y="238"/>
                    </a:lnTo>
                    <a:lnTo>
                      <a:pt x="361" y="228"/>
                    </a:lnTo>
                    <a:lnTo>
                      <a:pt x="357" y="220"/>
                    </a:lnTo>
                    <a:lnTo>
                      <a:pt x="349" y="210"/>
                    </a:lnTo>
                    <a:lnTo>
                      <a:pt x="342" y="204"/>
                    </a:lnTo>
                    <a:lnTo>
                      <a:pt x="333" y="197"/>
                    </a:lnTo>
                    <a:lnTo>
                      <a:pt x="325" y="192"/>
                    </a:lnTo>
                    <a:lnTo>
                      <a:pt x="289" y="164"/>
                    </a:lnTo>
                    <a:lnTo>
                      <a:pt x="252" y="139"/>
                    </a:lnTo>
                    <a:lnTo>
                      <a:pt x="215" y="115"/>
                    </a:lnTo>
                    <a:lnTo>
                      <a:pt x="177" y="94"/>
                    </a:lnTo>
                    <a:lnTo>
                      <a:pt x="139" y="72"/>
                    </a:lnTo>
                    <a:lnTo>
                      <a:pt x="103" y="50"/>
                    </a:lnTo>
                    <a:lnTo>
                      <a:pt x="66" y="26"/>
                    </a:lnTo>
                    <a:lnTo>
                      <a:pt x="33" y="0"/>
                    </a:lnTo>
                    <a:lnTo>
                      <a:pt x="25" y="0"/>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61" name="Freeform 59">
                <a:extLst>
                  <a:ext uri="{FF2B5EF4-FFF2-40B4-BE49-F238E27FC236}">
                    <a16:creationId xmlns:a16="http://schemas.microsoft.com/office/drawing/2014/main" xmlns="" id="{01C7D192-881B-425B-94EF-FBB29AB2D87D}"/>
                  </a:ext>
                </a:extLst>
              </p:cNvPr>
              <p:cNvSpPr>
                <a:spLocks/>
              </p:cNvSpPr>
              <p:nvPr/>
            </p:nvSpPr>
            <p:spPr bwMode="auto">
              <a:xfrm>
                <a:off x="2576" y="3115"/>
                <a:ext cx="59" cy="219"/>
              </a:xfrm>
              <a:custGeom>
                <a:avLst/>
                <a:gdLst>
                  <a:gd name="T0" fmla="*/ 0 w 119"/>
                  <a:gd name="T1" fmla="*/ 1 h 438"/>
                  <a:gd name="T2" fmla="*/ 0 w 119"/>
                  <a:gd name="T3" fmla="*/ 1 h 438"/>
                  <a:gd name="T4" fmla="*/ 0 w 119"/>
                  <a:gd name="T5" fmla="*/ 1 h 438"/>
                  <a:gd name="T6" fmla="*/ 0 w 119"/>
                  <a:gd name="T7" fmla="*/ 1 h 438"/>
                  <a:gd name="T8" fmla="*/ 0 w 119"/>
                  <a:gd name="T9" fmla="*/ 1 h 438"/>
                  <a:gd name="T10" fmla="*/ 0 w 119"/>
                  <a:gd name="T11" fmla="*/ 1 h 438"/>
                  <a:gd name="T12" fmla="*/ 0 w 119"/>
                  <a:gd name="T13" fmla="*/ 1 h 438"/>
                  <a:gd name="T14" fmla="*/ 0 w 119"/>
                  <a:gd name="T15" fmla="*/ 1 h 438"/>
                  <a:gd name="T16" fmla="*/ 0 w 119"/>
                  <a:gd name="T17" fmla="*/ 1 h 438"/>
                  <a:gd name="T18" fmla="*/ 0 w 119"/>
                  <a:gd name="T19" fmla="*/ 1 h 438"/>
                  <a:gd name="T20" fmla="*/ 0 w 119"/>
                  <a:gd name="T21" fmla="*/ 1 h 438"/>
                  <a:gd name="T22" fmla="*/ 0 w 119"/>
                  <a:gd name="T23" fmla="*/ 1 h 438"/>
                  <a:gd name="T24" fmla="*/ 0 w 119"/>
                  <a:gd name="T25" fmla="*/ 1 h 438"/>
                  <a:gd name="T26" fmla="*/ 0 w 119"/>
                  <a:gd name="T27" fmla="*/ 1 h 438"/>
                  <a:gd name="T28" fmla="*/ 0 w 119"/>
                  <a:gd name="T29" fmla="*/ 1 h 438"/>
                  <a:gd name="T30" fmla="*/ 0 w 119"/>
                  <a:gd name="T31" fmla="*/ 1 h 438"/>
                  <a:gd name="T32" fmla="*/ 0 w 119"/>
                  <a:gd name="T33" fmla="*/ 1 h 438"/>
                  <a:gd name="T34" fmla="*/ 0 w 119"/>
                  <a:gd name="T35" fmla="*/ 1 h 438"/>
                  <a:gd name="T36" fmla="*/ 0 w 119"/>
                  <a:gd name="T37" fmla="*/ 1 h 438"/>
                  <a:gd name="T38" fmla="*/ 0 w 119"/>
                  <a:gd name="T39" fmla="*/ 1 h 438"/>
                  <a:gd name="T40" fmla="*/ 0 w 119"/>
                  <a:gd name="T41" fmla="*/ 1 h 438"/>
                  <a:gd name="T42" fmla="*/ 0 w 119"/>
                  <a:gd name="T43" fmla="*/ 1 h 438"/>
                  <a:gd name="T44" fmla="*/ 0 w 119"/>
                  <a:gd name="T45" fmla="*/ 1 h 438"/>
                  <a:gd name="T46" fmla="*/ 0 w 119"/>
                  <a:gd name="T47" fmla="*/ 1 h 438"/>
                  <a:gd name="T48" fmla="*/ 0 w 119"/>
                  <a:gd name="T49" fmla="*/ 1 h 438"/>
                  <a:gd name="T50" fmla="*/ 0 w 119"/>
                  <a:gd name="T51" fmla="*/ 1 h 438"/>
                  <a:gd name="T52" fmla="*/ 0 w 119"/>
                  <a:gd name="T53" fmla="*/ 1 h 438"/>
                  <a:gd name="T54" fmla="*/ 0 w 119"/>
                  <a:gd name="T55" fmla="*/ 1 h 438"/>
                  <a:gd name="T56" fmla="*/ 0 w 119"/>
                  <a:gd name="T57" fmla="*/ 1 h 438"/>
                  <a:gd name="T58" fmla="*/ 0 w 119"/>
                  <a:gd name="T59" fmla="*/ 1 h 438"/>
                  <a:gd name="T60" fmla="*/ 0 w 119"/>
                  <a:gd name="T61" fmla="*/ 0 h 438"/>
                  <a:gd name="T62" fmla="*/ 0 w 119"/>
                  <a:gd name="T63" fmla="*/ 1 h 438"/>
                  <a:gd name="T64" fmla="*/ 0 w 119"/>
                  <a:gd name="T65" fmla="*/ 1 h 438"/>
                  <a:gd name="T66" fmla="*/ 0 w 119"/>
                  <a:gd name="T67" fmla="*/ 1 h 438"/>
                  <a:gd name="T68" fmla="*/ 0 w 119"/>
                  <a:gd name="T69" fmla="*/ 1 h 4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9" h="438">
                    <a:moveTo>
                      <a:pt x="12" y="74"/>
                    </a:moveTo>
                    <a:lnTo>
                      <a:pt x="12" y="82"/>
                    </a:lnTo>
                    <a:lnTo>
                      <a:pt x="12" y="93"/>
                    </a:lnTo>
                    <a:lnTo>
                      <a:pt x="12" y="104"/>
                    </a:lnTo>
                    <a:lnTo>
                      <a:pt x="16" y="115"/>
                    </a:lnTo>
                    <a:lnTo>
                      <a:pt x="12" y="119"/>
                    </a:lnTo>
                    <a:lnTo>
                      <a:pt x="8" y="125"/>
                    </a:lnTo>
                    <a:lnTo>
                      <a:pt x="5" y="131"/>
                    </a:lnTo>
                    <a:lnTo>
                      <a:pt x="3" y="137"/>
                    </a:lnTo>
                    <a:lnTo>
                      <a:pt x="0" y="143"/>
                    </a:lnTo>
                    <a:lnTo>
                      <a:pt x="0" y="150"/>
                    </a:lnTo>
                    <a:lnTo>
                      <a:pt x="2" y="157"/>
                    </a:lnTo>
                    <a:lnTo>
                      <a:pt x="6" y="164"/>
                    </a:lnTo>
                    <a:lnTo>
                      <a:pt x="5" y="170"/>
                    </a:lnTo>
                    <a:lnTo>
                      <a:pt x="5" y="178"/>
                    </a:lnTo>
                    <a:lnTo>
                      <a:pt x="4" y="186"/>
                    </a:lnTo>
                    <a:lnTo>
                      <a:pt x="4" y="197"/>
                    </a:lnTo>
                    <a:lnTo>
                      <a:pt x="4" y="206"/>
                    </a:lnTo>
                    <a:lnTo>
                      <a:pt x="4" y="215"/>
                    </a:lnTo>
                    <a:lnTo>
                      <a:pt x="5" y="224"/>
                    </a:lnTo>
                    <a:lnTo>
                      <a:pt x="8" y="233"/>
                    </a:lnTo>
                    <a:lnTo>
                      <a:pt x="12" y="242"/>
                    </a:lnTo>
                    <a:lnTo>
                      <a:pt x="16" y="251"/>
                    </a:lnTo>
                    <a:lnTo>
                      <a:pt x="19" y="261"/>
                    </a:lnTo>
                    <a:lnTo>
                      <a:pt x="21" y="272"/>
                    </a:lnTo>
                    <a:lnTo>
                      <a:pt x="22" y="282"/>
                    </a:lnTo>
                    <a:lnTo>
                      <a:pt x="23" y="293"/>
                    </a:lnTo>
                    <a:lnTo>
                      <a:pt x="24" y="304"/>
                    </a:lnTo>
                    <a:lnTo>
                      <a:pt x="27" y="315"/>
                    </a:lnTo>
                    <a:lnTo>
                      <a:pt x="73" y="438"/>
                    </a:lnTo>
                    <a:lnTo>
                      <a:pt x="86" y="438"/>
                    </a:lnTo>
                    <a:lnTo>
                      <a:pt x="72" y="411"/>
                    </a:lnTo>
                    <a:lnTo>
                      <a:pt x="62" y="384"/>
                    </a:lnTo>
                    <a:lnTo>
                      <a:pt x="55" y="357"/>
                    </a:lnTo>
                    <a:lnTo>
                      <a:pt x="53" y="330"/>
                    </a:lnTo>
                    <a:lnTo>
                      <a:pt x="49" y="301"/>
                    </a:lnTo>
                    <a:lnTo>
                      <a:pt x="49" y="273"/>
                    </a:lnTo>
                    <a:lnTo>
                      <a:pt x="48" y="242"/>
                    </a:lnTo>
                    <a:lnTo>
                      <a:pt x="47" y="213"/>
                    </a:lnTo>
                    <a:lnTo>
                      <a:pt x="52" y="209"/>
                    </a:lnTo>
                    <a:lnTo>
                      <a:pt x="55" y="206"/>
                    </a:lnTo>
                    <a:lnTo>
                      <a:pt x="55" y="201"/>
                    </a:lnTo>
                    <a:lnTo>
                      <a:pt x="56" y="198"/>
                    </a:lnTo>
                    <a:lnTo>
                      <a:pt x="55" y="189"/>
                    </a:lnTo>
                    <a:lnTo>
                      <a:pt x="60" y="182"/>
                    </a:lnTo>
                    <a:lnTo>
                      <a:pt x="66" y="192"/>
                    </a:lnTo>
                    <a:lnTo>
                      <a:pt x="71" y="206"/>
                    </a:lnTo>
                    <a:lnTo>
                      <a:pt x="73" y="219"/>
                    </a:lnTo>
                    <a:lnTo>
                      <a:pt x="76" y="234"/>
                    </a:lnTo>
                    <a:lnTo>
                      <a:pt x="77" y="247"/>
                    </a:lnTo>
                    <a:lnTo>
                      <a:pt x="79" y="260"/>
                    </a:lnTo>
                    <a:lnTo>
                      <a:pt x="82" y="273"/>
                    </a:lnTo>
                    <a:lnTo>
                      <a:pt x="90" y="287"/>
                    </a:lnTo>
                    <a:lnTo>
                      <a:pt x="106" y="261"/>
                    </a:lnTo>
                    <a:lnTo>
                      <a:pt x="117" y="235"/>
                    </a:lnTo>
                    <a:lnTo>
                      <a:pt x="119" y="206"/>
                    </a:lnTo>
                    <a:lnTo>
                      <a:pt x="119" y="177"/>
                    </a:lnTo>
                    <a:lnTo>
                      <a:pt x="113" y="147"/>
                    </a:lnTo>
                    <a:lnTo>
                      <a:pt x="104" y="118"/>
                    </a:lnTo>
                    <a:lnTo>
                      <a:pt x="94" y="91"/>
                    </a:lnTo>
                    <a:lnTo>
                      <a:pt x="84" y="67"/>
                    </a:lnTo>
                    <a:lnTo>
                      <a:pt x="24" y="0"/>
                    </a:lnTo>
                    <a:lnTo>
                      <a:pt x="20" y="8"/>
                    </a:lnTo>
                    <a:lnTo>
                      <a:pt x="16" y="17"/>
                    </a:lnTo>
                    <a:lnTo>
                      <a:pt x="14" y="25"/>
                    </a:lnTo>
                    <a:lnTo>
                      <a:pt x="13" y="35"/>
                    </a:lnTo>
                    <a:lnTo>
                      <a:pt x="11" y="43"/>
                    </a:lnTo>
                    <a:lnTo>
                      <a:pt x="11" y="53"/>
                    </a:lnTo>
                    <a:lnTo>
                      <a:pt x="10" y="63"/>
                    </a:lnTo>
                    <a:lnTo>
                      <a:pt x="12" y="74"/>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60">
                <a:extLst>
                  <a:ext uri="{FF2B5EF4-FFF2-40B4-BE49-F238E27FC236}">
                    <a16:creationId xmlns:a16="http://schemas.microsoft.com/office/drawing/2014/main" xmlns="" id="{20198737-0722-432B-AE5C-D45583DDCE99}"/>
                  </a:ext>
                </a:extLst>
              </p:cNvPr>
              <p:cNvSpPr>
                <a:spLocks/>
              </p:cNvSpPr>
              <p:nvPr/>
            </p:nvSpPr>
            <p:spPr bwMode="auto">
              <a:xfrm>
                <a:off x="2807" y="3136"/>
                <a:ext cx="19" cy="326"/>
              </a:xfrm>
              <a:custGeom>
                <a:avLst/>
                <a:gdLst>
                  <a:gd name="T0" fmla="*/ 1 w 37"/>
                  <a:gd name="T1" fmla="*/ 2 h 651"/>
                  <a:gd name="T2" fmla="*/ 1 w 37"/>
                  <a:gd name="T3" fmla="*/ 2 h 651"/>
                  <a:gd name="T4" fmla="*/ 1 w 37"/>
                  <a:gd name="T5" fmla="*/ 1 h 651"/>
                  <a:gd name="T6" fmla="*/ 1 w 37"/>
                  <a:gd name="T7" fmla="*/ 1 h 651"/>
                  <a:gd name="T8" fmla="*/ 1 w 37"/>
                  <a:gd name="T9" fmla="*/ 1 h 651"/>
                  <a:gd name="T10" fmla="*/ 1 w 37"/>
                  <a:gd name="T11" fmla="*/ 1 h 651"/>
                  <a:gd name="T12" fmla="*/ 1 w 37"/>
                  <a:gd name="T13" fmla="*/ 1 h 651"/>
                  <a:gd name="T14" fmla="*/ 1 w 37"/>
                  <a:gd name="T15" fmla="*/ 1 h 651"/>
                  <a:gd name="T16" fmla="*/ 1 w 37"/>
                  <a:gd name="T17" fmla="*/ 1 h 651"/>
                  <a:gd name="T18" fmla="*/ 1 w 37"/>
                  <a:gd name="T19" fmla="*/ 1 h 651"/>
                  <a:gd name="T20" fmla="*/ 1 w 37"/>
                  <a:gd name="T21" fmla="*/ 1 h 651"/>
                  <a:gd name="T22" fmla="*/ 1 w 37"/>
                  <a:gd name="T23" fmla="*/ 1 h 651"/>
                  <a:gd name="T24" fmla="*/ 1 w 37"/>
                  <a:gd name="T25" fmla="*/ 1 h 651"/>
                  <a:gd name="T26" fmla="*/ 1 w 37"/>
                  <a:gd name="T27" fmla="*/ 1 h 651"/>
                  <a:gd name="T28" fmla="*/ 1 w 37"/>
                  <a:gd name="T29" fmla="*/ 1 h 651"/>
                  <a:gd name="T30" fmla="*/ 1 w 37"/>
                  <a:gd name="T31" fmla="*/ 1 h 651"/>
                  <a:gd name="T32" fmla="*/ 1 w 37"/>
                  <a:gd name="T33" fmla="*/ 0 h 651"/>
                  <a:gd name="T34" fmla="*/ 1 w 37"/>
                  <a:gd name="T35" fmla="*/ 1 h 651"/>
                  <a:gd name="T36" fmla="*/ 1 w 37"/>
                  <a:gd name="T37" fmla="*/ 1 h 651"/>
                  <a:gd name="T38" fmla="*/ 1 w 37"/>
                  <a:gd name="T39" fmla="*/ 1 h 651"/>
                  <a:gd name="T40" fmla="*/ 1 w 37"/>
                  <a:gd name="T41" fmla="*/ 1 h 651"/>
                  <a:gd name="T42" fmla="*/ 0 w 37"/>
                  <a:gd name="T43" fmla="*/ 1 h 651"/>
                  <a:gd name="T44" fmla="*/ 1 w 37"/>
                  <a:gd name="T45" fmla="*/ 1 h 651"/>
                  <a:gd name="T46" fmla="*/ 1 w 37"/>
                  <a:gd name="T47" fmla="*/ 2 h 651"/>
                  <a:gd name="T48" fmla="*/ 1 w 37"/>
                  <a:gd name="T49" fmla="*/ 2 h 6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651">
                    <a:moveTo>
                      <a:pt x="23" y="651"/>
                    </a:moveTo>
                    <a:lnTo>
                      <a:pt x="27" y="576"/>
                    </a:lnTo>
                    <a:lnTo>
                      <a:pt x="28" y="501"/>
                    </a:lnTo>
                    <a:lnTo>
                      <a:pt x="28" y="426"/>
                    </a:lnTo>
                    <a:lnTo>
                      <a:pt x="28" y="352"/>
                    </a:lnTo>
                    <a:lnTo>
                      <a:pt x="26" y="277"/>
                    </a:lnTo>
                    <a:lnTo>
                      <a:pt x="26" y="201"/>
                    </a:lnTo>
                    <a:lnTo>
                      <a:pt x="27" y="126"/>
                    </a:lnTo>
                    <a:lnTo>
                      <a:pt x="33" y="55"/>
                    </a:lnTo>
                    <a:lnTo>
                      <a:pt x="30" y="47"/>
                    </a:lnTo>
                    <a:lnTo>
                      <a:pt x="32" y="40"/>
                    </a:lnTo>
                    <a:lnTo>
                      <a:pt x="33" y="33"/>
                    </a:lnTo>
                    <a:lnTo>
                      <a:pt x="36" y="26"/>
                    </a:lnTo>
                    <a:lnTo>
                      <a:pt x="36" y="19"/>
                    </a:lnTo>
                    <a:lnTo>
                      <a:pt x="37" y="12"/>
                    </a:lnTo>
                    <a:lnTo>
                      <a:pt x="36" y="6"/>
                    </a:lnTo>
                    <a:lnTo>
                      <a:pt x="33" y="0"/>
                    </a:lnTo>
                    <a:lnTo>
                      <a:pt x="20" y="81"/>
                    </a:lnTo>
                    <a:lnTo>
                      <a:pt x="11" y="163"/>
                    </a:lnTo>
                    <a:lnTo>
                      <a:pt x="4" y="245"/>
                    </a:lnTo>
                    <a:lnTo>
                      <a:pt x="1" y="327"/>
                    </a:lnTo>
                    <a:lnTo>
                      <a:pt x="0" y="408"/>
                    </a:lnTo>
                    <a:lnTo>
                      <a:pt x="3" y="488"/>
                    </a:lnTo>
                    <a:lnTo>
                      <a:pt x="10" y="569"/>
                    </a:lnTo>
                    <a:lnTo>
                      <a:pt x="23" y="6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61">
                <a:extLst>
                  <a:ext uri="{FF2B5EF4-FFF2-40B4-BE49-F238E27FC236}">
                    <a16:creationId xmlns:a16="http://schemas.microsoft.com/office/drawing/2014/main" xmlns="" id="{CF1EDC7D-C9D7-4750-94C7-188850879091}"/>
                  </a:ext>
                </a:extLst>
              </p:cNvPr>
              <p:cNvSpPr>
                <a:spLocks/>
              </p:cNvSpPr>
              <p:nvPr/>
            </p:nvSpPr>
            <p:spPr bwMode="auto">
              <a:xfrm>
                <a:off x="2149" y="3218"/>
                <a:ext cx="16" cy="47"/>
              </a:xfrm>
              <a:custGeom>
                <a:avLst/>
                <a:gdLst>
                  <a:gd name="T0" fmla="*/ 0 w 33"/>
                  <a:gd name="T1" fmla="*/ 1 h 92"/>
                  <a:gd name="T2" fmla="*/ 0 w 33"/>
                  <a:gd name="T3" fmla="*/ 1 h 92"/>
                  <a:gd name="T4" fmla="*/ 0 w 33"/>
                  <a:gd name="T5" fmla="*/ 1 h 92"/>
                  <a:gd name="T6" fmla="*/ 0 w 33"/>
                  <a:gd name="T7" fmla="*/ 1 h 92"/>
                  <a:gd name="T8" fmla="*/ 0 w 33"/>
                  <a:gd name="T9" fmla="*/ 1 h 92"/>
                  <a:gd name="T10" fmla="*/ 0 w 33"/>
                  <a:gd name="T11" fmla="*/ 1 h 92"/>
                  <a:gd name="T12" fmla="*/ 0 w 33"/>
                  <a:gd name="T13" fmla="*/ 0 h 92"/>
                  <a:gd name="T14" fmla="*/ 0 w 33"/>
                  <a:gd name="T15" fmla="*/ 1 h 92"/>
                  <a:gd name="T16" fmla="*/ 0 w 33"/>
                  <a:gd name="T17" fmla="*/ 1 h 92"/>
                  <a:gd name="T18" fmla="*/ 0 w 33"/>
                  <a:gd name="T19" fmla="*/ 1 h 92"/>
                  <a:gd name="T20" fmla="*/ 0 w 33"/>
                  <a:gd name="T21" fmla="*/ 1 h 92"/>
                  <a:gd name="T22" fmla="*/ 0 w 33"/>
                  <a:gd name="T23" fmla="*/ 1 h 92"/>
                  <a:gd name="T24" fmla="*/ 0 w 33"/>
                  <a:gd name="T25" fmla="*/ 1 h 92"/>
                  <a:gd name="T26" fmla="*/ 0 w 33"/>
                  <a:gd name="T27" fmla="*/ 1 h 92"/>
                  <a:gd name="T28" fmla="*/ 0 w 33"/>
                  <a:gd name="T29" fmla="*/ 1 h 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92">
                    <a:moveTo>
                      <a:pt x="6" y="80"/>
                    </a:moveTo>
                    <a:lnTo>
                      <a:pt x="6" y="92"/>
                    </a:lnTo>
                    <a:lnTo>
                      <a:pt x="9" y="88"/>
                    </a:lnTo>
                    <a:lnTo>
                      <a:pt x="16" y="82"/>
                    </a:lnTo>
                    <a:lnTo>
                      <a:pt x="23" y="75"/>
                    </a:lnTo>
                    <a:lnTo>
                      <a:pt x="33" y="72"/>
                    </a:lnTo>
                    <a:lnTo>
                      <a:pt x="16" y="0"/>
                    </a:lnTo>
                    <a:lnTo>
                      <a:pt x="6" y="7"/>
                    </a:lnTo>
                    <a:lnTo>
                      <a:pt x="3" y="16"/>
                    </a:lnTo>
                    <a:lnTo>
                      <a:pt x="0" y="25"/>
                    </a:lnTo>
                    <a:lnTo>
                      <a:pt x="3" y="35"/>
                    </a:lnTo>
                    <a:lnTo>
                      <a:pt x="5" y="45"/>
                    </a:lnTo>
                    <a:lnTo>
                      <a:pt x="7" y="57"/>
                    </a:lnTo>
                    <a:lnTo>
                      <a:pt x="7" y="68"/>
                    </a:lnTo>
                    <a:lnTo>
                      <a:pt x="6"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62">
                <a:extLst>
                  <a:ext uri="{FF2B5EF4-FFF2-40B4-BE49-F238E27FC236}">
                    <a16:creationId xmlns:a16="http://schemas.microsoft.com/office/drawing/2014/main" xmlns="" id="{D217AC11-5A0F-4596-921D-AD125323C4D0}"/>
                  </a:ext>
                </a:extLst>
              </p:cNvPr>
              <p:cNvSpPr>
                <a:spLocks/>
              </p:cNvSpPr>
              <p:nvPr/>
            </p:nvSpPr>
            <p:spPr bwMode="auto">
              <a:xfrm>
                <a:off x="2140" y="3262"/>
                <a:ext cx="97" cy="374"/>
              </a:xfrm>
              <a:custGeom>
                <a:avLst/>
                <a:gdLst>
                  <a:gd name="T0" fmla="*/ 0 w 195"/>
                  <a:gd name="T1" fmla="*/ 0 h 750"/>
                  <a:gd name="T2" fmla="*/ 0 w 195"/>
                  <a:gd name="T3" fmla="*/ 0 h 750"/>
                  <a:gd name="T4" fmla="*/ 0 w 195"/>
                  <a:gd name="T5" fmla="*/ 0 h 750"/>
                  <a:gd name="T6" fmla="*/ 0 w 195"/>
                  <a:gd name="T7" fmla="*/ 0 h 750"/>
                  <a:gd name="T8" fmla="*/ 0 w 195"/>
                  <a:gd name="T9" fmla="*/ 0 h 750"/>
                  <a:gd name="T10" fmla="*/ 0 w 195"/>
                  <a:gd name="T11" fmla="*/ 0 h 750"/>
                  <a:gd name="T12" fmla="*/ 0 w 195"/>
                  <a:gd name="T13" fmla="*/ 0 h 750"/>
                  <a:gd name="T14" fmla="*/ 0 w 195"/>
                  <a:gd name="T15" fmla="*/ 0 h 750"/>
                  <a:gd name="T16" fmla="*/ 0 w 195"/>
                  <a:gd name="T17" fmla="*/ 0 h 750"/>
                  <a:gd name="T18" fmla="*/ 0 w 195"/>
                  <a:gd name="T19" fmla="*/ 0 h 750"/>
                  <a:gd name="T20" fmla="*/ 0 w 195"/>
                  <a:gd name="T21" fmla="*/ 1 h 750"/>
                  <a:gd name="T22" fmla="*/ 0 w 195"/>
                  <a:gd name="T23" fmla="*/ 1 h 750"/>
                  <a:gd name="T24" fmla="*/ 0 w 195"/>
                  <a:gd name="T25" fmla="*/ 1 h 750"/>
                  <a:gd name="T26" fmla="*/ 0 w 195"/>
                  <a:gd name="T27" fmla="*/ 1 h 750"/>
                  <a:gd name="T28" fmla="*/ 0 w 195"/>
                  <a:gd name="T29" fmla="*/ 1 h 750"/>
                  <a:gd name="T30" fmla="*/ 0 w 195"/>
                  <a:gd name="T31" fmla="*/ 1 h 750"/>
                  <a:gd name="T32" fmla="*/ 0 w 195"/>
                  <a:gd name="T33" fmla="*/ 1 h 750"/>
                  <a:gd name="T34" fmla="*/ 0 w 195"/>
                  <a:gd name="T35" fmla="*/ 1 h 750"/>
                  <a:gd name="T36" fmla="*/ 0 w 195"/>
                  <a:gd name="T37" fmla="*/ 1 h 750"/>
                  <a:gd name="T38" fmla="*/ 0 w 195"/>
                  <a:gd name="T39" fmla="*/ 1 h 750"/>
                  <a:gd name="T40" fmla="*/ 0 w 195"/>
                  <a:gd name="T41" fmla="*/ 1 h 750"/>
                  <a:gd name="T42" fmla="*/ 0 w 195"/>
                  <a:gd name="T43" fmla="*/ 1 h 750"/>
                  <a:gd name="T44" fmla="*/ 0 w 195"/>
                  <a:gd name="T45" fmla="*/ 1 h 750"/>
                  <a:gd name="T46" fmla="*/ 0 w 195"/>
                  <a:gd name="T47" fmla="*/ 1 h 750"/>
                  <a:gd name="T48" fmla="*/ 0 w 195"/>
                  <a:gd name="T49" fmla="*/ 1 h 750"/>
                  <a:gd name="T50" fmla="*/ 0 w 195"/>
                  <a:gd name="T51" fmla="*/ 1 h 750"/>
                  <a:gd name="T52" fmla="*/ 0 w 195"/>
                  <a:gd name="T53" fmla="*/ 1 h 750"/>
                  <a:gd name="T54" fmla="*/ 0 w 195"/>
                  <a:gd name="T55" fmla="*/ 1 h 750"/>
                  <a:gd name="T56" fmla="*/ 0 w 195"/>
                  <a:gd name="T57" fmla="*/ 1 h 750"/>
                  <a:gd name="T58" fmla="*/ 0 w 195"/>
                  <a:gd name="T59" fmla="*/ 1 h 750"/>
                  <a:gd name="T60" fmla="*/ 0 w 195"/>
                  <a:gd name="T61" fmla="*/ 1 h 750"/>
                  <a:gd name="T62" fmla="*/ 0 w 195"/>
                  <a:gd name="T63" fmla="*/ 0 h 750"/>
                  <a:gd name="T64" fmla="*/ 0 w 195"/>
                  <a:gd name="T65" fmla="*/ 0 h 750"/>
                  <a:gd name="T66" fmla="*/ 0 w 195"/>
                  <a:gd name="T67" fmla="*/ 0 h 750"/>
                  <a:gd name="T68" fmla="*/ 0 w 195"/>
                  <a:gd name="T69" fmla="*/ 0 h 750"/>
                  <a:gd name="T70" fmla="*/ 0 w 195"/>
                  <a:gd name="T71" fmla="*/ 0 h 750"/>
                  <a:gd name="T72" fmla="*/ 0 w 195"/>
                  <a:gd name="T73" fmla="*/ 0 h 750"/>
                  <a:gd name="T74" fmla="*/ 0 w 195"/>
                  <a:gd name="T75" fmla="*/ 0 h 750"/>
                  <a:gd name="T76" fmla="*/ 0 w 195"/>
                  <a:gd name="T77" fmla="*/ 0 h 750"/>
                  <a:gd name="T78" fmla="*/ 0 w 195"/>
                  <a:gd name="T79" fmla="*/ 0 h 750"/>
                  <a:gd name="T80" fmla="*/ 0 w 195"/>
                  <a:gd name="T81" fmla="*/ 0 h 750"/>
                  <a:gd name="T82" fmla="*/ 0 w 195"/>
                  <a:gd name="T83" fmla="*/ 0 h 750"/>
                  <a:gd name="T84" fmla="*/ 0 w 195"/>
                  <a:gd name="T85" fmla="*/ 0 h 750"/>
                  <a:gd name="T86" fmla="*/ 0 w 195"/>
                  <a:gd name="T87" fmla="*/ 0 h 750"/>
                  <a:gd name="T88" fmla="*/ 0 w 195"/>
                  <a:gd name="T89" fmla="*/ 0 h 750"/>
                  <a:gd name="T90" fmla="*/ 0 w 195"/>
                  <a:gd name="T91" fmla="*/ 0 h 750"/>
                  <a:gd name="T92" fmla="*/ 0 w 195"/>
                  <a:gd name="T93" fmla="*/ 0 h 750"/>
                  <a:gd name="T94" fmla="*/ 0 w 195"/>
                  <a:gd name="T95" fmla="*/ 0 h 750"/>
                  <a:gd name="T96" fmla="*/ 0 w 195"/>
                  <a:gd name="T97" fmla="*/ 0 h 750"/>
                  <a:gd name="T98" fmla="*/ 0 w 195"/>
                  <a:gd name="T99" fmla="*/ 0 h 750"/>
                  <a:gd name="T100" fmla="*/ 0 w 195"/>
                  <a:gd name="T101" fmla="*/ 0 h 75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5" h="750">
                    <a:moveTo>
                      <a:pt x="51" y="61"/>
                    </a:moveTo>
                    <a:lnTo>
                      <a:pt x="46" y="111"/>
                    </a:lnTo>
                    <a:lnTo>
                      <a:pt x="40" y="162"/>
                    </a:lnTo>
                    <a:lnTo>
                      <a:pt x="32" y="212"/>
                    </a:lnTo>
                    <a:lnTo>
                      <a:pt x="25" y="262"/>
                    </a:lnTo>
                    <a:lnTo>
                      <a:pt x="17" y="311"/>
                    </a:lnTo>
                    <a:lnTo>
                      <a:pt x="10" y="362"/>
                    </a:lnTo>
                    <a:lnTo>
                      <a:pt x="3" y="413"/>
                    </a:lnTo>
                    <a:lnTo>
                      <a:pt x="0" y="465"/>
                    </a:lnTo>
                    <a:lnTo>
                      <a:pt x="13" y="500"/>
                    </a:lnTo>
                    <a:lnTo>
                      <a:pt x="26" y="537"/>
                    </a:lnTo>
                    <a:lnTo>
                      <a:pt x="40" y="573"/>
                    </a:lnTo>
                    <a:lnTo>
                      <a:pt x="56" y="610"/>
                    </a:lnTo>
                    <a:lnTo>
                      <a:pt x="72" y="645"/>
                    </a:lnTo>
                    <a:lnTo>
                      <a:pt x="90" y="680"/>
                    </a:lnTo>
                    <a:lnTo>
                      <a:pt x="109" y="714"/>
                    </a:lnTo>
                    <a:lnTo>
                      <a:pt x="131" y="750"/>
                    </a:lnTo>
                    <a:lnTo>
                      <a:pt x="132" y="742"/>
                    </a:lnTo>
                    <a:lnTo>
                      <a:pt x="136" y="738"/>
                    </a:lnTo>
                    <a:lnTo>
                      <a:pt x="140" y="735"/>
                    </a:lnTo>
                    <a:lnTo>
                      <a:pt x="144" y="731"/>
                    </a:lnTo>
                    <a:lnTo>
                      <a:pt x="150" y="729"/>
                    </a:lnTo>
                    <a:lnTo>
                      <a:pt x="157" y="730"/>
                    </a:lnTo>
                    <a:lnTo>
                      <a:pt x="164" y="730"/>
                    </a:lnTo>
                    <a:lnTo>
                      <a:pt x="171" y="732"/>
                    </a:lnTo>
                    <a:lnTo>
                      <a:pt x="182" y="736"/>
                    </a:lnTo>
                    <a:lnTo>
                      <a:pt x="195" y="739"/>
                    </a:lnTo>
                    <a:lnTo>
                      <a:pt x="179" y="687"/>
                    </a:lnTo>
                    <a:lnTo>
                      <a:pt x="161" y="637"/>
                    </a:lnTo>
                    <a:lnTo>
                      <a:pt x="141" y="587"/>
                    </a:lnTo>
                    <a:lnTo>
                      <a:pt x="123" y="538"/>
                    </a:lnTo>
                    <a:lnTo>
                      <a:pt x="105" y="487"/>
                    </a:lnTo>
                    <a:lnTo>
                      <a:pt x="93" y="435"/>
                    </a:lnTo>
                    <a:lnTo>
                      <a:pt x="87" y="382"/>
                    </a:lnTo>
                    <a:lnTo>
                      <a:pt x="90" y="327"/>
                    </a:lnTo>
                    <a:lnTo>
                      <a:pt x="85" y="287"/>
                    </a:lnTo>
                    <a:lnTo>
                      <a:pt x="84" y="249"/>
                    </a:lnTo>
                    <a:lnTo>
                      <a:pt x="82" y="208"/>
                    </a:lnTo>
                    <a:lnTo>
                      <a:pt x="82" y="168"/>
                    </a:lnTo>
                    <a:lnTo>
                      <a:pt x="81" y="127"/>
                    </a:lnTo>
                    <a:lnTo>
                      <a:pt x="81" y="87"/>
                    </a:lnTo>
                    <a:lnTo>
                      <a:pt x="79" y="46"/>
                    </a:lnTo>
                    <a:lnTo>
                      <a:pt x="77" y="6"/>
                    </a:lnTo>
                    <a:lnTo>
                      <a:pt x="66" y="0"/>
                    </a:lnTo>
                    <a:lnTo>
                      <a:pt x="60" y="3"/>
                    </a:lnTo>
                    <a:lnTo>
                      <a:pt x="58" y="9"/>
                    </a:lnTo>
                    <a:lnTo>
                      <a:pt x="58" y="20"/>
                    </a:lnTo>
                    <a:lnTo>
                      <a:pt x="58" y="31"/>
                    </a:lnTo>
                    <a:lnTo>
                      <a:pt x="58" y="43"/>
                    </a:lnTo>
                    <a:lnTo>
                      <a:pt x="56" y="53"/>
                    </a:lnTo>
                    <a:lnTo>
                      <a:pt x="51"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63">
                <a:extLst>
                  <a:ext uri="{FF2B5EF4-FFF2-40B4-BE49-F238E27FC236}">
                    <a16:creationId xmlns:a16="http://schemas.microsoft.com/office/drawing/2014/main" xmlns="" id="{A0E95086-AFA6-400F-9D87-432B5FD6175E}"/>
                  </a:ext>
                </a:extLst>
              </p:cNvPr>
              <p:cNvSpPr>
                <a:spLocks/>
              </p:cNvSpPr>
              <p:nvPr/>
            </p:nvSpPr>
            <p:spPr bwMode="auto">
              <a:xfrm>
                <a:off x="2914" y="3300"/>
                <a:ext cx="132" cy="176"/>
              </a:xfrm>
              <a:custGeom>
                <a:avLst/>
                <a:gdLst>
                  <a:gd name="T0" fmla="*/ 1 w 264"/>
                  <a:gd name="T1" fmla="*/ 1 h 352"/>
                  <a:gd name="T2" fmla="*/ 1 w 264"/>
                  <a:gd name="T3" fmla="*/ 1 h 352"/>
                  <a:gd name="T4" fmla="*/ 1 w 264"/>
                  <a:gd name="T5" fmla="*/ 1 h 352"/>
                  <a:gd name="T6" fmla="*/ 1 w 264"/>
                  <a:gd name="T7" fmla="*/ 1 h 352"/>
                  <a:gd name="T8" fmla="*/ 1 w 264"/>
                  <a:gd name="T9" fmla="*/ 1 h 352"/>
                  <a:gd name="T10" fmla="*/ 1 w 264"/>
                  <a:gd name="T11" fmla="*/ 1 h 352"/>
                  <a:gd name="T12" fmla="*/ 1 w 264"/>
                  <a:gd name="T13" fmla="*/ 1 h 352"/>
                  <a:gd name="T14" fmla="*/ 1 w 264"/>
                  <a:gd name="T15" fmla="*/ 1 h 352"/>
                  <a:gd name="T16" fmla="*/ 1 w 264"/>
                  <a:gd name="T17" fmla="*/ 1 h 352"/>
                  <a:gd name="T18" fmla="*/ 1 w 264"/>
                  <a:gd name="T19" fmla="*/ 1 h 352"/>
                  <a:gd name="T20" fmla="*/ 1 w 264"/>
                  <a:gd name="T21" fmla="*/ 1 h 352"/>
                  <a:gd name="T22" fmla="*/ 1 w 264"/>
                  <a:gd name="T23" fmla="*/ 1 h 352"/>
                  <a:gd name="T24" fmla="*/ 1 w 264"/>
                  <a:gd name="T25" fmla="*/ 1 h 352"/>
                  <a:gd name="T26" fmla="*/ 1 w 264"/>
                  <a:gd name="T27" fmla="*/ 1 h 352"/>
                  <a:gd name="T28" fmla="*/ 1 w 264"/>
                  <a:gd name="T29" fmla="*/ 1 h 352"/>
                  <a:gd name="T30" fmla="*/ 1 w 264"/>
                  <a:gd name="T31" fmla="*/ 1 h 352"/>
                  <a:gd name="T32" fmla="*/ 1 w 264"/>
                  <a:gd name="T33" fmla="*/ 1 h 352"/>
                  <a:gd name="T34" fmla="*/ 1 w 264"/>
                  <a:gd name="T35" fmla="*/ 1 h 352"/>
                  <a:gd name="T36" fmla="*/ 1 w 264"/>
                  <a:gd name="T37" fmla="*/ 1 h 352"/>
                  <a:gd name="T38" fmla="*/ 1 w 264"/>
                  <a:gd name="T39" fmla="*/ 1 h 352"/>
                  <a:gd name="T40" fmla="*/ 1 w 264"/>
                  <a:gd name="T41" fmla="*/ 1 h 352"/>
                  <a:gd name="T42" fmla="*/ 1 w 264"/>
                  <a:gd name="T43" fmla="*/ 1 h 352"/>
                  <a:gd name="T44" fmla="*/ 1 w 264"/>
                  <a:gd name="T45" fmla="*/ 1 h 352"/>
                  <a:gd name="T46" fmla="*/ 1 w 264"/>
                  <a:gd name="T47" fmla="*/ 1 h 352"/>
                  <a:gd name="T48" fmla="*/ 1 w 264"/>
                  <a:gd name="T49" fmla="*/ 1 h 352"/>
                  <a:gd name="T50" fmla="*/ 1 w 264"/>
                  <a:gd name="T51" fmla="*/ 1 h 352"/>
                  <a:gd name="T52" fmla="*/ 1 w 264"/>
                  <a:gd name="T53" fmla="*/ 1 h 352"/>
                  <a:gd name="T54" fmla="*/ 1 w 264"/>
                  <a:gd name="T55" fmla="*/ 1 h 352"/>
                  <a:gd name="T56" fmla="*/ 1 w 264"/>
                  <a:gd name="T57" fmla="*/ 0 h 352"/>
                  <a:gd name="T58" fmla="*/ 1 w 264"/>
                  <a:gd name="T59" fmla="*/ 1 h 352"/>
                  <a:gd name="T60" fmla="*/ 0 w 264"/>
                  <a:gd name="T61" fmla="*/ 1 h 352"/>
                  <a:gd name="T62" fmla="*/ 0 w 264"/>
                  <a:gd name="T63" fmla="*/ 1 h 352"/>
                  <a:gd name="T64" fmla="*/ 0 w 264"/>
                  <a:gd name="T65" fmla="*/ 1 h 352"/>
                  <a:gd name="T66" fmla="*/ 0 w 264"/>
                  <a:gd name="T67" fmla="*/ 1 h 352"/>
                  <a:gd name="T68" fmla="*/ 0 w 264"/>
                  <a:gd name="T69" fmla="*/ 1 h 352"/>
                  <a:gd name="T70" fmla="*/ 1 w 264"/>
                  <a:gd name="T71" fmla="*/ 1 h 352"/>
                  <a:gd name="T72" fmla="*/ 1 w 264"/>
                  <a:gd name="T73" fmla="*/ 1 h 3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4" h="352">
                    <a:moveTo>
                      <a:pt x="4" y="54"/>
                    </a:moveTo>
                    <a:lnTo>
                      <a:pt x="36" y="91"/>
                    </a:lnTo>
                    <a:lnTo>
                      <a:pt x="68" y="128"/>
                    </a:lnTo>
                    <a:lnTo>
                      <a:pt x="99" y="165"/>
                    </a:lnTo>
                    <a:lnTo>
                      <a:pt x="130" y="202"/>
                    </a:lnTo>
                    <a:lnTo>
                      <a:pt x="160" y="239"/>
                    </a:lnTo>
                    <a:lnTo>
                      <a:pt x="192" y="276"/>
                    </a:lnTo>
                    <a:lnTo>
                      <a:pt x="225" y="314"/>
                    </a:lnTo>
                    <a:lnTo>
                      <a:pt x="263" y="352"/>
                    </a:lnTo>
                    <a:lnTo>
                      <a:pt x="263" y="343"/>
                    </a:lnTo>
                    <a:lnTo>
                      <a:pt x="264" y="331"/>
                    </a:lnTo>
                    <a:lnTo>
                      <a:pt x="264" y="319"/>
                    </a:lnTo>
                    <a:lnTo>
                      <a:pt x="260" y="311"/>
                    </a:lnTo>
                    <a:lnTo>
                      <a:pt x="251" y="286"/>
                    </a:lnTo>
                    <a:lnTo>
                      <a:pt x="239" y="265"/>
                    </a:lnTo>
                    <a:lnTo>
                      <a:pt x="221" y="247"/>
                    </a:lnTo>
                    <a:lnTo>
                      <a:pt x="201" y="231"/>
                    </a:lnTo>
                    <a:lnTo>
                      <a:pt x="178" y="214"/>
                    </a:lnTo>
                    <a:lnTo>
                      <a:pt x="159" y="197"/>
                    </a:lnTo>
                    <a:lnTo>
                      <a:pt x="140" y="179"/>
                    </a:lnTo>
                    <a:lnTo>
                      <a:pt x="127" y="157"/>
                    </a:lnTo>
                    <a:lnTo>
                      <a:pt x="112" y="136"/>
                    </a:lnTo>
                    <a:lnTo>
                      <a:pt x="96" y="116"/>
                    </a:lnTo>
                    <a:lnTo>
                      <a:pt x="81" y="97"/>
                    </a:lnTo>
                    <a:lnTo>
                      <a:pt x="65" y="78"/>
                    </a:lnTo>
                    <a:lnTo>
                      <a:pt x="48" y="58"/>
                    </a:lnTo>
                    <a:lnTo>
                      <a:pt x="33" y="39"/>
                    </a:lnTo>
                    <a:lnTo>
                      <a:pt x="17" y="19"/>
                    </a:lnTo>
                    <a:lnTo>
                      <a:pt x="4" y="0"/>
                    </a:lnTo>
                    <a:lnTo>
                      <a:pt x="1" y="5"/>
                    </a:lnTo>
                    <a:lnTo>
                      <a:pt x="0" y="12"/>
                    </a:lnTo>
                    <a:lnTo>
                      <a:pt x="0" y="19"/>
                    </a:lnTo>
                    <a:lnTo>
                      <a:pt x="0" y="27"/>
                    </a:lnTo>
                    <a:lnTo>
                      <a:pt x="0" y="34"/>
                    </a:lnTo>
                    <a:lnTo>
                      <a:pt x="0" y="41"/>
                    </a:lnTo>
                    <a:lnTo>
                      <a:pt x="1" y="48"/>
                    </a:lnTo>
                    <a:lnTo>
                      <a:pt x="4"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64">
                <a:extLst>
                  <a:ext uri="{FF2B5EF4-FFF2-40B4-BE49-F238E27FC236}">
                    <a16:creationId xmlns:a16="http://schemas.microsoft.com/office/drawing/2014/main" xmlns="" id="{F670FA25-9329-4A6C-A58F-4C0A4E281AD4}"/>
                  </a:ext>
                </a:extLst>
              </p:cNvPr>
              <p:cNvSpPr>
                <a:spLocks/>
              </p:cNvSpPr>
              <p:nvPr/>
            </p:nvSpPr>
            <p:spPr bwMode="auto">
              <a:xfrm>
                <a:off x="2129" y="3310"/>
                <a:ext cx="8" cy="20"/>
              </a:xfrm>
              <a:custGeom>
                <a:avLst/>
                <a:gdLst>
                  <a:gd name="T0" fmla="*/ 0 w 15"/>
                  <a:gd name="T1" fmla="*/ 0 h 41"/>
                  <a:gd name="T2" fmla="*/ 1 w 15"/>
                  <a:gd name="T3" fmla="*/ 0 h 41"/>
                  <a:gd name="T4" fmla="*/ 1 w 15"/>
                  <a:gd name="T5" fmla="*/ 0 h 41"/>
                  <a:gd name="T6" fmla="*/ 1 w 15"/>
                  <a:gd name="T7" fmla="*/ 0 h 41"/>
                  <a:gd name="T8" fmla="*/ 0 w 15"/>
                  <a:gd name="T9" fmla="*/ 0 h 41"/>
                  <a:gd name="T10" fmla="*/ 0 w 15"/>
                  <a:gd name="T11" fmla="*/ 0 h 41"/>
                  <a:gd name="T12" fmla="*/ 0 w 15"/>
                  <a:gd name="T13" fmla="*/ 0 h 41"/>
                  <a:gd name="T14" fmla="*/ 0 w 15"/>
                  <a:gd name="T15" fmla="*/ 0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41">
                    <a:moveTo>
                      <a:pt x="0" y="41"/>
                    </a:moveTo>
                    <a:lnTo>
                      <a:pt x="15" y="0"/>
                    </a:lnTo>
                    <a:lnTo>
                      <a:pt x="6" y="6"/>
                    </a:lnTo>
                    <a:lnTo>
                      <a:pt x="2" y="16"/>
                    </a:lnTo>
                    <a:lnTo>
                      <a:pt x="0" y="21"/>
                    </a:lnTo>
                    <a:lnTo>
                      <a:pt x="0" y="27"/>
                    </a:lnTo>
                    <a:lnTo>
                      <a:pt x="0" y="34"/>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65">
                <a:extLst>
                  <a:ext uri="{FF2B5EF4-FFF2-40B4-BE49-F238E27FC236}">
                    <a16:creationId xmlns:a16="http://schemas.microsoft.com/office/drawing/2014/main" xmlns="" id="{15354A27-FE75-4541-9951-A67B928FD936}"/>
                  </a:ext>
                </a:extLst>
              </p:cNvPr>
              <p:cNvSpPr>
                <a:spLocks/>
              </p:cNvSpPr>
              <p:nvPr/>
            </p:nvSpPr>
            <p:spPr bwMode="auto">
              <a:xfrm>
                <a:off x="2902" y="3358"/>
                <a:ext cx="121" cy="164"/>
              </a:xfrm>
              <a:custGeom>
                <a:avLst/>
                <a:gdLst>
                  <a:gd name="T0" fmla="*/ 1 w 240"/>
                  <a:gd name="T1" fmla="*/ 1 h 328"/>
                  <a:gd name="T2" fmla="*/ 1 w 240"/>
                  <a:gd name="T3" fmla="*/ 1 h 328"/>
                  <a:gd name="T4" fmla="*/ 1 w 240"/>
                  <a:gd name="T5" fmla="*/ 1 h 328"/>
                  <a:gd name="T6" fmla="*/ 1 w 240"/>
                  <a:gd name="T7" fmla="*/ 1 h 328"/>
                  <a:gd name="T8" fmla="*/ 1 w 240"/>
                  <a:gd name="T9" fmla="*/ 1 h 328"/>
                  <a:gd name="T10" fmla="*/ 1 w 240"/>
                  <a:gd name="T11" fmla="*/ 1 h 328"/>
                  <a:gd name="T12" fmla="*/ 1 w 240"/>
                  <a:gd name="T13" fmla="*/ 1 h 328"/>
                  <a:gd name="T14" fmla="*/ 1 w 240"/>
                  <a:gd name="T15" fmla="*/ 1 h 328"/>
                  <a:gd name="T16" fmla="*/ 1 w 240"/>
                  <a:gd name="T17" fmla="*/ 1 h 328"/>
                  <a:gd name="T18" fmla="*/ 1 w 240"/>
                  <a:gd name="T19" fmla="*/ 1 h 328"/>
                  <a:gd name="T20" fmla="*/ 1 w 240"/>
                  <a:gd name="T21" fmla="*/ 1 h 328"/>
                  <a:gd name="T22" fmla="*/ 1 w 240"/>
                  <a:gd name="T23" fmla="*/ 1 h 328"/>
                  <a:gd name="T24" fmla="*/ 1 w 240"/>
                  <a:gd name="T25" fmla="*/ 1 h 328"/>
                  <a:gd name="T26" fmla="*/ 1 w 240"/>
                  <a:gd name="T27" fmla="*/ 1 h 328"/>
                  <a:gd name="T28" fmla="*/ 1 w 240"/>
                  <a:gd name="T29" fmla="*/ 1 h 328"/>
                  <a:gd name="T30" fmla="*/ 1 w 240"/>
                  <a:gd name="T31" fmla="*/ 1 h 328"/>
                  <a:gd name="T32" fmla="*/ 1 w 240"/>
                  <a:gd name="T33" fmla="*/ 1 h 328"/>
                  <a:gd name="T34" fmla="*/ 1 w 240"/>
                  <a:gd name="T35" fmla="*/ 1 h 328"/>
                  <a:gd name="T36" fmla="*/ 1 w 240"/>
                  <a:gd name="T37" fmla="*/ 1 h 328"/>
                  <a:gd name="T38" fmla="*/ 1 w 240"/>
                  <a:gd name="T39" fmla="*/ 1 h 328"/>
                  <a:gd name="T40" fmla="*/ 1 w 240"/>
                  <a:gd name="T41" fmla="*/ 1 h 328"/>
                  <a:gd name="T42" fmla="*/ 1 w 240"/>
                  <a:gd name="T43" fmla="*/ 1 h 328"/>
                  <a:gd name="T44" fmla="*/ 1 w 240"/>
                  <a:gd name="T45" fmla="*/ 1 h 328"/>
                  <a:gd name="T46" fmla="*/ 1 w 240"/>
                  <a:gd name="T47" fmla="*/ 1 h 328"/>
                  <a:gd name="T48" fmla="*/ 1 w 240"/>
                  <a:gd name="T49" fmla="*/ 1 h 328"/>
                  <a:gd name="T50" fmla="*/ 1 w 240"/>
                  <a:gd name="T51" fmla="*/ 1 h 328"/>
                  <a:gd name="T52" fmla="*/ 1 w 240"/>
                  <a:gd name="T53" fmla="*/ 1 h 328"/>
                  <a:gd name="T54" fmla="*/ 1 w 240"/>
                  <a:gd name="T55" fmla="*/ 1 h 328"/>
                  <a:gd name="T56" fmla="*/ 1 w 240"/>
                  <a:gd name="T57" fmla="*/ 1 h 328"/>
                  <a:gd name="T58" fmla="*/ 1 w 240"/>
                  <a:gd name="T59" fmla="*/ 1 h 328"/>
                  <a:gd name="T60" fmla="*/ 1 w 240"/>
                  <a:gd name="T61" fmla="*/ 1 h 328"/>
                  <a:gd name="T62" fmla="*/ 1 w 240"/>
                  <a:gd name="T63" fmla="*/ 1 h 328"/>
                  <a:gd name="T64" fmla="*/ 1 w 240"/>
                  <a:gd name="T65" fmla="*/ 1 h 328"/>
                  <a:gd name="T66" fmla="*/ 1 w 240"/>
                  <a:gd name="T67" fmla="*/ 1 h 328"/>
                  <a:gd name="T68" fmla="*/ 1 w 240"/>
                  <a:gd name="T69" fmla="*/ 1 h 328"/>
                  <a:gd name="T70" fmla="*/ 1 w 240"/>
                  <a:gd name="T71" fmla="*/ 1 h 328"/>
                  <a:gd name="T72" fmla="*/ 1 w 240"/>
                  <a:gd name="T73" fmla="*/ 1 h 328"/>
                  <a:gd name="T74" fmla="*/ 1 w 240"/>
                  <a:gd name="T75" fmla="*/ 0 h 328"/>
                  <a:gd name="T76" fmla="*/ 0 w 240"/>
                  <a:gd name="T77" fmla="*/ 1 h 328"/>
                  <a:gd name="T78" fmla="*/ 1 w 240"/>
                  <a:gd name="T79" fmla="*/ 1 h 328"/>
                  <a:gd name="T80" fmla="*/ 1 w 240"/>
                  <a:gd name="T81" fmla="*/ 1 h 328"/>
                  <a:gd name="T82" fmla="*/ 1 w 240"/>
                  <a:gd name="T83" fmla="*/ 1 h 328"/>
                  <a:gd name="T84" fmla="*/ 1 w 240"/>
                  <a:gd name="T85" fmla="*/ 1 h 328"/>
                  <a:gd name="T86" fmla="*/ 1 w 240"/>
                  <a:gd name="T87" fmla="*/ 1 h 328"/>
                  <a:gd name="T88" fmla="*/ 1 w 240"/>
                  <a:gd name="T89" fmla="*/ 1 h 328"/>
                  <a:gd name="T90" fmla="*/ 1 w 240"/>
                  <a:gd name="T91" fmla="*/ 1 h 3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328">
                    <a:moveTo>
                      <a:pt x="86" y="174"/>
                    </a:moveTo>
                    <a:lnTo>
                      <a:pt x="94" y="182"/>
                    </a:lnTo>
                    <a:lnTo>
                      <a:pt x="102" y="191"/>
                    </a:lnTo>
                    <a:lnTo>
                      <a:pt x="110" y="201"/>
                    </a:lnTo>
                    <a:lnTo>
                      <a:pt x="119" y="212"/>
                    </a:lnTo>
                    <a:lnTo>
                      <a:pt x="126" y="221"/>
                    </a:lnTo>
                    <a:lnTo>
                      <a:pt x="135" y="230"/>
                    </a:lnTo>
                    <a:lnTo>
                      <a:pt x="143" y="239"/>
                    </a:lnTo>
                    <a:lnTo>
                      <a:pt x="153" y="248"/>
                    </a:lnTo>
                    <a:lnTo>
                      <a:pt x="158" y="244"/>
                    </a:lnTo>
                    <a:lnTo>
                      <a:pt x="165" y="244"/>
                    </a:lnTo>
                    <a:lnTo>
                      <a:pt x="173" y="242"/>
                    </a:lnTo>
                    <a:lnTo>
                      <a:pt x="181" y="242"/>
                    </a:lnTo>
                    <a:lnTo>
                      <a:pt x="190" y="252"/>
                    </a:lnTo>
                    <a:lnTo>
                      <a:pt x="198" y="263"/>
                    </a:lnTo>
                    <a:lnTo>
                      <a:pt x="205" y="273"/>
                    </a:lnTo>
                    <a:lnTo>
                      <a:pt x="212" y="286"/>
                    </a:lnTo>
                    <a:lnTo>
                      <a:pt x="217" y="296"/>
                    </a:lnTo>
                    <a:lnTo>
                      <a:pt x="224" y="307"/>
                    </a:lnTo>
                    <a:lnTo>
                      <a:pt x="231" y="318"/>
                    </a:lnTo>
                    <a:lnTo>
                      <a:pt x="240" y="328"/>
                    </a:lnTo>
                    <a:lnTo>
                      <a:pt x="236" y="320"/>
                    </a:lnTo>
                    <a:lnTo>
                      <a:pt x="232" y="312"/>
                    </a:lnTo>
                    <a:lnTo>
                      <a:pt x="229" y="304"/>
                    </a:lnTo>
                    <a:lnTo>
                      <a:pt x="225" y="297"/>
                    </a:lnTo>
                    <a:lnTo>
                      <a:pt x="222" y="289"/>
                    </a:lnTo>
                    <a:lnTo>
                      <a:pt x="220" y="281"/>
                    </a:lnTo>
                    <a:lnTo>
                      <a:pt x="219" y="273"/>
                    </a:lnTo>
                    <a:lnTo>
                      <a:pt x="222" y="266"/>
                    </a:lnTo>
                    <a:lnTo>
                      <a:pt x="208" y="241"/>
                    </a:lnTo>
                    <a:lnTo>
                      <a:pt x="192" y="219"/>
                    </a:lnTo>
                    <a:lnTo>
                      <a:pt x="174" y="196"/>
                    </a:lnTo>
                    <a:lnTo>
                      <a:pt x="155" y="175"/>
                    </a:lnTo>
                    <a:lnTo>
                      <a:pt x="134" y="154"/>
                    </a:lnTo>
                    <a:lnTo>
                      <a:pt x="114" y="132"/>
                    </a:lnTo>
                    <a:lnTo>
                      <a:pt x="96" y="110"/>
                    </a:lnTo>
                    <a:lnTo>
                      <a:pt x="81" y="89"/>
                    </a:lnTo>
                    <a:lnTo>
                      <a:pt x="9" y="0"/>
                    </a:lnTo>
                    <a:lnTo>
                      <a:pt x="0" y="25"/>
                    </a:lnTo>
                    <a:lnTo>
                      <a:pt x="2" y="50"/>
                    </a:lnTo>
                    <a:lnTo>
                      <a:pt x="10" y="72"/>
                    </a:lnTo>
                    <a:lnTo>
                      <a:pt x="24" y="93"/>
                    </a:lnTo>
                    <a:lnTo>
                      <a:pt x="39" y="113"/>
                    </a:lnTo>
                    <a:lnTo>
                      <a:pt x="56" y="133"/>
                    </a:lnTo>
                    <a:lnTo>
                      <a:pt x="72" y="153"/>
                    </a:lnTo>
                    <a:lnTo>
                      <a:pt x="86" y="1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66">
                <a:extLst>
                  <a:ext uri="{FF2B5EF4-FFF2-40B4-BE49-F238E27FC236}">
                    <a16:creationId xmlns:a16="http://schemas.microsoft.com/office/drawing/2014/main" xmlns="" id="{42D83D87-0DE1-45A9-BDF1-B7165A625FC2}"/>
                  </a:ext>
                </a:extLst>
              </p:cNvPr>
              <p:cNvSpPr>
                <a:spLocks/>
              </p:cNvSpPr>
              <p:nvPr/>
            </p:nvSpPr>
            <p:spPr bwMode="auto">
              <a:xfrm>
                <a:off x="2528" y="3413"/>
                <a:ext cx="5" cy="127"/>
              </a:xfrm>
              <a:custGeom>
                <a:avLst/>
                <a:gdLst>
                  <a:gd name="T0" fmla="*/ 1 w 9"/>
                  <a:gd name="T1" fmla="*/ 1 h 254"/>
                  <a:gd name="T2" fmla="*/ 1 w 9"/>
                  <a:gd name="T3" fmla="*/ 1 h 254"/>
                  <a:gd name="T4" fmla="*/ 1 w 9"/>
                  <a:gd name="T5" fmla="*/ 1 h 254"/>
                  <a:gd name="T6" fmla="*/ 1 w 9"/>
                  <a:gd name="T7" fmla="*/ 1 h 254"/>
                  <a:gd name="T8" fmla="*/ 1 w 9"/>
                  <a:gd name="T9" fmla="*/ 1 h 254"/>
                  <a:gd name="T10" fmla="*/ 1 w 9"/>
                  <a:gd name="T11" fmla="*/ 1 h 254"/>
                  <a:gd name="T12" fmla="*/ 1 w 9"/>
                  <a:gd name="T13" fmla="*/ 1 h 254"/>
                  <a:gd name="T14" fmla="*/ 1 w 9"/>
                  <a:gd name="T15" fmla="*/ 1 h 254"/>
                  <a:gd name="T16" fmla="*/ 1 w 9"/>
                  <a:gd name="T17" fmla="*/ 0 h 254"/>
                  <a:gd name="T18" fmla="*/ 1 w 9"/>
                  <a:gd name="T19" fmla="*/ 1 h 254"/>
                  <a:gd name="T20" fmla="*/ 1 w 9"/>
                  <a:gd name="T21" fmla="*/ 1 h 254"/>
                  <a:gd name="T22" fmla="*/ 0 w 9"/>
                  <a:gd name="T23" fmla="*/ 1 h 254"/>
                  <a:gd name="T24" fmla="*/ 0 w 9"/>
                  <a:gd name="T25" fmla="*/ 1 h 254"/>
                  <a:gd name="T26" fmla="*/ 0 w 9"/>
                  <a:gd name="T27" fmla="*/ 1 h 254"/>
                  <a:gd name="T28" fmla="*/ 0 w 9"/>
                  <a:gd name="T29" fmla="*/ 1 h 254"/>
                  <a:gd name="T30" fmla="*/ 1 w 9"/>
                  <a:gd name="T31" fmla="*/ 1 h 254"/>
                  <a:gd name="T32" fmla="*/ 1 w 9"/>
                  <a:gd name="T33" fmla="*/ 1 h 2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254">
                    <a:moveTo>
                      <a:pt x="4" y="254"/>
                    </a:moveTo>
                    <a:lnTo>
                      <a:pt x="5" y="222"/>
                    </a:lnTo>
                    <a:lnTo>
                      <a:pt x="8" y="190"/>
                    </a:lnTo>
                    <a:lnTo>
                      <a:pt x="8" y="159"/>
                    </a:lnTo>
                    <a:lnTo>
                      <a:pt x="9" y="127"/>
                    </a:lnTo>
                    <a:lnTo>
                      <a:pt x="9" y="94"/>
                    </a:lnTo>
                    <a:lnTo>
                      <a:pt x="9" y="62"/>
                    </a:lnTo>
                    <a:lnTo>
                      <a:pt x="8" y="31"/>
                    </a:lnTo>
                    <a:lnTo>
                      <a:pt x="7" y="0"/>
                    </a:lnTo>
                    <a:lnTo>
                      <a:pt x="3" y="31"/>
                    </a:lnTo>
                    <a:lnTo>
                      <a:pt x="1" y="62"/>
                    </a:lnTo>
                    <a:lnTo>
                      <a:pt x="0" y="94"/>
                    </a:lnTo>
                    <a:lnTo>
                      <a:pt x="0" y="127"/>
                    </a:lnTo>
                    <a:lnTo>
                      <a:pt x="0" y="159"/>
                    </a:lnTo>
                    <a:lnTo>
                      <a:pt x="0" y="190"/>
                    </a:lnTo>
                    <a:lnTo>
                      <a:pt x="1" y="222"/>
                    </a:lnTo>
                    <a:lnTo>
                      <a:pt x="4" y="2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67">
                <a:extLst>
                  <a:ext uri="{FF2B5EF4-FFF2-40B4-BE49-F238E27FC236}">
                    <a16:creationId xmlns:a16="http://schemas.microsoft.com/office/drawing/2014/main" xmlns="" id="{7A5D6A34-9957-48E0-AA5A-9FD693A133BF}"/>
                  </a:ext>
                </a:extLst>
              </p:cNvPr>
              <p:cNvSpPr>
                <a:spLocks/>
              </p:cNvSpPr>
              <p:nvPr/>
            </p:nvSpPr>
            <p:spPr bwMode="auto">
              <a:xfrm>
                <a:off x="2145" y="3471"/>
                <a:ext cx="219" cy="412"/>
              </a:xfrm>
              <a:custGeom>
                <a:avLst/>
                <a:gdLst>
                  <a:gd name="T0" fmla="*/ 0 w 440"/>
                  <a:gd name="T1" fmla="*/ 0 h 825"/>
                  <a:gd name="T2" fmla="*/ 0 w 440"/>
                  <a:gd name="T3" fmla="*/ 0 h 825"/>
                  <a:gd name="T4" fmla="*/ 0 w 440"/>
                  <a:gd name="T5" fmla="*/ 0 h 825"/>
                  <a:gd name="T6" fmla="*/ 0 w 440"/>
                  <a:gd name="T7" fmla="*/ 1 h 825"/>
                  <a:gd name="T8" fmla="*/ 0 w 440"/>
                  <a:gd name="T9" fmla="*/ 1 h 825"/>
                  <a:gd name="T10" fmla="*/ 0 w 440"/>
                  <a:gd name="T11" fmla="*/ 1 h 825"/>
                  <a:gd name="T12" fmla="*/ 0 w 440"/>
                  <a:gd name="T13" fmla="*/ 1 h 825"/>
                  <a:gd name="T14" fmla="*/ 0 w 440"/>
                  <a:gd name="T15" fmla="*/ 1 h 825"/>
                  <a:gd name="T16" fmla="*/ 0 w 440"/>
                  <a:gd name="T17" fmla="*/ 1 h 825"/>
                  <a:gd name="T18" fmla="*/ 0 w 440"/>
                  <a:gd name="T19" fmla="*/ 1 h 825"/>
                  <a:gd name="T20" fmla="*/ 0 w 440"/>
                  <a:gd name="T21" fmla="*/ 1 h 825"/>
                  <a:gd name="T22" fmla="*/ 0 w 440"/>
                  <a:gd name="T23" fmla="*/ 1 h 825"/>
                  <a:gd name="T24" fmla="*/ 0 w 440"/>
                  <a:gd name="T25" fmla="*/ 1 h 825"/>
                  <a:gd name="T26" fmla="*/ 0 w 440"/>
                  <a:gd name="T27" fmla="*/ 1 h 825"/>
                  <a:gd name="T28" fmla="*/ 0 w 440"/>
                  <a:gd name="T29" fmla="*/ 1 h 825"/>
                  <a:gd name="T30" fmla="*/ 0 w 440"/>
                  <a:gd name="T31" fmla="*/ 1 h 825"/>
                  <a:gd name="T32" fmla="*/ 0 w 440"/>
                  <a:gd name="T33" fmla="*/ 1 h 825"/>
                  <a:gd name="T34" fmla="*/ 0 w 440"/>
                  <a:gd name="T35" fmla="*/ 1 h 825"/>
                  <a:gd name="T36" fmla="*/ 0 w 440"/>
                  <a:gd name="T37" fmla="*/ 1 h 825"/>
                  <a:gd name="T38" fmla="*/ 0 w 440"/>
                  <a:gd name="T39" fmla="*/ 1 h 825"/>
                  <a:gd name="T40" fmla="*/ 0 w 440"/>
                  <a:gd name="T41" fmla="*/ 1 h 825"/>
                  <a:gd name="T42" fmla="*/ 0 w 440"/>
                  <a:gd name="T43" fmla="*/ 1 h 825"/>
                  <a:gd name="T44" fmla="*/ 0 w 440"/>
                  <a:gd name="T45" fmla="*/ 1 h 825"/>
                  <a:gd name="T46" fmla="*/ 0 w 440"/>
                  <a:gd name="T47" fmla="*/ 1 h 825"/>
                  <a:gd name="T48" fmla="*/ 0 w 440"/>
                  <a:gd name="T49" fmla="*/ 1 h 825"/>
                  <a:gd name="T50" fmla="*/ 0 w 440"/>
                  <a:gd name="T51" fmla="*/ 1 h 825"/>
                  <a:gd name="T52" fmla="*/ 0 w 440"/>
                  <a:gd name="T53" fmla="*/ 1 h 825"/>
                  <a:gd name="T54" fmla="*/ 0 w 440"/>
                  <a:gd name="T55" fmla="*/ 1 h 825"/>
                  <a:gd name="T56" fmla="*/ 0 w 440"/>
                  <a:gd name="T57" fmla="*/ 1 h 825"/>
                  <a:gd name="T58" fmla="*/ 0 w 440"/>
                  <a:gd name="T59" fmla="*/ 1 h 825"/>
                  <a:gd name="T60" fmla="*/ 0 w 440"/>
                  <a:gd name="T61" fmla="*/ 1 h 825"/>
                  <a:gd name="T62" fmla="*/ 0 w 440"/>
                  <a:gd name="T63" fmla="*/ 1 h 825"/>
                  <a:gd name="T64" fmla="*/ 0 w 440"/>
                  <a:gd name="T65" fmla="*/ 1 h 825"/>
                  <a:gd name="T66" fmla="*/ 0 w 440"/>
                  <a:gd name="T67" fmla="*/ 1 h 825"/>
                  <a:gd name="T68" fmla="*/ 0 w 440"/>
                  <a:gd name="T69" fmla="*/ 1 h 825"/>
                  <a:gd name="T70" fmla="*/ 0 w 440"/>
                  <a:gd name="T71" fmla="*/ 1 h 825"/>
                  <a:gd name="T72" fmla="*/ 0 w 440"/>
                  <a:gd name="T73" fmla="*/ 1 h 825"/>
                  <a:gd name="T74" fmla="*/ 0 w 440"/>
                  <a:gd name="T75" fmla="*/ 1 h 825"/>
                  <a:gd name="T76" fmla="*/ 0 w 440"/>
                  <a:gd name="T77" fmla="*/ 1 h 825"/>
                  <a:gd name="T78" fmla="*/ 0 w 440"/>
                  <a:gd name="T79" fmla="*/ 1 h 825"/>
                  <a:gd name="T80" fmla="*/ 0 w 440"/>
                  <a:gd name="T81" fmla="*/ 0 h 825"/>
                  <a:gd name="T82" fmla="*/ 0 w 440"/>
                  <a:gd name="T83" fmla="*/ 0 h 825"/>
                  <a:gd name="T84" fmla="*/ 0 w 440"/>
                  <a:gd name="T85" fmla="*/ 0 h 825"/>
                  <a:gd name="T86" fmla="*/ 0 w 440"/>
                  <a:gd name="T87" fmla="*/ 0 h 825"/>
                  <a:gd name="T88" fmla="*/ 0 w 440"/>
                  <a:gd name="T89" fmla="*/ 0 h 825"/>
                  <a:gd name="T90" fmla="*/ 0 w 440"/>
                  <a:gd name="T91" fmla="*/ 0 h 825"/>
                  <a:gd name="T92" fmla="*/ 0 w 440"/>
                  <a:gd name="T93" fmla="*/ 0 h 825"/>
                  <a:gd name="T94" fmla="*/ 0 w 440"/>
                  <a:gd name="T95" fmla="*/ 0 h 825"/>
                  <a:gd name="T96" fmla="*/ 0 w 440"/>
                  <a:gd name="T97" fmla="*/ 0 h 825"/>
                  <a:gd name="T98" fmla="*/ 0 w 440"/>
                  <a:gd name="T99" fmla="*/ 0 h 8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0" h="825">
                    <a:moveTo>
                      <a:pt x="373" y="374"/>
                    </a:moveTo>
                    <a:lnTo>
                      <a:pt x="364" y="383"/>
                    </a:lnTo>
                    <a:lnTo>
                      <a:pt x="356" y="392"/>
                    </a:lnTo>
                    <a:lnTo>
                      <a:pt x="346" y="402"/>
                    </a:lnTo>
                    <a:lnTo>
                      <a:pt x="338" y="413"/>
                    </a:lnTo>
                    <a:lnTo>
                      <a:pt x="332" y="423"/>
                    </a:lnTo>
                    <a:lnTo>
                      <a:pt x="329" y="434"/>
                    </a:lnTo>
                    <a:lnTo>
                      <a:pt x="329" y="447"/>
                    </a:lnTo>
                    <a:lnTo>
                      <a:pt x="336" y="462"/>
                    </a:lnTo>
                    <a:lnTo>
                      <a:pt x="304" y="492"/>
                    </a:lnTo>
                    <a:lnTo>
                      <a:pt x="269" y="516"/>
                    </a:lnTo>
                    <a:lnTo>
                      <a:pt x="229" y="531"/>
                    </a:lnTo>
                    <a:lnTo>
                      <a:pt x="189" y="541"/>
                    </a:lnTo>
                    <a:lnTo>
                      <a:pt x="145" y="545"/>
                    </a:lnTo>
                    <a:lnTo>
                      <a:pt x="102" y="545"/>
                    </a:lnTo>
                    <a:lnTo>
                      <a:pt x="58" y="540"/>
                    </a:lnTo>
                    <a:lnTo>
                      <a:pt x="19" y="533"/>
                    </a:lnTo>
                    <a:lnTo>
                      <a:pt x="9" y="526"/>
                    </a:lnTo>
                    <a:lnTo>
                      <a:pt x="0" y="520"/>
                    </a:lnTo>
                    <a:lnTo>
                      <a:pt x="4" y="536"/>
                    </a:lnTo>
                    <a:lnTo>
                      <a:pt x="8" y="551"/>
                    </a:lnTo>
                    <a:lnTo>
                      <a:pt x="14" y="567"/>
                    </a:lnTo>
                    <a:lnTo>
                      <a:pt x="21" y="584"/>
                    </a:lnTo>
                    <a:lnTo>
                      <a:pt x="28" y="599"/>
                    </a:lnTo>
                    <a:lnTo>
                      <a:pt x="36" y="615"/>
                    </a:lnTo>
                    <a:lnTo>
                      <a:pt x="45" y="629"/>
                    </a:lnTo>
                    <a:lnTo>
                      <a:pt x="55" y="643"/>
                    </a:lnTo>
                    <a:lnTo>
                      <a:pt x="49" y="740"/>
                    </a:lnTo>
                    <a:lnTo>
                      <a:pt x="56" y="727"/>
                    </a:lnTo>
                    <a:lnTo>
                      <a:pt x="61" y="713"/>
                    </a:lnTo>
                    <a:lnTo>
                      <a:pt x="62" y="698"/>
                    </a:lnTo>
                    <a:lnTo>
                      <a:pt x="64" y="684"/>
                    </a:lnTo>
                    <a:lnTo>
                      <a:pt x="65" y="669"/>
                    </a:lnTo>
                    <a:lnTo>
                      <a:pt x="70" y="656"/>
                    </a:lnTo>
                    <a:lnTo>
                      <a:pt x="77" y="646"/>
                    </a:lnTo>
                    <a:lnTo>
                      <a:pt x="90" y="640"/>
                    </a:lnTo>
                    <a:lnTo>
                      <a:pt x="97" y="648"/>
                    </a:lnTo>
                    <a:lnTo>
                      <a:pt x="102" y="658"/>
                    </a:lnTo>
                    <a:lnTo>
                      <a:pt x="104" y="669"/>
                    </a:lnTo>
                    <a:lnTo>
                      <a:pt x="105" y="682"/>
                    </a:lnTo>
                    <a:lnTo>
                      <a:pt x="104" y="694"/>
                    </a:lnTo>
                    <a:lnTo>
                      <a:pt x="104" y="707"/>
                    </a:lnTo>
                    <a:lnTo>
                      <a:pt x="104" y="720"/>
                    </a:lnTo>
                    <a:lnTo>
                      <a:pt x="106" y="732"/>
                    </a:lnTo>
                    <a:lnTo>
                      <a:pt x="112" y="722"/>
                    </a:lnTo>
                    <a:lnTo>
                      <a:pt x="115" y="711"/>
                    </a:lnTo>
                    <a:lnTo>
                      <a:pt x="118" y="698"/>
                    </a:lnTo>
                    <a:lnTo>
                      <a:pt x="121" y="686"/>
                    </a:lnTo>
                    <a:lnTo>
                      <a:pt x="124" y="673"/>
                    </a:lnTo>
                    <a:lnTo>
                      <a:pt x="130" y="663"/>
                    </a:lnTo>
                    <a:lnTo>
                      <a:pt x="137" y="654"/>
                    </a:lnTo>
                    <a:lnTo>
                      <a:pt x="149" y="648"/>
                    </a:lnTo>
                    <a:lnTo>
                      <a:pt x="153" y="655"/>
                    </a:lnTo>
                    <a:lnTo>
                      <a:pt x="156" y="665"/>
                    </a:lnTo>
                    <a:lnTo>
                      <a:pt x="157" y="676"/>
                    </a:lnTo>
                    <a:lnTo>
                      <a:pt x="159" y="686"/>
                    </a:lnTo>
                    <a:lnTo>
                      <a:pt x="157" y="696"/>
                    </a:lnTo>
                    <a:lnTo>
                      <a:pt x="156" y="707"/>
                    </a:lnTo>
                    <a:lnTo>
                      <a:pt x="155" y="718"/>
                    </a:lnTo>
                    <a:lnTo>
                      <a:pt x="154" y="728"/>
                    </a:lnTo>
                    <a:lnTo>
                      <a:pt x="144" y="825"/>
                    </a:lnTo>
                    <a:lnTo>
                      <a:pt x="151" y="825"/>
                    </a:lnTo>
                    <a:lnTo>
                      <a:pt x="154" y="824"/>
                    </a:lnTo>
                    <a:lnTo>
                      <a:pt x="156" y="820"/>
                    </a:lnTo>
                    <a:lnTo>
                      <a:pt x="157" y="817"/>
                    </a:lnTo>
                    <a:lnTo>
                      <a:pt x="157" y="806"/>
                    </a:lnTo>
                    <a:lnTo>
                      <a:pt x="162" y="800"/>
                    </a:lnTo>
                    <a:lnTo>
                      <a:pt x="162" y="784"/>
                    </a:lnTo>
                    <a:lnTo>
                      <a:pt x="162" y="768"/>
                    </a:lnTo>
                    <a:lnTo>
                      <a:pt x="162" y="751"/>
                    </a:lnTo>
                    <a:lnTo>
                      <a:pt x="164" y="737"/>
                    </a:lnTo>
                    <a:lnTo>
                      <a:pt x="167" y="722"/>
                    </a:lnTo>
                    <a:lnTo>
                      <a:pt x="171" y="710"/>
                    </a:lnTo>
                    <a:lnTo>
                      <a:pt x="178" y="698"/>
                    </a:lnTo>
                    <a:lnTo>
                      <a:pt x="188" y="689"/>
                    </a:lnTo>
                    <a:lnTo>
                      <a:pt x="197" y="693"/>
                    </a:lnTo>
                    <a:lnTo>
                      <a:pt x="203" y="699"/>
                    </a:lnTo>
                    <a:lnTo>
                      <a:pt x="204" y="707"/>
                    </a:lnTo>
                    <a:lnTo>
                      <a:pt x="205" y="718"/>
                    </a:lnTo>
                    <a:lnTo>
                      <a:pt x="203" y="727"/>
                    </a:lnTo>
                    <a:lnTo>
                      <a:pt x="203" y="736"/>
                    </a:lnTo>
                    <a:lnTo>
                      <a:pt x="204" y="745"/>
                    </a:lnTo>
                    <a:lnTo>
                      <a:pt x="209" y="753"/>
                    </a:lnTo>
                    <a:lnTo>
                      <a:pt x="210" y="746"/>
                    </a:lnTo>
                    <a:lnTo>
                      <a:pt x="212" y="740"/>
                    </a:lnTo>
                    <a:lnTo>
                      <a:pt x="213" y="734"/>
                    </a:lnTo>
                    <a:lnTo>
                      <a:pt x="216" y="728"/>
                    </a:lnTo>
                    <a:lnTo>
                      <a:pt x="218" y="721"/>
                    </a:lnTo>
                    <a:lnTo>
                      <a:pt x="222" y="718"/>
                    </a:lnTo>
                    <a:lnTo>
                      <a:pt x="228" y="714"/>
                    </a:lnTo>
                    <a:lnTo>
                      <a:pt x="236" y="714"/>
                    </a:lnTo>
                    <a:lnTo>
                      <a:pt x="243" y="721"/>
                    </a:lnTo>
                    <a:lnTo>
                      <a:pt x="246" y="728"/>
                    </a:lnTo>
                    <a:lnTo>
                      <a:pt x="254" y="713"/>
                    </a:lnTo>
                    <a:lnTo>
                      <a:pt x="261" y="697"/>
                    </a:lnTo>
                    <a:lnTo>
                      <a:pt x="264" y="680"/>
                    </a:lnTo>
                    <a:lnTo>
                      <a:pt x="269" y="664"/>
                    </a:lnTo>
                    <a:lnTo>
                      <a:pt x="272" y="647"/>
                    </a:lnTo>
                    <a:lnTo>
                      <a:pt x="277" y="632"/>
                    </a:lnTo>
                    <a:lnTo>
                      <a:pt x="285" y="617"/>
                    </a:lnTo>
                    <a:lnTo>
                      <a:pt x="297" y="605"/>
                    </a:lnTo>
                    <a:lnTo>
                      <a:pt x="303" y="611"/>
                    </a:lnTo>
                    <a:lnTo>
                      <a:pt x="312" y="617"/>
                    </a:lnTo>
                    <a:lnTo>
                      <a:pt x="320" y="623"/>
                    </a:lnTo>
                    <a:lnTo>
                      <a:pt x="329" y="630"/>
                    </a:lnTo>
                    <a:lnTo>
                      <a:pt x="335" y="637"/>
                    </a:lnTo>
                    <a:lnTo>
                      <a:pt x="341" y="646"/>
                    </a:lnTo>
                    <a:lnTo>
                      <a:pt x="341" y="656"/>
                    </a:lnTo>
                    <a:lnTo>
                      <a:pt x="338" y="671"/>
                    </a:lnTo>
                    <a:lnTo>
                      <a:pt x="351" y="661"/>
                    </a:lnTo>
                    <a:lnTo>
                      <a:pt x="359" y="647"/>
                    </a:lnTo>
                    <a:lnTo>
                      <a:pt x="362" y="631"/>
                    </a:lnTo>
                    <a:lnTo>
                      <a:pt x="366" y="615"/>
                    </a:lnTo>
                    <a:lnTo>
                      <a:pt x="368" y="598"/>
                    </a:lnTo>
                    <a:lnTo>
                      <a:pt x="374" y="584"/>
                    </a:lnTo>
                    <a:lnTo>
                      <a:pt x="385" y="574"/>
                    </a:lnTo>
                    <a:lnTo>
                      <a:pt x="403" y="569"/>
                    </a:lnTo>
                    <a:lnTo>
                      <a:pt x="402" y="550"/>
                    </a:lnTo>
                    <a:lnTo>
                      <a:pt x="405" y="533"/>
                    </a:lnTo>
                    <a:lnTo>
                      <a:pt x="408" y="517"/>
                    </a:lnTo>
                    <a:lnTo>
                      <a:pt x="414" y="504"/>
                    </a:lnTo>
                    <a:lnTo>
                      <a:pt x="418" y="488"/>
                    </a:lnTo>
                    <a:lnTo>
                      <a:pt x="424" y="473"/>
                    </a:lnTo>
                    <a:lnTo>
                      <a:pt x="427" y="458"/>
                    </a:lnTo>
                    <a:lnTo>
                      <a:pt x="431" y="443"/>
                    </a:lnTo>
                    <a:lnTo>
                      <a:pt x="419" y="436"/>
                    </a:lnTo>
                    <a:lnTo>
                      <a:pt x="408" y="427"/>
                    </a:lnTo>
                    <a:lnTo>
                      <a:pt x="420" y="409"/>
                    </a:lnTo>
                    <a:lnTo>
                      <a:pt x="431" y="391"/>
                    </a:lnTo>
                    <a:lnTo>
                      <a:pt x="436" y="369"/>
                    </a:lnTo>
                    <a:lnTo>
                      <a:pt x="440" y="349"/>
                    </a:lnTo>
                    <a:lnTo>
                      <a:pt x="440" y="326"/>
                    </a:lnTo>
                    <a:lnTo>
                      <a:pt x="440" y="304"/>
                    </a:lnTo>
                    <a:lnTo>
                      <a:pt x="438" y="282"/>
                    </a:lnTo>
                    <a:lnTo>
                      <a:pt x="436" y="261"/>
                    </a:lnTo>
                    <a:lnTo>
                      <a:pt x="431" y="228"/>
                    </a:lnTo>
                    <a:lnTo>
                      <a:pt x="426" y="196"/>
                    </a:lnTo>
                    <a:lnTo>
                      <a:pt x="423" y="163"/>
                    </a:lnTo>
                    <a:lnTo>
                      <a:pt x="420" y="130"/>
                    </a:lnTo>
                    <a:lnTo>
                      <a:pt x="416" y="96"/>
                    </a:lnTo>
                    <a:lnTo>
                      <a:pt x="411" y="64"/>
                    </a:lnTo>
                    <a:lnTo>
                      <a:pt x="405" y="31"/>
                    </a:lnTo>
                    <a:lnTo>
                      <a:pt x="398" y="0"/>
                    </a:lnTo>
                    <a:lnTo>
                      <a:pt x="394" y="48"/>
                    </a:lnTo>
                    <a:lnTo>
                      <a:pt x="398" y="96"/>
                    </a:lnTo>
                    <a:lnTo>
                      <a:pt x="402" y="144"/>
                    </a:lnTo>
                    <a:lnTo>
                      <a:pt x="408" y="192"/>
                    </a:lnTo>
                    <a:lnTo>
                      <a:pt x="409" y="237"/>
                    </a:lnTo>
                    <a:lnTo>
                      <a:pt x="406" y="284"/>
                    </a:lnTo>
                    <a:lnTo>
                      <a:pt x="394" y="328"/>
                    </a:lnTo>
                    <a:lnTo>
                      <a:pt x="373" y="3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68">
                <a:extLst>
                  <a:ext uri="{FF2B5EF4-FFF2-40B4-BE49-F238E27FC236}">
                    <a16:creationId xmlns:a16="http://schemas.microsoft.com/office/drawing/2014/main" xmlns="" id="{0E3B7739-8087-4475-90EE-4E6A4F7647F4}"/>
                  </a:ext>
                </a:extLst>
              </p:cNvPr>
              <p:cNvSpPr>
                <a:spLocks/>
              </p:cNvSpPr>
              <p:nvPr/>
            </p:nvSpPr>
            <p:spPr bwMode="auto">
              <a:xfrm>
                <a:off x="2961" y="3529"/>
                <a:ext cx="45" cy="57"/>
              </a:xfrm>
              <a:custGeom>
                <a:avLst/>
                <a:gdLst>
                  <a:gd name="T0" fmla="*/ 1 w 89"/>
                  <a:gd name="T1" fmla="*/ 0 h 115"/>
                  <a:gd name="T2" fmla="*/ 0 w 89"/>
                  <a:gd name="T3" fmla="*/ 0 h 115"/>
                  <a:gd name="T4" fmla="*/ 1 w 89"/>
                  <a:gd name="T5" fmla="*/ 0 h 115"/>
                  <a:gd name="T6" fmla="*/ 1 w 89"/>
                  <a:gd name="T7" fmla="*/ 0 h 115"/>
                  <a:gd name="T8" fmla="*/ 1 w 89"/>
                  <a:gd name="T9" fmla="*/ 0 h 115"/>
                  <a:gd name="T10" fmla="*/ 1 w 89"/>
                  <a:gd name="T11" fmla="*/ 0 h 115"/>
                  <a:gd name="T12" fmla="*/ 1 w 89"/>
                  <a:gd name="T13" fmla="*/ 0 h 115"/>
                  <a:gd name="T14" fmla="*/ 1 w 89"/>
                  <a:gd name="T15" fmla="*/ 0 h 115"/>
                  <a:gd name="T16" fmla="*/ 1 w 89"/>
                  <a:gd name="T17" fmla="*/ 0 h 115"/>
                  <a:gd name="T18" fmla="*/ 1 w 89"/>
                  <a:gd name="T19" fmla="*/ 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115">
                    <a:moveTo>
                      <a:pt x="89" y="115"/>
                    </a:moveTo>
                    <a:lnTo>
                      <a:pt x="0" y="0"/>
                    </a:lnTo>
                    <a:lnTo>
                      <a:pt x="9" y="15"/>
                    </a:lnTo>
                    <a:lnTo>
                      <a:pt x="20" y="31"/>
                    </a:lnTo>
                    <a:lnTo>
                      <a:pt x="29" y="46"/>
                    </a:lnTo>
                    <a:lnTo>
                      <a:pt x="39" y="62"/>
                    </a:lnTo>
                    <a:lnTo>
                      <a:pt x="49" y="76"/>
                    </a:lnTo>
                    <a:lnTo>
                      <a:pt x="61" y="90"/>
                    </a:lnTo>
                    <a:lnTo>
                      <a:pt x="74" y="103"/>
                    </a:lnTo>
                    <a:lnTo>
                      <a:pt x="89"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69">
                <a:extLst>
                  <a:ext uri="{FF2B5EF4-FFF2-40B4-BE49-F238E27FC236}">
                    <a16:creationId xmlns:a16="http://schemas.microsoft.com/office/drawing/2014/main" xmlns="" id="{47D51934-EBA9-4F3E-9E8A-FF4029D27974}"/>
                  </a:ext>
                </a:extLst>
              </p:cNvPr>
              <p:cNvSpPr>
                <a:spLocks/>
              </p:cNvSpPr>
              <p:nvPr/>
            </p:nvSpPr>
            <p:spPr bwMode="auto">
              <a:xfrm>
                <a:off x="2598" y="3567"/>
                <a:ext cx="7" cy="44"/>
              </a:xfrm>
              <a:custGeom>
                <a:avLst/>
                <a:gdLst>
                  <a:gd name="T0" fmla="*/ 1 w 12"/>
                  <a:gd name="T1" fmla="*/ 1 h 87"/>
                  <a:gd name="T2" fmla="*/ 1 w 12"/>
                  <a:gd name="T3" fmla="*/ 1 h 87"/>
                  <a:gd name="T4" fmla="*/ 0 w 12"/>
                  <a:gd name="T5" fmla="*/ 0 h 87"/>
                  <a:gd name="T6" fmla="*/ 0 w 12"/>
                  <a:gd name="T7" fmla="*/ 1 h 87"/>
                  <a:gd name="T8" fmla="*/ 1 w 12"/>
                  <a:gd name="T9" fmla="*/ 1 h 87"/>
                  <a:gd name="T10" fmla="*/ 1 w 12"/>
                  <a:gd name="T11" fmla="*/ 1 h 87"/>
                  <a:gd name="T12" fmla="*/ 1 w 12"/>
                  <a:gd name="T13" fmla="*/ 1 h 87"/>
                  <a:gd name="T14" fmla="*/ 1 w 12"/>
                  <a:gd name="T15" fmla="*/ 1 h 87"/>
                  <a:gd name="T16" fmla="*/ 1 w 12"/>
                  <a:gd name="T17" fmla="*/ 1 h 87"/>
                  <a:gd name="T18" fmla="*/ 1 w 12"/>
                  <a:gd name="T19" fmla="*/ 1 h 87"/>
                  <a:gd name="T20" fmla="*/ 1 w 12"/>
                  <a:gd name="T21" fmla="*/ 1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87">
                    <a:moveTo>
                      <a:pt x="10" y="87"/>
                    </a:moveTo>
                    <a:lnTo>
                      <a:pt x="12" y="75"/>
                    </a:lnTo>
                    <a:lnTo>
                      <a:pt x="0" y="0"/>
                    </a:lnTo>
                    <a:lnTo>
                      <a:pt x="0" y="10"/>
                    </a:lnTo>
                    <a:lnTo>
                      <a:pt x="1" y="20"/>
                    </a:lnTo>
                    <a:lnTo>
                      <a:pt x="3" y="30"/>
                    </a:lnTo>
                    <a:lnTo>
                      <a:pt x="7" y="42"/>
                    </a:lnTo>
                    <a:lnTo>
                      <a:pt x="8" y="52"/>
                    </a:lnTo>
                    <a:lnTo>
                      <a:pt x="10" y="63"/>
                    </a:lnTo>
                    <a:lnTo>
                      <a:pt x="10" y="74"/>
                    </a:lnTo>
                    <a:lnTo>
                      <a:pt x="1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70">
                <a:extLst>
                  <a:ext uri="{FF2B5EF4-FFF2-40B4-BE49-F238E27FC236}">
                    <a16:creationId xmlns:a16="http://schemas.microsoft.com/office/drawing/2014/main" xmlns="" id="{6C259611-23F7-4B31-B691-895D79B0D273}"/>
                  </a:ext>
                </a:extLst>
              </p:cNvPr>
              <p:cNvSpPr>
                <a:spLocks/>
              </p:cNvSpPr>
              <p:nvPr/>
            </p:nvSpPr>
            <p:spPr bwMode="auto">
              <a:xfrm>
                <a:off x="2918" y="3591"/>
                <a:ext cx="51" cy="70"/>
              </a:xfrm>
              <a:custGeom>
                <a:avLst/>
                <a:gdLst>
                  <a:gd name="T0" fmla="*/ 1 w 100"/>
                  <a:gd name="T1" fmla="*/ 1 h 139"/>
                  <a:gd name="T2" fmla="*/ 1 w 100"/>
                  <a:gd name="T3" fmla="*/ 1 h 139"/>
                  <a:gd name="T4" fmla="*/ 1 w 100"/>
                  <a:gd name="T5" fmla="*/ 1 h 139"/>
                  <a:gd name="T6" fmla="*/ 1 w 100"/>
                  <a:gd name="T7" fmla="*/ 1 h 139"/>
                  <a:gd name="T8" fmla="*/ 1 w 100"/>
                  <a:gd name="T9" fmla="*/ 1 h 139"/>
                  <a:gd name="T10" fmla="*/ 1 w 100"/>
                  <a:gd name="T11" fmla="*/ 1 h 139"/>
                  <a:gd name="T12" fmla="*/ 1 w 100"/>
                  <a:gd name="T13" fmla="*/ 1 h 139"/>
                  <a:gd name="T14" fmla="*/ 1 w 100"/>
                  <a:gd name="T15" fmla="*/ 1 h 139"/>
                  <a:gd name="T16" fmla="*/ 1 w 100"/>
                  <a:gd name="T17" fmla="*/ 1 h 139"/>
                  <a:gd name="T18" fmla="*/ 1 w 100"/>
                  <a:gd name="T19" fmla="*/ 1 h 139"/>
                  <a:gd name="T20" fmla="*/ 1 w 100"/>
                  <a:gd name="T21" fmla="*/ 1 h 139"/>
                  <a:gd name="T22" fmla="*/ 1 w 100"/>
                  <a:gd name="T23" fmla="*/ 1 h 139"/>
                  <a:gd name="T24" fmla="*/ 1 w 100"/>
                  <a:gd name="T25" fmla="*/ 1 h 139"/>
                  <a:gd name="T26" fmla="*/ 1 w 100"/>
                  <a:gd name="T27" fmla="*/ 1 h 139"/>
                  <a:gd name="T28" fmla="*/ 1 w 100"/>
                  <a:gd name="T29" fmla="*/ 1 h 139"/>
                  <a:gd name="T30" fmla="*/ 1 w 100"/>
                  <a:gd name="T31" fmla="*/ 1 h 139"/>
                  <a:gd name="T32" fmla="*/ 0 w 100"/>
                  <a:gd name="T33" fmla="*/ 0 h 139"/>
                  <a:gd name="T34" fmla="*/ 1 w 100"/>
                  <a:gd name="T35" fmla="*/ 1 h 139"/>
                  <a:gd name="T36" fmla="*/ 1 w 100"/>
                  <a:gd name="T37" fmla="*/ 1 h 139"/>
                  <a:gd name="T38" fmla="*/ 1 w 100"/>
                  <a:gd name="T39" fmla="*/ 1 h 139"/>
                  <a:gd name="T40" fmla="*/ 1 w 100"/>
                  <a:gd name="T41" fmla="*/ 1 h 139"/>
                  <a:gd name="T42" fmla="*/ 1 w 100"/>
                  <a:gd name="T43" fmla="*/ 1 h 139"/>
                  <a:gd name="T44" fmla="*/ 1 w 100"/>
                  <a:gd name="T45" fmla="*/ 1 h 139"/>
                  <a:gd name="T46" fmla="*/ 1 w 100"/>
                  <a:gd name="T47" fmla="*/ 1 h 139"/>
                  <a:gd name="T48" fmla="*/ 1 w 100"/>
                  <a:gd name="T49" fmla="*/ 1 h 1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 h="139">
                    <a:moveTo>
                      <a:pt x="49" y="92"/>
                    </a:moveTo>
                    <a:lnTo>
                      <a:pt x="54" y="98"/>
                    </a:lnTo>
                    <a:lnTo>
                      <a:pt x="60" y="106"/>
                    </a:lnTo>
                    <a:lnTo>
                      <a:pt x="65" y="112"/>
                    </a:lnTo>
                    <a:lnTo>
                      <a:pt x="70" y="120"/>
                    </a:lnTo>
                    <a:lnTo>
                      <a:pt x="75" y="126"/>
                    </a:lnTo>
                    <a:lnTo>
                      <a:pt x="82" y="133"/>
                    </a:lnTo>
                    <a:lnTo>
                      <a:pt x="89" y="136"/>
                    </a:lnTo>
                    <a:lnTo>
                      <a:pt x="100" y="139"/>
                    </a:lnTo>
                    <a:lnTo>
                      <a:pt x="89" y="119"/>
                    </a:lnTo>
                    <a:lnTo>
                      <a:pt x="77" y="101"/>
                    </a:lnTo>
                    <a:lnTo>
                      <a:pt x="65" y="84"/>
                    </a:lnTo>
                    <a:lnTo>
                      <a:pt x="53" y="67"/>
                    </a:lnTo>
                    <a:lnTo>
                      <a:pt x="40" y="49"/>
                    </a:lnTo>
                    <a:lnTo>
                      <a:pt x="27" y="31"/>
                    </a:lnTo>
                    <a:lnTo>
                      <a:pt x="13" y="16"/>
                    </a:lnTo>
                    <a:lnTo>
                      <a:pt x="0" y="0"/>
                    </a:lnTo>
                    <a:lnTo>
                      <a:pt x="3" y="11"/>
                    </a:lnTo>
                    <a:lnTo>
                      <a:pt x="9" y="22"/>
                    </a:lnTo>
                    <a:lnTo>
                      <a:pt x="16" y="34"/>
                    </a:lnTo>
                    <a:lnTo>
                      <a:pt x="23" y="46"/>
                    </a:lnTo>
                    <a:lnTo>
                      <a:pt x="28" y="57"/>
                    </a:lnTo>
                    <a:lnTo>
                      <a:pt x="35" y="68"/>
                    </a:lnTo>
                    <a:lnTo>
                      <a:pt x="42" y="79"/>
                    </a:lnTo>
                    <a:lnTo>
                      <a:pt x="49"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71">
                <a:extLst>
                  <a:ext uri="{FF2B5EF4-FFF2-40B4-BE49-F238E27FC236}">
                    <a16:creationId xmlns:a16="http://schemas.microsoft.com/office/drawing/2014/main" xmlns="" id="{91994DAE-506D-48CD-B2BA-3FB7E8C5DB1D}"/>
                  </a:ext>
                </a:extLst>
              </p:cNvPr>
              <p:cNvSpPr>
                <a:spLocks/>
              </p:cNvSpPr>
              <p:nvPr/>
            </p:nvSpPr>
            <p:spPr bwMode="auto">
              <a:xfrm>
                <a:off x="2214" y="3644"/>
                <a:ext cx="19" cy="8"/>
              </a:xfrm>
              <a:custGeom>
                <a:avLst/>
                <a:gdLst>
                  <a:gd name="T0" fmla="*/ 0 w 39"/>
                  <a:gd name="T1" fmla="*/ 0 h 16"/>
                  <a:gd name="T2" fmla="*/ 0 w 39"/>
                  <a:gd name="T3" fmla="*/ 1 h 16"/>
                  <a:gd name="T4" fmla="*/ 0 w 39"/>
                  <a:gd name="T5" fmla="*/ 1 h 16"/>
                  <a:gd name="T6" fmla="*/ 0 w 39"/>
                  <a:gd name="T7" fmla="*/ 1 h 16"/>
                  <a:gd name="T8" fmla="*/ 0 w 39"/>
                  <a:gd name="T9" fmla="*/ 1 h 16"/>
                  <a:gd name="T10" fmla="*/ 0 w 39"/>
                  <a:gd name="T11" fmla="*/ 1 h 16"/>
                  <a:gd name="T12" fmla="*/ 0 w 39"/>
                  <a:gd name="T13" fmla="*/ 1 h 16"/>
                  <a:gd name="T14" fmla="*/ 0 w 39"/>
                  <a:gd name="T15" fmla="*/ 1 h 16"/>
                  <a:gd name="T16" fmla="*/ 0 w 39"/>
                  <a:gd name="T17" fmla="*/ 1 h 16"/>
                  <a:gd name="T18" fmla="*/ 0 w 39"/>
                  <a:gd name="T19" fmla="*/ 1 h 16"/>
                  <a:gd name="T20" fmla="*/ 0 w 39"/>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16">
                    <a:moveTo>
                      <a:pt x="0" y="0"/>
                    </a:moveTo>
                    <a:lnTo>
                      <a:pt x="7" y="8"/>
                    </a:lnTo>
                    <a:lnTo>
                      <a:pt x="17" y="13"/>
                    </a:lnTo>
                    <a:lnTo>
                      <a:pt x="26" y="15"/>
                    </a:lnTo>
                    <a:lnTo>
                      <a:pt x="39" y="16"/>
                    </a:lnTo>
                    <a:lnTo>
                      <a:pt x="34" y="9"/>
                    </a:lnTo>
                    <a:lnTo>
                      <a:pt x="30" y="7"/>
                    </a:lnTo>
                    <a:lnTo>
                      <a:pt x="24" y="6"/>
                    </a:lnTo>
                    <a:lnTo>
                      <a:pt x="20" y="6"/>
                    </a:lnTo>
                    <a:lnTo>
                      <a:pt x="8"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72">
                <a:extLst>
                  <a:ext uri="{FF2B5EF4-FFF2-40B4-BE49-F238E27FC236}">
                    <a16:creationId xmlns:a16="http://schemas.microsoft.com/office/drawing/2014/main" xmlns="" id="{66D68E30-65E5-49BF-B1F6-DF9FA88344E6}"/>
                  </a:ext>
                </a:extLst>
              </p:cNvPr>
              <p:cNvSpPr>
                <a:spLocks/>
              </p:cNvSpPr>
              <p:nvPr/>
            </p:nvSpPr>
            <p:spPr bwMode="auto">
              <a:xfrm>
                <a:off x="2187" y="3676"/>
                <a:ext cx="9" cy="9"/>
              </a:xfrm>
              <a:custGeom>
                <a:avLst/>
                <a:gdLst>
                  <a:gd name="T0" fmla="*/ 1 w 18"/>
                  <a:gd name="T1" fmla="*/ 1 h 17"/>
                  <a:gd name="T2" fmla="*/ 1 w 18"/>
                  <a:gd name="T3" fmla="*/ 1 h 17"/>
                  <a:gd name="T4" fmla="*/ 1 w 18"/>
                  <a:gd name="T5" fmla="*/ 0 h 17"/>
                  <a:gd name="T6" fmla="*/ 1 w 18"/>
                  <a:gd name="T7" fmla="*/ 1 h 17"/>
                  <a:gd name="T8" fmla="*/ 1 w 18"/>
                  <a:gd name="T9" fmla="*/ 1 h 17"/>
                  <a:gd name="T10" fmla="*/ 0 w 18"/>
                  <a:gd name="T11" fmla="*/ 1 h 17"/>
                  <a:gd name="T12" fmla="*/ 1 w 18"/>
                  <a:gd name="T13" fmla="*/ 1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7">
                    <a:moveTo>
                      <a:pt x="3" y="17"/>
                    </a:moveTo>
                    <a:lnTo>
                      <a:pt x="18" y="17"/>
                    </a:lnTo>
                    <a:lnTo>
                      <a:pt x="8" y="0"/>
                    </a:lnTo>
                    <a:lnTo>
                      <a:pt x="4" y="4"/>
                    </a:lnTo>
                    <a:lnTo>
                      <a:pt x="1" y="8"/>
                    </a:lnTo>
                    <a:lnTo>
                      <a:pt x="0" y="13"/>
                    </a:lnTo>
                    <a:lnTo>
                      <a:pt x="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73">
                <a:extLst>
                  <a:ext uri="{FF2B5EF4-FFF2-40B4-BE49-F238E27FC236}">
                    <a16:creationId xmlns:a16="http://schemas.microsoft.com/office/drawing/2014/main" xmlns="" id="{05CBB8CE-2DEA-4AB8-983F-77477747AA9B}"/>
                  </a:ext>
                </a:extLst>
              </p:cNvPr>
              <p:cNvSpPr>
                <a:spLocks/>
              </p:cNvSpPr>
              <p:nvPr/>
            </p:nvSpPr>
            <p:spPr bwMode="auto">
              <a:xfrm>
                <a:off x="2888" y="3685"/>
                <a:ext cx="319" cy="536"/>
              </a:xfrm>
              <a:custGeom>
                <a:avLst/>
                <a:gdLst/>
                <a:ahLst/>
                <a:cxnLst>
                  <a:cxn ang="0">
                    <a:pos x="11" y="458"/>
                  </a:cxn>
                  <a:cxn ang="0">
                    <a:pos x="21" y="581"/>
                  </a:cxn>
                  <a:cxn ang="0">
                    <a:pos x="49" y="701"/>
                  </a:cxn>
                  <a:cxn ang="0">
                    <a:pos x="64" y="732"/>
                  </a:cxn>
                  <a:cxn ang="0">
                    <a:pos x="71" y="773"/>
                  </a:cxn>
                  <a:cxn ang="0">
                    <a:pos x="97" y="804"/>
                  </a:cxn>
                  <a:cxn ang="0">
                    <a:pos x="138" y="837"/>
                  </a:cxn>
                  <a:cxn ang="0">
                    <a:pos x="182" y="855"/>
                  </a:cxn>
                  <a:cxn ang="0">
                    <a:pos x="231" y="862"/>
                  </a:cxn>
                  <a:cxn ang="0">
                    <a:pos x="271" y="886"/>
                  </a:cxn>
                  <a:cxn ang="0">
                    <a:pos x="303" y="920"/>
                  </a:cxn>
                  <a:cxn ang="0">
                    <a:pos x="311" y="950"/>
                  </a:cxn>
                  <a:cxn ang="0">
                    <a:pos x="314" y="981"/>
                  </a:cxn>
                  <a:cxn ang="0">
                    <a:pos x="322" y="995"/>
                  </a:cxn>
                  <a:cxn ang="0">
                    <a:pos x="382" y="989"/>
                  </a:cxn>
                  <a:cxn ang="0">
                    <a:pos x="437" y="985"/>
                  </a:cxn>
                  <a:cxn ang="0">
                    <a:pos x="446" y="994"/>
                  </a:cxn>
                  <a:cxn ang="0">
                    <a:pos x="426" y="1000"/>
                  </a:cxn>
                  <a:cxn ang="0">
                    <a:pos x="408" y="1005"/>
                  </a:cxn>
                  <a:cxn ang="0">
                    <a:pos x="328" y="1022"/>
                  </a:cxn>
                  <a:cxn ang="0">
                    <a:pos x="251" y="1043"/>
                  </a:cxn>
                  <a:cxn ang="0">
                    <a:pos x="194" y="1047"/>
                  </a:cxn>
                  <a:cxn ang="0">
                    <a:pos x="202" y="1062"/>
                  </a:cxn>
                  <a:cxn ang="0">
                    <a:pos x="271" y="1064"/>
                  </a:cxn>
                  <a:cxn ang="0">
                    <a:pos x="428" y="1058"/>
                  </a:cxn>
                  <a:cxn ang="0">
                    <a:pos x="557" y="1001"/>
                  </a:cxn>
                  <a:cxn ang="0">
                    <a:pos x="600" y="948"/>
                  </a:cxn>
                  <a:cxn ang="0">
                    <a:pos x="623" y="935"/>
                  </a:cxn>
                  <a:cxn ang="0">
                    <a:pos x="641" y="918"/>
                  </a:cxn>
                  <a:cxn ang="0">
                    <a:pos x="639" y="895"/>
                  </a:cxn>
                  <a:cxn ang="0">
                    <a:pos x="629" y="878"/>
                  </a:cxn>
                  <a:cxn ang="0">
                    <a:pos x="608" y="871"/>
                  </a:cxn>
                  <a:cxn ang="0">
                    <a:pos x="583" y="871"/>
                  </a:cxn>
                  <a:cxn ang="0">
                    <a:pos x="559" y="875"/>
                  </a:cxn>
                  <a:cxn ang="0">
                    <a:pos x="532" y="885"/>
                  </a:cxn>
                  <a:cxn ang="0">
                    <a:pos x="508" y="906"/>
                  </a:cxn>
                  <a:cxn ang="0">
                    <a:pos x="482" y="895"/>
                  </a:cxn>
                  <a:cxn ang="0">
                    <a:pos x="433" y="893"/>
                  </a:cxn>
                  <a:cxn ang="0">
                    <a:pos x="402" y="857"/>
                  </a:cxn>
                  <a:cxn ang="0">
                    <a:pos x="361" y="852"/>
                  </a:cxn>
                  <a:cxn ang="0">
                    <a:pos x="344" y="842"/>
                  </a:cxn>
                  <a:cxn ang="0">
                    <a:pos x="323" y="842"/>
                  </a:cxn>
                  <a:cxn ang="0">
                    <a:pos x="296" y="828"/>
                  </a:cxn>
                  <a:cxn ang="0">
                    <a:pos x="257" y="818"/>
                  </a:cxn>
                  <a:cxn ang="0">
                    <a:pos x="218" y="816"/>
                  </a:cxn>
                  <a:cxn ang="0">
                    <a:pos x="170" y="778"/>
                  </a:cxn>
                  <a:cxn ang="0">
                    <a:pos x="133" y="737"/>
                  </a:cxn>
                  <a:cxn ang="0">
                    <a:pos x="117" y="691"/>
                  </a:cxn>
                  <a:cxn ang="0">
                    <a:pos x="138" y="677"/>
                  </a:cxn>
                  <a:cxn ang="0">
                    <a:pos x="178" y="681"/>
                  </a:cxn>
                  <a:cxn ang="0">
                    <a:pos x="185" y="660"/>
                  </a:cxn>
                  <a:cxn ang="0">
                    <a:pos x="183" y="616"/>
                  </a:cxn>
                  <a:cxn ang="0">
                    <a:pos x="163" y="576"/>
                  </a:cxn>
                  <a:cxn ang="0">
                    <a:pos x="129" y="482"/>
                  </a:cxn>
                  <a:cxn ang="0">
                    <a:pos x="64" y="279"/>
                  </a:cxn>
                  <a:cxn ang="0">
                    <a:pos x="13" y="70"/>
                  </a:cxn>
                  <a:cxn ang="0">
                    <a:pos x="3" y="95"/>
                  </a:cxn>
                  <a:cxn ang="0">
                    <a:pos x="14" y="237"/>
                  </a:cxn>
                  <a:cxn ang="0">
                    <a:pos x="6" y="375"/>
                  </a:cxn>
                </a:cxnLst>
                <a:rect l="0" t="0" r="r" b="b"/>
                <a:pathLst>
                  <a:path w="641" h="1072">
                    <a:moveTo>
                      <a:pt x="6" y="375"/>
                    </a:moveTo>
                    <a:lnTo>
                      <a:pt x="8" y="416"/>
                    </a:lnTo>
                    <a:lnTo>
                      <a:pt x="11" y="458"/>
                    </a:lnTo>
                    <a:lnTo>
                      <a:pt x="14" y="499"/>
                    </a:lnTo>
                    <a:lnTo>
                      <a:pt x="17" y="541"/>
                    </a:lnTo>
                    <a:lnTo>
                      <a:pt x="21" y="581"/>
                    </a:lnTo>
                    <a:lnTo>
                      <a:pt x="27" y="622"/>
                    </a:lnTo>
                    <a:lnTo>
                      <a:pt x="36" y="662"/>
                    </a:lnTo>
                    <a:lnTo>
                      <a:pt x="49" y="701"/>
                    </a:lnTo>
                    <a:lnTo>
                      <a:pt x="57" y="709"/>
                    </a:lnTo>
                    <a:lnTo>
                      <a:pt x="62" y="720"/>
                    </a:lnTo>
                    <a:lnTo>
                      <a:pt x="64" y="732"/>
                    </a:lnTo>
                    <a:lnTo>
                      <a:pt x="66" y="747"/>
                    </a:lnTo>
                    <a:lnTo>
                      <a:pt x="67" y="760"/>
                    </a:lnTo>
                    <a:lnTo>
                      <a:pt x="71" y="773"/>
                    </a:lnTo>
                    <a:lnTo>
                      <a:pt x="75" y="786"/>
                    </a:lnTo>
                    <a:lnTo>
                      <a:pt x="84" y="797"/>
                    </a:lnTo>
                    <a:lnTo>
                      <a:pt x="97" y="804"/>
                    </a:lnTo>
                    <a:lnTo>
                      <a:pt x="110" y="816"/>
                    </a:lnTo>
                    <a:lnTo>
                      <a:pt x="124" y="826"/>
                    </a:lnTo>
                    <a:lnTo>
                      <a:pt x="138" y="837"/>
                    </a:lnTo>
                    <a:lnTo>
                      <a:pt x="151" y="846"/>
                    </a:lnTo>
                    <a:lnTo>
                      <a:pt x="166" y="853"/>
                    </a:lnTo>
                    <a:lnTo>
                      <a:pt x="182" y="855"/>
                    </a:lnTo>
                    <a:lnTo>
                      <a:pt x="203" y="854"/>
                    </a:lnTo>
                    <a:lnTo>
                      <a:pt x="216" y="857"/>
                    </a:lnTo>
                    <a:lnTo>
                      <a:pt x="231" y="862"/>
                    </a:lnTo>
                    <a:lnTo>
                      <a:pt x="245" y="869"/>
                    </a:lnTo>
                    <a:lnTo>
                      <a:pt x="260" y="878"/>
                    </a:lnTo>
                    <a:lnTo>
                      <a:pt x="271" y="886"/>
                    </a:lnTo>
                    <a:lnTo>
                      <a:pt x="284" y="898"/>
                    </a:lnTo>
                    <a:lnTo>
                      <a:pt x="293" y="908"/>
                    </a:lnTo>
                    <a:lnTo>
                      <a:pt x="303" y="920"/>
                    </a:lnTo>
                    <a:lnTo>
                      <a:pt x="305" y="929"/>
                    </a:lnTo>
                    <a:lnTo>
                      <a:pt x="309" y="940"/>
                    </a:lnTo>
                    <a:lnTo>
                      <a:pt x="311" y="950"/>
                    </a:lnTo>
                    <a:lnTo>
                      <a:pt x="314" y="961"/>
                    </a:lnTo>
                    <a:lnTo>
                      <a:pt x="314" y="970"/>
                    </a:lnTo>
                    <a:lnTo>
                      <a:pt x="314" y="981"/>
                    </a:lnTo>
                    <a:lnTo>
                      <a:pt x="311" y="990"/>
                    </a:lnTo>
                    <a:lnTo>
                      <a:pt x="305" y="1000"/>
                    </a:lnTo>
                    <a:lnTo>
                      <a:pt x="322" y="995"/>
                    </a:lnTo>
                    <a:lnTo>
                      <a:pt x="342" y="992"/>
                    </a:lnTo>
                    <a:lnTo>
                      <a:pt x="361" y="990"/>
                    </a:lnTo>
                    <a:lnTo>
                      <a:pt x="382" y="989"/>
                    </a:lnTo>
                    <a:lnTo>
                      <a:pt x="400" y="986"/>
                    </a:lnTo>
                    <a:lnTo>
                      <a:pt x="419" y="986"/>
                    </a:lnTo>
                    <a:lnTo>
                      <a:pt x="437" y="985"/>
                    </a:lnTo>
                    <a:lnTo>
                      <a:pt x="457" y="987"/>
                    </a:lnTo>
                    <a:lnTo>
                      <a:pt x="451" y="991"/>
                    </a:lnTo>
                    <a:lnTo>
                      <a:pt x="446" y="994"/>
                    </a:lnTo>
                    <a:lnTo>
                      <a:pt x="440" y="997"/>
                    </a:lnTo>
                    <a:lnTo>
                      <a:pt x="434" y="999"/>
                    </a:lnTo>
                    <a:lnTo>
                      <a:pt x="426" y="1000"/>
                    </a:lnTo>
                    <a:lnTo>
                      <a:pt x="419" y="1001"/>
                    </a:lnTo>
                    <a:lnTo>
                      <a:pt x="412" y="1002"/>
                    </a:lnTo>
                    <a:lnTo>
                      <a:pt x="408" y="1005"/>
                    </a:lnTo>
                    <a:lnTo>
                      <a:pt x="379" y="1007"/>
                    </a:lnTo>
                    <a:lnTo>
                      <a:pt x="353" y="1014"/>
                    </a:lnTo>
                    <a:lnTo>
                      <a:pt x="328" y="1022"/>
                    </a:lnTo>
                    <a:lnTo>
                      <a:pt x="303" y="1031"/>
                    </a:lnTo>
                    <a:lnTo>
                      <a:pt x="277" y="1038"/>
                    </a:lnTo>
                    <a:lnTo>
                      <a:pt x="251" y="1043"/>
                    </a:lnTo>
                    <a:lnTo>
                      <a:pt x="222" y="1044"/>
                    </a:lnTo>
                    <a:lnTo>
                      <a:pt x="195" y="1041"/>
                    </a:lnTo>
                    <a:lnTo>
                      <a:pt x="194" y="1047"/>
                    </a:lnTo>
                    <a:lnTo>
                      <a:pt x="195" y="1052"/>
                    </a:lnTo>
                    <a:lnTo>
                      <a:pt x="197" y="1057"/>
                    </a:lnTo>
                    <a:lnTo>
                      <a:pt x="202" y="1062"/>
                    </a:lnTo>
                    <a:lnTo>
                      <a:pt x="211" y="1068"/>
                    </a:lnTo>
                    <a:lnTo>
                      <a:pt x="223" y="1072"/>
                    </a:lnTo>
                    <a:lnTo>
                      <a:pt x="271" y="1064"/>
                    </a:lnTo>
                    <a:lnTo>
                      <a:pt x="323" y="1063"/>
                    </a:lnTo>
                    <a:lnTo>
                      <a:pt x="376" y="1060"/>
                    </a:lnTo>
                    <a:lnTo>
                      <a:pt x="428" y="1058"/>
                    </a:lnTo>
                    <a:lnTo>
                      <a:pt x="476" y="1049"/>
                    </a:lnTo>
                    <a:lnTo>
                      <a:pt x="520" y="1032"/>
                    </a:lnTo>
                    <a:lnTo>
                      <a:pt x="557" y="1001"/>
                    </a:lnTo>
                    <a:lnTo>
                      <a:pt x="586" y="957"/>
                    </a:lnTo>
                    <a:lnTo>
                      <a:pt x="593" y="951"/>
                    </a:lnTo>
                    <a:lnTo>
                      <a:pt x="600" y="948"/>
                    </a:lnTo>
                    <a:lnTo>
                      <a:pt x="608" y="943"/>
                    </a:lnTo>
                    <a:lnTo>
                      <a:pt x="616" y="940"/>
                    </a:lnTo>
                    <a:lnTo>
                      <a:pt x="623" y="935"/>
                    </a:lnTo>
                    <a:lnTo>
                      <a:pt x="630" y="931"/>
                    </a:lnTo>
                    <a:lnTo>
                      <a:pt x="635" y="924"/>
                    </a:lnTo>
                    <a:lnTo>
                      <a:pt x="641" y="918"/>
                    </a:lnTo>
                    <a:lnTo>
                      <a:pt x="641" y="910"/>
                    </a:lnTo>
                    <a:lnTo>
                      <a:pt x="641" y="902"/>
                    </a:lnTo>
                    <a:lnTo>
                      <a:pt x="639" y="895"/>
                    </a:lnTo>
                    <a:lnTo>
                      <a:pt x="638" y="890"/>
                    </a:lnTo>
                    <a:lnTo>
                      <a:pt x="633" y="883"/>
                    </a:lnTo>
                    <a:lnTo>
                      <a:pt x="629" y="878"/>
                    </a:lnTo>
                    <a:lnTo>
                      <a:pt x="623" y="874"/>
                    </a:lnTo>
                    <a:lnTo>
                      <a:pt x="617" y="871"/>
                    </a:lnTo>
                    <a:lnTo>
                      <a:pt x="608" y="871"/>
                    </a:lnTo>
                    <a:lnTo>
                      <a:pt x="600" y="871"/>
                    </a:lnTo>
                    <a:lnTo>
                      <a:pt x="591" y="871"/>
                    </a:lnTo>
                    <a:lnTo>
                      <a:pt x="583" y="871"/>
                    </a:lnTo>
                    <a:lnTo>
                      <a:pt x="574" y="871"/>
                    </a:lnTo>
                    <a:lnTo>
                      <a:pt x="566" y="872"/>
                    </a:lnTo>
                    <a:lnTo>
                      <a:pt x="559" y="875"/>
                    </a:lnTo>
                    <a:lnTo>
                      <a:pt x="553" y="882"/>
                    </a:lnTo>
                    <a:lnTo>
                      <a:pt x="541" y="879"/>
                    </a:lnTo>
                    <a:lnTo>
                      <a:pt x="532" y="885"/>
                    </a:lnTo>
                    <a:lnTo>
                      <a:pt x="523" y="892"/>
                    </a:lnTo>
                    <a:lnTo>
                      <a:pt x="516" y="900"/>
                    </a:lnTo>
                    <a:lnTo>
                      <a:pt x="508" y="906"/>
                    </a:lnTo>
                    <a:lnTo>
                      <a:pt x="500" y="909"/>
                    </a:lnTo>
                    <a:lnTo>
                      <a:pt x="491" y="906"/>
                    </a:lnTo>
                    <a:lnTo>
                      <a:pt x="482" y="895"/>
                    </a:lnTo>
                    <a:lnTo>
                      <a:pt x="460" y="903"/>
                    </a:lnTo>
                    <a:lnTo>
                      <a:pt x="445" y="902"/>
                    </a:lnTo>
                    <a:lnTo>
                      <a:pt x="433" y="893"/>
                    </a:lnTo>
                    <a:lnTo>
                      <a:pt x="424" y="880"/>
                    </a:lnTo>
                    <a:lnTo>
                      <a:pt x="413" y="867"/>
                    </a:lnTo>
                    <a:lnTo>
                      <a:pt x="402" y="857"/>
                    </a:lnTo>
                    <a:lnTo>
                      <a:pt x="386" y="852"/>
                    </a:lnTo>
                    <a:lnTo>
                      <a:pt x="367" y="859"/>
                    </a:lnTo>
                    <a:lnTo>
                      <a:pt x="361" y="852"/>
                    </a:lnTo>
                    <a:lnTo>
                      <a:pt x="356" y="847"/>
                    </a:lnTo>
                    <a:lnTo>
                      <a:pt x="350" y="843"/>
                    </a:lnTo>
                    <a:lnTo>
                      <a:pt x="344" y="842"/>
                    </a:lnTo>
                    <a:lnTo>
                      <a:pt x="337" y="839"/>
                    </a:lnTo>
                    <a:lnTo>
                      <a:pt x="330" y="841"/>
                    </a:lnTo>
                    <a:lnTo>
                      <a:pt x="323" y="842"/>
                    </a:lnTo>
                    <a:lnTo>
                      <a:pt x="318" y="846"/>
                    </a:lnTo>
                    <a:lnTo>
                      <a:pt x="306" y="835"/>
                    </a:lnTo>
                    <a:lnTo>
                      <a:pt x="296" y="828"/>
                    </a:lnTo>
                    <a:lnTo>
                      <a:pt x="284" y="822"/>
                    </a:lnTo>
                    <a:lnTo>
                      <a:pt x="271" y="820"/>
                    </a:lnTo>
                    <a:lnTo>
                      <a:pt x="257" y="818"/>
                    </a:lnTo>
                    <a:lnTo>
                      <a:pt x="244" y="818"/>
                    </a:lnTo>
                    <a:lnTo>
                      <a:pt x="230" y="817"/>
                    </a:lnTo>
                    <a:lnTo>
                      <a:pt x="218" y="816"/>
                    </a:lnTo>
                    <a:lnTo>
                      <a:pt x="202" y="802"/>
                    </a:lnTo>
                    <a:lnTo>
                      <a:pt x="186" y="791"/>
                    </a:lnTo>
                    <a:lnTo>
                      <a:pt x="170" y="778"/>
                    </a:lnTo>
                    <a:lnTo>
                      <a:pt x="156" y="767"/>
                    </a:lnTo>
                    <a:lnTo>
                      <a:pt x="142" y="752"/>
                    </a:lnTo>
                    <a:lnTo>
                      <a:pt x="133" y="737"/>
                    </a:lnTo>
                    <a:lnTo>
                      <a:pt x="126" y="719"/>
                    </a:lnTo>
                    <a:lnTo>
                      <a:pt x="125" y="701"/>
                    </a:lnTo>
                    <a:lnTo>
                      <a:pt x="117" y="691"/>
                    </a:lnTo>
                    <a:lnTo>
                      <a:pt x="118" y="682"/>
                    </a:lnTo>
                    <a:lnTo>
                      <a:pt x="125" y="677"/>
                    </a:lnTo>
                    <a:lnTo>
                      <a:pt x="138" y="677"/>
                    </a:lnTo>
                    <a:lnTo>
                      <a:pt x="151" y="678"/>
                    </a:lnTo>
                    <a:lnTo>
                      <a:pt x="166" y="681"/>
                    </a:lnTo>
                    <a:lnTo>
                      <a:pt x="178" y="681"/>
                    </a:lnTo>
                    <a:lnTo>
                      <a:pt x="187" y="680"/>
                    </a:lnTo>
                    <a:lnTo>
                      <a:pt x="189" y="672"/>
                    </a:lnTo>
                    <a:lnTo>
                      <a:pt x="185" y="660"/>
                    </a:lnTo>
                    <a:lnTo>
                      <a:pt x="187" y="644"/>
                    </a:lnTo>
                    <a:lnTo>
                      <a:pt x="187" y="630"/>
                    </a:lnTo>
                    <a:lnTo>
                      <a:pt x="183" y="616"/>
                    </a:lnTo>
                    <a:lnTo>
                      <a:pt x="178" y="603"/>
                    </a:lnTo>
                    <a:lnTo>
                      <a:pt x="170" y="589"/>
                    </a:lnTo>
                    <a:lnTo>
                      <a:pt x="163" y="576"/>
                    </a:lnTo>
                    <a:lnTo>
                      <a:pt x="156" y="563"/>
                    </a:lnTo>
                    <a:lnTo>
                      <a:pt x="154" y="549"/>
                    </a:lnTo>
                    <a:lnTo>
                      <a:pt x="129" y="482"/>
                    </a:lnTo>
                    <a:lnTo>
                      <a:pt x="106" y="415"/>
                    </a:lnTo>
                    <a:lnTo>
                      <a:pt x="83" y="346"/>
                    </a:lnTo>
                    <a:lnTo>
                      <a:pt x="64" y="279"/>
                    </a:lnTo>
                    <a:lnTo>
                      <a:pt x="44" y="210"/>
                    </a:lnTo>
                    <a:lnTo>
                      <a:pt x="27" y="140"/>
                    </a:lnTo>
                    <a:lnTo>
                      <a:pt x="13" y="70"/>
                    </a:lnTo>
                    <a:lnTo>
                      <a:pt x="0" y="0"/>
                    </a:lnTo>
                    <a:lnTo>
                      <a:pt x="0" y="47"/>
                    </a:lnTo>
                    <a:lnTo>
                      <a:pt x="3" y="95"/>
                    </a:lnTo>
                    <a:lnTo>
                      <a:pt x="7" y="143"/>
                    </a:lnTo>
                    <a:lnTo>
                      <a:pt x="11" y="190"/>
                    </a:lnTo>
                    <a:lnTo>
                      <a:pt x="14" y="237"/>
                    </a:lnTo>
                    <a:lnTo>
                      <a:pt x="15" y="284"/>
                    </a:lnTo>
                    <a:lnTo>
                      <a:pt x="11" y="329"/>
                    </a:lnTo>
                    <a:lnTo>
                      <a:pt x="6" y="375"/>
                    </a:lnTo>
                    <a:close/>
                  </a:path>
                </a:pathLst>
              </a:custGeom>
              <a:solidFill>
                <a:schemeClr val="tx2">
                  <a:lumMod val="60000"/>
                  <a:lumOff val="4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76" name="Freeform 74">
                <a:extLst>
                  <a:ext uri="{FF2B5EF4-FFF2-40B4-BE49-F238E27FC236}">
                    <a16:creationId xmlns:a16="http://schemas.microsoft.com/office/drawing/2014/main" xmlns="" id="{FBC02BE1-E836-432E-933E-63705B5751CE}"/>
                  </a:ext>
                </a:extLst>
              </p:cNvPr>
              <p:cNvSpPr>
                <a:spLocks/>
              </p:cNvSpPr>
              <p:nvPr/>
            </p:nvSpPr>
            <p:spPr bwMode="auto">
              <a:xfrm>
                <a:off x="2995" y="3695"/>
                <a:ext cx="18" cy="30"/>
              </a:xfrm>
              <a:custGeom>
                <a:avLst/>
                <a:gdLst>
                  <a:gd name="T0" fmla="*/ 0 w 36"/>
                  <a:gd name="T1" fmla="*/ 0 h 59"/>
                  <a:gd name="T2" fmla="*/ 1 w 36"/>
                  <a:gd name="T3" fmla="*/ 1 h 59"/>
                  <a:gd name="T4" fmla="*/ 1 w 36"/>
                  <a:gd name="T5" fmla="*/ 1 h 59"/>
                  <a:gd name="T6" fmla="*/ 1 w 36"/>
                  <a:gd name="T7" fmla="*/ 1 h 59"/>
                  <a:gd name="T8" fmla="*/ 1 w 36"/>
                  <a:gd name="T9" fmla="*/ 1 h 59"/>
                  <a:gd name="T10" fmla="*/ 1 w 36"/>
                  <a:gd name="T11" fmla="*/ 1 h 59"/>
                  <a:gd name="T12" fmla="*/ 1 w 36"/>
                  <a:gd name="T13" fmla="*/ 1 h 59"/>
                  <a:gd name="T14" fmla="*/ 1 w 36"/>
                  <a:gd name="T15" fmla="*/ 1 h 59"/>
                  <a:gd name="T16" fmla="*/ 1 w 36"/>
                  <a:gd name="T17" fmla="*/ 1 h 59"/>
                  <a:gd name="T18" fmla="*/ 1 w 36"/>
                  <a:gd name="T19" fmla="*/ 1 h 59"/>
                  <a:gd name="T20" fmla="*/ 1 w 36"/>
                  <a:gd name="T21" fmla="*/ 1 h 59"/>
                  <a:gd name="T22" fmla="*/ 1 w 36"/>
                  <a:gd name="T23" fmla="*/ 1 h 59"/>
                  <a:gd name="T24" fmla="*/ 1 w 36"/>
                  <a:gd name="T25" fmla="*/ 1 h 59"/>
                  <a:gd name="T26" fmla="*/ 1 w 36"/>
                  <a:gd name="T27" fmla="*/ 1 h 59"/>
                  <a:gd name="T28" fmla="*/ 1 w 36"/>
                  <a:gd name="T29" fmla="*/ 1 h 59"/>
                  <a:gd name="T30" fmla="*/ 1 w 36"/>
                  <a:gd name="T31" fmla="*/ 1 h 59"/>
                  <a:gd name="T32" fmla="*/ 1 w 36"/>
                  <a:gd name="T33" fmla="*/ 1 h 59"/>
                  <a:gd name="T34" fmla="*/ 0 w 36"/>
                  <a:gd name="T35" fmla="*/ 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 h="59">
                    <a:moveTo>
                      <a:pt x="0" y="0"/>
                    </a:moveTo>
                    <a:lnTo>
                      <a:pt x="4" y="4"/>
                    </a:lnTo>
                    <a:lnTo>
                      <a:pt x="7" y="12"/>
                    </a:lnTo>
                    <a:lnTo>
                      <a:pt x="7" y="19"/>
                    </a:lnTo>
                    <a:lnTo>
                      <a:pt x="9" y="28"/>
                    </a:lnTo>
                    <a:lnTo>
                      <a:pt x="9" y="36"/>
                    </a:lnTo>
                    <a:lnTo>
                      <a:pt x="10" y="44"/>
                    </a:lnTo>
                    <a:lnTo>
                      <a:pt x="12" y="51"/>
                    </a:lnTo>
                    <a:lnTo>
                      <a:pt x="18" y="59"/>
                    </a:lnTo>
                    <a:lnTo>
                      <a:pt x="36" y="59"/>
                    </a:lnTo>
                    <a:lnTo>
                      <a:pt x="35" y="49"/>
                    </a:lnTo>
                    <a:lnTo>
                      <a:pt x="33" y="41"/>
                    </a:lnTo>
                    <a:lnTo>
                      <a:pt x="28" y="33"/>
                    </a:lnTo>
                    <a:lnTo>
                      <a:pt x="25" y="26"/>
                    </a:lnTo>
                    <a:lnTo>
                      <a:pt x="18" y="18"/>
                    </a:lnTo>
                    <a:lnTo>
                      <a:pt x="12" y="11"/>
                    </a:lnTo>
                    <a:lnTo>
                      <a:pt x="5"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75">
                <a:extLst>
                  <a:ext uri="{FF2B5EF4-FFF2-40B4-BE49-F238E27FC236}">
                    <a16:creationId xmlns:a16="http://schemas.microsoft.com/office/drawing/2014/main" xmlns="" id="{B8EA0807-EB5A-4819-AA54-31BADF2B9669}"/>
                  </a:ext>
                </a:extLst>
              </p:cNvPr>
              <p:cNvSpPr>
                <a:spLocks/>
              </p:cNvSpPr>
              <p:nvPr/>
            </p:nvSpPr>
            <p:spPr bwMode="auto">
              <a:xfrm>
                <a:off x="2595" y="3695"/>
                <a:ext cx="4" cy="14"/>
              </a:xfrm>
              <a:custGeom>
                <a:avLst/>
                <a:gdLst>
                  <a:gd name="T0" fmla="*/ 1 w 8"/>
                  <a:gd name="T1" fmla="*/ 1 h 28"/>
                  <a:gd name="T2" fmla="*/ 1 w 8"/>
                  <a:gd name="T3" fmla="*/ 1 h 28"/>
                  <a:gd name="T4" fmla="*/ 1 w 8"/>
                  <a:gd name="T5" fmla="*/ 1 h 28"/>
                  <a:gd name="T6" fmla="*/ 1 w 8"/>
                  <a:gd name="T7" fmla="*/ 1 h 28"/>
                  <a:gd name="T8" fmla="*/ 1 w 8"/>
                  <a:gd name="T9" fmla="*/ 0 h 28"/>
                  <a:gd name="T10" fmla="*/ 1 w 8"/>
                  <a:gd name="T11" fmla="*/ 1 h 28"/>
                  <a:gd name="T12" fmla="*/ 1 w 8"/>
                  <a:gd name="T13" fmla="*/ 1 h 28"/>
                  <a:gd name="T14" fmla="*/ 0 w 8"/>
                  <a:gd name="T15" fmla="*/ 1 h 28"/>
                  <a:gd name="T16" fmla="*/ 1 w 8"/>
                  <a:gd name="T17" fmla="*/ 1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28">
                    <a:moveTo>
                      <a:pt x="5" y="28"/>
                    </a:moveTo>
                    <a:lnTo>
                      <a:pt x="8" y="20"/>
                    </a:lnTo>
                    <a:lnTo>
                      <a:pt x="8" y="14"/>
                    </a:lnTo>
                    <a:lnTo>
                      <a:pt x="5" y="7"/>
                    </a:lnTo>
                    <a:lnTo>
                      <a:pt x="7" y="0"/>
                    </a:lnTo>
                    <a:lnTo>
                      <a:pt x="6" y="7"/>
                    </a:lnTo>
                    <a:lnTo>
                      <a:pt x="2" y="14"/>
                    </a:lnTo>
                    <a:lnTo>
                      <a:pt x="0" y="20"/>
                    </a:lnTo>
                    <a:lnTo>
                      <a:pt x="5" y="28"/>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76">
                <a:extLst>
                  <a:ext uri="{FF2B5EF4-FFF2-40B4-BE49-F238E27FC236}">
                    <a16:creationId xmlns:a16="http://schemas.microsoft.com/office/drawing/2014/main" xmlns="" id="{8183A60D-E1FA-4AF0-A400-90032B541C80}"/>
                  </a:ext>
                </a:extLst>
              </p:cNvPr>
              <p:cNvSpPr>
                <a:spLocks/>
              </p:cNvSpPr>
              <p:nvPr/>
            </p:nvSpPr>
            <p:spPr bwMode="auto">
              <a:xfrm>
                <a:off x="2174" y="3713"/>
                <a:ext cx="24" cy="7"/>
              </a:xfrm>
              <a:custGeom>
                <a:avLst/>
                <a:gdLst>
                  <a:gd name="T0" fmla="*/ 0 w 47"/>
                  <a:gd name="T1" fmla="*/ 0 h 15"/>
                  <a:gd name="T2" fmla="*/ 1 w 47"/>
                  <a:gd name="T3" fmla="*/ 0 h 15"/>
                  <a:gd name="T4" fmla="*/ 1 w 47"/>
                  <a:gd name="T5" fmla="*/ 0 h 15"/>
                  <a:gd name="T6" fmla="*/ 1 w 47"/>
                  <a:gd name="T7" fmla="*/ 0 h 15"/>
                  <a:gd name="T8" fmla="*/ 1 w 47"/>
                  <a:gd name="T9" fmla="*/ 0 h 15"/>
                  <a:gd name="T10" fmla="*/ 1 w 47"/>
                  <a:gd name="T11" fmla="*/ 0 h 15"/>
                  <a:gd name="T12" fmla="*/ 1 w 47"/>
                  <a:gd name="T13" fmla="*/ 0 h 15"/>
                  <a:gd name="T14" fmla="*/ 1 w 47"/>
                  <a:gd name="T15" fmla="*/ 0 h 15"/>
                  <a:gd name="T16" fmla="*/ 1 w 47"/>
                  <a:gd name="T17" fmla="*/ 0 h 15"/>
                  <a:gd name="T18" fmla="*/ 1 w 47"/>
                  <a:gd name="T19" fmla="*/ 0 h 15"/>
                  <a:gd name="T20" fmla="*/ 1 w 47"/>
                  <a:gd name="T21" fmla="*/ 0 h 15"/>
                  <a:gd name="T22" fmla="*/ 1 w 47"/>
                  <a:gd name="T23" fmla="*/ 0 h 15"/>
                  <a:gd name="T24" fmla="*/ 1 w 47"/>
                  <a:gd name="T25" fmla="*/ 0 h 15"/>
                  <a:gd name="T26" fmla="*/ 1 w 47"/>
                  <a:gd name="T27" fmla="*/ 0 h 15"/>
                  <a:gd name="T28" fmla="*/ 0 w 47"/>
                  <a:gd name="T29" fmla="*/ 0 h 15"/>
                  <a:gd name="T30" fmla="*/ 0 w 47"/>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 h="15">
                    <a:moveTo>
                      <a:pt x="0" y="6"/>
                    </a:moveTo>
                    <a:lnTo>
                      <a:pt x="8" y="13"/>
                    </a:lnTo>
                    <a:lnTo>
                      <a:pt x="21" y="15"/>
                    </a:lnTo>
                    <a:lnTo>
                      <a:pt x="27" y="14"/>
                    </a:lnTo>
                    <a:lnTo>
                      <a:pt x="34" y="13"/>
                    </a:lnTo>
                    <a:lnTo>
                      <a:pt x="40" y="13"/>
                    </a:lnTo>
                    <a:lnTo>
                      <a:pt x="47" y="14"/>
                    </a:lnTo>
                    <a:lnTo>
                      <a:pt x="43" y="9"/>
                    </a:lnTo>
                    <a:lnTo>
                      <a:pt x="38" y="6"/>
                    </a:lnTo>
                    <a:lnTo>
                      <a:pt x="31" y="4"/>
                    </a:lnTo>
                    <a:lnTo>
                      <a:pt x="26" y="2"/>
                    </a:lnTo>
                    <a:lnTo>
                      <a:pt x="18" y="0"/>
                    </a:lnTo>
                    <a:lnTo>
                      <a:pt x="11" y="0"/>
                    </a:lnTo>
                    <a:lnTo>
                      <a:pt x="5" y="0"/>
                    </a:lnTo>
                    <a:lnTo>
                      <a:pt x="0" y="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77">
                <a:extLst>
                  <a:ext uri="{FF2B5EF4-FFF2-40B4-BE49-F238E27FC236}">
                    <a16:creationId xmlns:a16="http://schemas.microsoft.com/office/drawing/2014/main" xmlns="" id="{D960D76A-CA6D-4355-B386-6CED50D3AE77}"/>
                  </a:ext>
                </a:extLst>
              </p:cNvPr>
              <p:cNvSpPr>
                <a:spLocks/>
              </p:cNvSpPr>
              <p:nvPr/>
            </p:nvSpPr>
            <p:spPr bwMode="auto">
              <a:xfrm>
                <a:off x="2514" y="3735"/>
                <a:ext cx="3" cy="20"/>
              </a:xfrm>
              <a:custGeom>
                <a:avLst/>
                <a:gdLst>
                  <a:gd name="T0" fmla="*/ 0 w 7"/>
                  <a:gd name="T1" fmla="*/ 0 h 41"/>
                  <a:gd name="T2" fmla="*/ 0 w 7"/>
                  <a:gd name="T3" fmla="*/ 0 h 41"/>
                  <a:gd name="T4" fmla="*/ 0 w 7"/>
                  <a:gd name="T5" fmla="*/ 0 h 41"/>
                  <a:gd name="T6" fmla="*/ 0 w 7"/>
                  <a:gd name="T7" fmla="*/ 0 h 41"/>
                  <a:gd name="T8" fmla="*/ 0 w 7"/>
                  <a:gd name="T9" fmla="*/ 0 h 41"/>
                  <a:gd name="T10" fmla="*/ 0 w 7"/>
                  <a:gd name="T11" fmla="*/ 0 h 41"/>
                  <a:gd name="T12" fmla="*/ 0 w 7"/>
                  <a:gd name="T13" fmla="*/ 0 h 41"/>
                  <a:gd name="T14" fmla="*/ 0 w 7"/>
                  <a:gd name="T15" fmla="*/ 0 h 41"/>
                  <a:gd name="T16" fmla="*/ 0 w 7"/>
                  <a:gd name="T17" fmla="*/ 0 h 41"/>
                  <a:gd name="T18" fmla="*/ 0 w 7"/>
                  <a:gd name="T19" fmla="*/ 0 h 41"/>
                  <a:gd name="T20" fmla="*/ 0 w 7"/>
                  <a:gd name="T21" fmla="*/ 0 h 41"/>
                  <a:gd name="T22" fmla="*/ 0 w 7"/>
                  <a:gd name="T23" fmla="*/ 0 h 41"/>
                  <a:gd name="T24" fmla="*/ 0 w 7"/>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41">
                    <a:moveTo>
                      <a:pt x="4" y="41"/>
                    </a:moveTo>
                    <a:lnTo>
                      <a:pt x="6" y="30"/>
                    </a:lnTo>
                    <a:lnTo>
                      <a:pt x="7" y="20"/>
                    </a:lnTo>
                    <a:lnTo>
                      <a:pt x="7" y="8"/>
                    </a:lnTo>
                    <a:lnTo>
                      <a:pt x="4" y="0"/>
                    </a:lnTo>
                    <a:lnTo>
                      <a:pt x="1" y="5"/>
                    </a:lnTo>
                    <a:lnTo>
                      <a:pt x="0" y="11"/>
                    </a:lnTo>
                    <a:lnTo>
                      <a:pt x="0" y="15"/>
                    </a:lnTo>
                    <a:lnTo>
                      <a:pt x="0" y="20"/>
                    </a:lnTo>
                    <a:lnTo>
                      <a:pt x="0" y="23"/>
                    </a:lnTo>
                    <a:lnTo>
                      <a:pt x="0" y="28"/>
                    </a:lnTo>
                    <a:lnTo>
                      <a:pt x="1" y="34"/>
                    </a:lnTo>
                    <a:lnTo>
                      <a:pt x="4" y="41"/>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78">
                <a:extLst>
                  <a:ext uri="{FF2B5EF4-FFF2-40B4-BE49-F238E27FC236}">
                    <a16:creationId xmlns:a16="http://schemas.microsoft.com/office/drawing/2014/main" xmlns="" id="{8BCCEE8C-DF1D-4805-B553-05838D3EC425}"/>
                  </a:ext>
                </a:extLst>
              </p:cNvPr>
              <p:cNvSpPr>
                <a:spLocks/>
              </p:cNvSpPr>
              <p:nvPr/>
            </p:nvSpPr>
            <p:spPr bwMode="auto">
              <a:xfrm>
                <a:off x="2422" y="3741"/>
                <a:ext cx="20" cy="43"/>
              </a:xfrm>
              <a:custGeom>
                <a:avLst/>
                <a:gdLst>
                  <a:gd name="T0" fmla="*/ 1 w 40"/>
                  <a:gd name="T1" fmla="*/ 1 h 85"/>
                  <a:gd name="T2" fmla="*/ 1 w 40"/>
                  <a:gd name="T3" fmla="*/ 1 h 85"/>
                  <a:gd name="T4" fmla="*/ 1 w 40"/>
                  <a:gd name="T5" fmla="*/ 1 h 85"/>
                  <a:gd name="T6" fmla="*/ 1 w 40"/>
                  <a:gd name="T7" fmla="*/ 1 h 85"/>
                  <a:gd name="T8" fmla="*/ 1 w 40"/>
                  <a:gd name="T9" fmla="*/ 1 h 85"/>
                  <a:gd name="T10" fmla="*/ 1 w 40"/>
                  <a:gd name="T11" fmla="*/ 1 h 85"/>
                  <a:gd name="T12" fmla="*/ 1 w 40"/>
                  <a:gd name="T13" fmla="*/ 1 h 85"/>
                  <a:gd name="T14" fmla="*/ 1 w 40"/>
                  <a:gd name="T15" fmla="*/ 1 h 85"/>
                  <a:gd name="T16" fmla="*/ 1 w 40"/>
                  <a:gd name="T17" fmla="*/ 1 h 85"/>
                  <a:gd name="T18" fmla="*/ 1 w 40"/>
                  <a:gd name="T19" fmla="*/ 1 h 85"/>
                  <a:gd name="T20" fmla="*/ 1 w 40"/>
                  <a:gd name="T21" fmla="*/ 0 h 85"/>
                  <a:gd name="T22" fmla="*/ 1 w 40"/>
                  <a:gd name="T23" fmla="*/ 1 h 85"/>
                  <a:gd name="T24" fmla="*/ 1 w 40"/>
                  <a:gd name="T25" fmla="*/ 1 h 85"/>
                  <a:gd name="T26" fmla="*/ 1 w 40"/>
                  <a:gd name="T27" fmla="*/ 1 h 85"/>
                  <a:gd name="T28" fmla="*/ 1 w 40"/>
                  <a:gd name="T29" fmla="*/ 1 h 85"/>
                  <a:gd name="T30" fmla="*/ 1 w 40"/>
                  <a:gd name="T31" fmla="*/ 1 h 85"/>
                  <a:gd name="T32" fmla="*/ 0 w 40"/>
                  <a:gd name="T33" fmla="*/ 1 h 85"/>
                  <a:gd name="T34" fmla="*/ 0 w 40"/>
                  <a:gd name="T35" fmla="*/ 1 h 85"/>
                  <a:gd name="T36" fmla="*/ 1 w 40"/>
                  <a:gd name="T37" fmla="*/ 1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85">
                    <a:moveTo>
                      <a:pt x="7" y="77"/>
                    </a:moveTo>
                    <a:lnTo>
                      <a:pt x="16" y="83"/>
                    </a:lnTo>
                    <a:lnTo>
                      <a:pt x="25" y="85"/>
                    </a:lnTo>
                    <a:lnTo>
                      <a:pt x="28" y="75"/>
                    </a:lnTo>
                    <a:lnTo>
                      <a:pt x="32" y="65"/>
                    </a:lnTo>
                    <a:lnTo>
                      <a:pt x="34" y="54"/>
                    </a:lnTo>
                    <a:lnTo>
                      <a:pt x="37" y="43"/>
                    </a:lnTo>
                    <a:lnTo>
                      <a:pt x="39" y="31"/>
                    </a:lnTo>
                    <a:lnTo>
                      <a:pt x="40" y="21"/>
                    </a:lnTo>
                    <a:lnTo>
                      <a:pt x="40" y="9"/>
                    </a:lnTo>
                    <a:lnTo>
                      <a:pt x="40" y="0"/>
                    </a:lnTo>
                    <a:lnTo>
                      <a:pt x="33" y="8"/>
                    </a:lnTo>
                    <a:lnTo>
                      <a:pt x="26" y="17"/>
                    </a:lnTo>
                    <a:lnTo>
                      <a:pt x="17" y="25"/>
                    </a:lnTo>
                    <a:lnTo>
                      <a:pt x="10" y="35"/>
                    </a:lnTo>
                    <a:lnTo>
                      <a:pt x="3" y="43"/>
                    </a:lnTo>
                    <a:lnTo>
                      <a:pt x="0" y="54"/>
                    </a:lnTo>
                    <a:lnTo>
                      <a:pt x="0" y="64"/>
                    </a:lnTo>
                    <a:lnTo>
                      <a:pt x="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Rectangle 79">
                <a:extLst>
                  <a:ext uri="{FF2B5EF4-FFF2-40B4-BE49-F238E27FC236}">
                    <a16:creationId xmlns:a16="http://schemas.microsoft.com/office/drawing/2014/main" xmlns="" id="{2E6F2875-B9F5-49BE-9A81-9823476945A0}"/>
                  </a:ext>
                </a:extLst>
              </p:cNvPr>
              <p:cNvSpPr>
                <a:spLocks noChangeArrowheads="1"/>
              </p:cNvSpPr>
              <p:nvPr/>
            </p:nvSpPr>
            <p:spPr bwMode="auto">
              <a:xfrm>
                <a:off x="2471" y="3749"/>
                <a:ext cx="3"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82" name="Rectangle 80">
                <a:extLst>
                  <a:ext uri="{FF2B5EF4-FFF2-40B4-BE49-F238E27FC236}">
                    <a16:creationId xmlns:a16="http://schemas.microsoft.com/office/drawing/2014/main" xmlns="" id="{5339C919-770F-4033-8F9E-6ABD4472460B}"/>
                  </a:ext>
                </a:extLst>
              </p:cNvPr>
              <p:cNvSpPr>
                <a:spLocks noChangeArrowheads="1"/>
              </p:cNvSpPr>
              <p:nvPr/>
            </p:nvSpPr>
            <p:spPr bwMode="auto">
              <a:xfrm>
                <a:off x="2399" y="3750"/>
                <a:ext cx="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83" name="Freeform 81">
                <a:extLst>
                  <a:ext uri="{FF2B5EF4-FFF2-40B4-BE49-F238E27FC236}">
                    <a16:creationId xmlns:a16="http://schemas.microsoft.com/office/drawing/2014/main" xmlns="" id="{DBE132CF-CC6B-4FC8-AA1A-03976D861139}"/>
                  </a:ext>
                </a:extLst>
              </p:cNvPr>
              <p:cNvSpPr>
                <a:spLocks/>
              </p:cNvSpPr>
              <p:nvPr/>
            </p:nvSpPr>
            <p:spPr bwMode="auto">
              <a:xfrm>
                <a:off x="2580" y="3762"/>
                <a:ext cx="3" cy="22"/>
              </a:xfrm>
              <a:custGeom>
                <a:avLst/>
                <a:gdLst>
                  <a:gd name="T0" fmla="*/ 1 w 6"/>
                  <a:gd name="T1" fmla="*/ 0 h 44"/>
                  <a:gd name="T2" fmla="*/ 1 w 6"/>
                  <a:gd name="T3" fmla="*/ 0 h 44"/>
                  <a:gd name="T4" fmla="*/ 0 w 6"/>
                  <a:gd name="T5" fmla="*/ 1 h 44"/>
                  <a:gd name="T6" fmla="*/ 1 w 6"/>
                  <a:gd name="T7" fmla="*/ 1 h 44"/>
                  <a:gd name="T8" fmla="*/ 1 w 6"/>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4">
                    <a:moveTo>
                      <a:pt x="6" y="0"/>
                    </a:moveTo>
                    <a:lnTo>
                      <a:pt x="4" y="0"/>
                    </a:lnTo>
                    <a:lnTo>
                      <a:pt x="0" y="44"/>
                    </a:lnTo>
                    <a:lnTo>
                      <a:pt x="6" y="44"/>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82">
                <a:extLst>
                  <a:ext uri="{FF2B5EF4-FFF2-40B4-BE49-F238E27FC236}">
                    <a16:creationId xmlns:a16="http://schemas.microsoft.com/office/drawing/2014/main" xmlns="" id="{3D5DDB2B-D668-4B04-A00B-1BDB874424A9}"/>
                  </a:ext>
                </a:extLst>
              </p:cNvPr>
              <p:cNvSpPr>
                <a:spLocks/>
              </p:cNvSpPr>
              <p:nvPr/>
            </p:nvSpPr>
            <p:spPr bwMode="auto">
              <a:xfrm>
                <a:off x="2382" y="3764"/>
                <a:ext cx="17" cy="37"/>
              </a:xfrm>
              <a:custGeom>
                <a:avLst/>
                <a:gdLst>
                  <a:gd name="T0" fmla="*/ 0 w 33"/>
                  <a:gd name="T1" fmla="*/ 1 h 74"/>
                  <a:gd name="T2" fmla="*/ 1 w 33"/>
                  <a:gd name="T3" fmla="*/ 1 h 74"/>
                  <a:gd name="T4" fmla="*/ 1 w 33"/>
                  <a:gd name="T5" fmla="*/ 1 h 74"/>
                  <a:gd name="T6" fmla="*/ 1 w 33"/>
                  <a:gd name="T7" fmla="*/ 1 h 74"/>
                  <a:gd name="T8" fmla="*/ 1 w 33"/>
                  <a:gd name="T9" fmla="*/ 1 h 74"/>
                  <a:gd name="T10" fmla="*/ 1 w 33"/>
                  <a:gd name="T11" fmla="*/ 1 h 74"/>
                  <a:gd name="T12" fmla="*/ 1 w 33"/>
                  <a:gd name="T13" fmla="*/ 1 h 74"/>
                  <a:gd name="T14" fmla="*/ 1 w 33"/>
                  <a:gd name="T15" fmla="*/ 1 h 74"/>
                  <a:gd name="T16" fmla="*/ 1 w 33"/>
                  <a:gd name="T17" fmla="*/ 0 h 74"/>
                  <a:gd name="T18" fmla="*/ 1 w 33"/>
                  <a:gd name="T19" fmla="*/ 1 h 74"/>
                  <a:gd name="T20" fmla="*/ 1 w 33"/>
                  <a:gd name="T21" fmla="*/ 1 h 74"/>
                  <a:gd name="T22" fmla="*/ 1 w 33"/>
                  <a:gd name="T23" fmla="*/ 1 h 74"/>
                  <a:gd name="T24" fmla="*/ 1 w 33"/>
                  <a:gd name="T25" fmla="*/ 1 h 74"/>
                  <a:gd name="T26" fmla="*/ 1 w 33"/>
                  <a:gd name="T27" fmla="*/ 1 h 74"/>
                  <a:gd name="T28" fmla="*/ 1 w 33"/>
                  <a:gd name="T29" fmla="*/ 1 h 74"/>
                  <a:gd name="T30" fmla="*/ 1 w 33"/>
                  <a:gd name="T31" fmla="*/ 1 h 74"/>
                  <a:gd name="T32" fmla="*/ 0 w 33"/>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74">
                    <a:moveTo>
                      <a:pt x="0" y="74"/>
                    </a:moveTo>
                    <a:lnTo>
                      <a:pt x="4" y="65"/>
                    </a:lnTo>
                    <a:lnTo>
                      <a:pt x="9" y="57"/>
                    </a:lnTo>
                    <a:lnTo>
                      <a:pt x="15" y="48"/>
                    </a:lnTo>
                    <a:lnTo>
                      <a:pt x="21" y="40"/>
                    </a:lnTo>
                    <a:lnTo>
                      <a:pt x="25" y="29"/>
                    </a:lnTo>
                    <a:lnTo>
                      <a:pt x="30" y="20"/>
                    </a:lnTo>
                    <a:lnTo>
                      <a:pt x="32" y="10"/>
                    </a:lnTo>
                    <a:lnTo>
                      <a:pt x="33" y="0"/>
                    </a:lnTo>
                    <a:lnTo>
                      <a:pt x="26" y="7"/>
                    </a:lnTo>
                    <a:lnTo>
                      <a:pt x="21" y="15"/>
                    </a:lnTo>
                    <a:lnTo>
                      <a:pt x="16" y="24"/>
                    </a:lnTo>
                    <a:lnTo>
                      <a:pt x="13" y="34"/>
                    </a:lnTo>
                    <a:lnTo>
                      <a:pt x="9" y="43"/>
                    </a:lnTo>
                    <a:lnTo>
                      <a:pt x="6" y="53"/>
                    </a:lnTo>
                    <a:lnTo>
                      <a:pt x="2" y="64"/>
                    </a:lnTo>
                    <a:lnTo>
                      <a:pt x="0"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83">
                <a:extLst>
                  <a:ext uri="{FF2B5EF4-FFF2-40B4-BE49-F238E27FC236}">
                    <a16:creationId xmlns:a16="http://schemas.microsoft.com/office/drawing/2014/main" xmlns="" id="{902308E6-3407-463C-BAA4-687767E3D84F}"/>
                  </a:ext>
                </a:extLst>
              </p:cNvPr>
              <p:cNvSpPr>
                <a:spLocks/>
              </p:cNvSpPr>
              <p:nvPr/>
            </p:nvSpPr>
            <p:spPr bwMode="auto">
              <a:xfrm>
                <a:off x="2146" y="3804"/>
                <a:ext cx="8" cy="6"/>
              </a:xfrm>
              <a:custGeom>
                <a:avLst/>
                <a:gdLst>
                  <a:gd name="T0" fmla="*/ 0 w 15"/>
                  <a:gd name="T1" fmla="*/ 0 h 14"/>
                  <a:gd name="T2" fmla="*/ 1 w 15"/>
                  <a:gd name="T3" fmla="*/ 0 h 14"/>
                  <a:gd name="T4" fmla="*/ 1 w 15"/>
                  <a:gd name="T5" fmla="*/ 0 h 14"/>
                  <a:gd name="T6" fmla="*/ 1 w 15"/>
                  <a:gd name="T7" fmla="*/ 0 h 14"/>
                  <a:gd name="T8" fmla="*/ 1 w 15"/>
                  <a:gd name="T9" fmla="*/ 0 h 14"/>
                  <a:gd name="T10" fmla="*/ 1 w 15"/>
                  <a:gd name="T11" fmla="*/ 0 h 14"/>
                  <a:gd name="T12" fmla="*/ 1 w 15"/>
                  <a:gd name="T13" fmla="*/ 0 h 14"/>
                  <a:gd name="T14" fmla="*/ 1 w 15"/>
                  <a:gd name="T15" fmla="*/ 0 h 14"/>
                  <a:gd name="T16" fmla="*/ 0 w 15"/>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4">
                    <a:moveTo>
                      <a:pt x="0" y="6"/>
                    </a:moveTo>
                    <a:lnTo>
                      <a:pt x="1" y="9"/>
                    </a:lnTo>
                    <a:lnTo>
                      <a:pt x="4" y="14"/>
                    </a:lnTo>
                    <a:lnTo>
                      <a:pt x="8" y="13"/>
                    </a:lnTo>
                    <a:lnTo>
                      <a:pt x="12" y="9"/>
                    </a:lnTo>
                    <a:lnTo>
                      <a:pt x="13" y="5"/>
                    </a:lnTo>
                    <a:lnTo>
                      <a:pt x="15" y="1"/>
                    </a:lnTo>
                    <a:lnTo>
                      <a:pt x="7"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84">
                <a:extLst>
                  <a:ext uri="{FF2B5EF4-FFF2-40B4-BE49-F238E27FC236}">
                    <a16:creationId xmlns:a16="http://schemas.microsoft.com/office/drawing/2014/main" xmlns="" id="{2EF6C916-E07F-43B1-838E-44ECC725E4D2}"/>
                  </a:ext>
                </a:extLst>
              </p:cNvPr>
              <p:cNvSpPr>
                <a:spLocks/>
              </p:cNvSpPr>
              <p:nvPr/>
            </p:nvSpPr>
            <p:spPr bwMode="auto">
              <a:xfrm>
                <a:off x="2693" y="3813"/>
                <a:ext cx="2" cy="10"/>
              </a:xfrm>
              <a:custGeom>
                <a:avLst/>
                <a:gdLst>
                  <a:gd name="T0" fmla="*/ 0 w 4"/>
                  <a:gd name="T1" fmla="*/ 1 h 20"/>
                  <a:gd name="T2" fmla="*/ 1 w 4"/>
                  <a:gd name="T3" fmla="*/ 1 h 20"/>
                  <a:gd name="T4" fmla="*/ 1 w 4"/>
                  <a:gd name="T5" fmla="*/ 1 h 20"/>
                  <a:gd name="T6" fmla="*/ 1 w 4"/>
                  <a:gd name="T7" fmla="*/ 1 h 20"/>
                  <a:gd name="T8" fmla="*/ 0 w 4"/>
                  <a:gd name="T9" fmla="*/ 0 h 20"/>
                  <a:gd name="T10" fmla="*/ 0 w 4"/>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0">
                    <a:moveTo>
                      <a:pt x="0" y="20"/>
                    </a:moveTo>
                    <a:lnTo>
                      <a:pt x="2" y="15"/>
                    </a:lnTo>
                    <a:lnTo>
                      <a:pt x="4" y="11"/>
                    </a:lnTo>
                    <a:lnTo>
                      <a:pt x="3" y="4"/>
                    </a:lnTo>
                    <a:lnTo>
                      <a:pt x="0" y="0"/>
                    </a:lnTo>
                    <a:lnTo>
                      <a:pt x="0" y="2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85">
                <a:extLst>
                  <a:ext uri="{FF2B5EF4-FFF2-40B4-BE49-F238E27FC236}">
                    <a16:creationId xmlns:a16="http://schemas.microsoft.com/office/drawing/2014/main" xmlns="" id="{7AAC6881-D98D-4014-8CC9-C683B2EA4D79}"/>
                  </a:ext>
                </a:extLst>
              </p:cNvPr>
              <p:cNvSpPr>
                <a:spLocks/>
              </p:cNvSpPr>
              <p:nvPr/>
            </p:nvSpPr>
            <p:spPr bwMode="auto">
              <a:xfrm>
                <a:off x="2761" y="3846"/>
                <a:ext cx="16" cy="44"/>
              </a:xfrm>
              <a:custGeom>
                <a:avLst/>
                <a:gdLst>
                  <a:gd name="T0" fmla="*/ 1 w 31"/>
                  <a:gd name="T1" fmla="*/ 1 h 86"/>
                  <a:gd name="T2" fmla="*/ 1 w 31"/>
                  <a:gd name="T3" fmla="*/ 1 h 86"/>
                  <a:gd name="T4" fmla="*/ 1 w 31"/>
                  <a:gd name="T5" fmla="*/ 1 h 86"/>
                  <a:gd name="T6" fmla="*/ 1 w 31"/>
                  <a:gd name="T7" fmla="*/ 1 h 86"/>
                  <a:gd name="T8" fmla="*/ 1 w 31"/>
                  <a:gd name="T9" fmla="*/ 1 h 86"/>
                  <a:gd name="T10" fmla="*/ 1 w 31"/>
                  <a:gd name="T11" fmla="*/ 1 h 86"/>
                  <a:gd name="T12" fmla="*/ 1 w 31"/>
                  <a:gd name="T13" fmla="*/ 1 h 86"/>
                  <a:gd name="T14" fmla="*/ 1 w 31"/>
                  <a:gd name="T15" fmla="*/ 1 h 86"/>
                  <a:gd name="T16" fmla="*/ 0 w 31"/>
                  <a:gd name="T17" fmla="*/ 0 h 86"/>
                  <a:gd name="T18" fmla="*/ 1 w 31"/>
                  <a:gd name="T19" fmla="*/ 1 h 86"/>
                  <a:gd name="T20" fmla="*/ 1 w 31"/>
                  <a:gd name="T21" fmla="*/ 1 h 86"/>
                  <a:gd name="T22" fmla="*/ 1 w 31"/>
                  <a:gd name="T23" fmla="*/ 1 h 86"/>
                  <a:gd name="T24" fmla="*/ 1 w 31"/>
                  <a:gd name="T25" fmla="*/ 1 h 86"/>
                  <a:gd name="T26" fmla="*/ 1 w 31"/>
                  <a:gd name="T27" fmla="*/ 1 h 86"/>
                  <a:gd name="T28" fmla="*/ 1 w 31"/>
                  <a:gd name="T29" fmla="*/ 1 h 86"/>
                  <a:gd name="T30" fmla="*/ 1 w 31"/>
                  <a:gd name="T31" fmla="*/ 1 h 86"/>
                  <a:gd name="T32" fmla="*/ 1 w 31"/>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86">
                    <a:moveTo>
                      <a:pt x="30" y="86"/>
                    </a:moveTo>
                    <a:lnTo>
                      <a:pt x="31" y="73"/>
                    </a:lnTo>
                    <a:lnTo>
                      <a:pt x="31" y="60"/>
                    </a:lnTo>
                    <a:lnTo>
                      <a:pt x="28" y="49"/>
                    </a:lnTo>
                    <a:lnTo>
                      <a:pt x="25" y="38"/>
                    </a:lnTo>
                    <a:lnTo>
                      <a:pt x="18" y="28"/>
                    </a:lnTo>
                    <a:lnTo>
                      <a:pt x="12" y="18"/>
                    </a:lnTo>
                    <a:lnTo>
                      <a:pt x="5" y="9"/>
                    </a:lnTo>
                    <a:lnTo>
                      <a:pt x="0" y="0"/>
                    </a:lnTo>
                    <a:lnTo>
                      <a:pt x="2" y="10"/>
                    </a:lnTo>
                    <a:lnTo>
                      <a:pt x="5" y="21"/>
                    </a:lnTo>
                    <a:lnTo>
                      <a:pt x="9" y="32"/>
                    </a:lnTo>
                    <a:lnTo>
                      <a:pt x="12" y="44"/>
                    </a:lnTo>
                    <a:lnTo>
                      <a:pt x="15" y="54"/>
                    </a:lnTo>
                    <a:lnTo>
                      <a:pt x="19" y="66"/>
                    </a:lnTo>
                    <a:lnTo>
                      <a:pt x="23" y="76"/>
                    </a:lnTo>
                    <a:lnTo>
                      <a:pt x="3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86">
                <a:extLst>
                  <a:ext uri="{FF2B5EF4-FFF2-40B4-BE49-F238E27FC236}">
                    <a16:creationId xmlns:a16="http://schemas.microsoft.com/office/drawing/2014/main" xmlns="" id="{694E4239-55A1-47F8-944E-A282C93E9C29}"/>
                  </a:ext>
                </a:extLst>
              </p:cNvPr>
              <p:cNvSpPr>
                <a:spLocks/>
              </p:cNvSpPr>
              <p:nvPr/>
            </p:nvSpPr>
            <p:spPr bwMode="auto">
              <a:xfrm>
                <a:off x="2141" y="3846"/>
                <a:ext cx="8" cy="25"/>
              </a:xfrm>
              <a:custGeom>
                <a:avLst/>
                <a:gdLst>
                  <a:gd name="T0" fmla="*/ 1 w 16"/>
                  <a:gd name="T1" fmla="*/ 0 h 49"/>
                  <a:gd name="T2" fmla="*/ 0 w 16"/>
                  <a:gd name="T3" fmla="*/ 1 h 49"/>
                  <a:gd name="T4" fmla="*/ 0 w 16"/>
                  <a:gd name="T5" fmla="*/ 1 h 49"/>
                  <a:gd name="T6" fmla="*/ 1 w 16"/>
                  <a:gd name="T7" fmla="*/ 1 h 49"/>
                  <a:gd name="T8" fmla="*/ 1 w 16"/>
                  <a:gd name="T9" fmla="*/ 1 h 49"/>
                  <a:gd name="T10" fmla="*/ 1 w 16"/>
                  <a:gd name="T11" fmla="*/ 1 h 49"/>
                  <a:gd name="T12" fmla="*/ 1 w 16"/>
                  <a:gd name="T13" fmla="*/ 1 h 49"/>
                  <a:gd name="T14" fmla="*/ 1 w 16"/>
                  <a:gd name="T15" fmla="*/ 1 h 49"/>
                  <a:gd name="T16" fmla="*/ 1 w 16"/>
                  <a:gd name="T17" fmla="*/ 1 h 49"/>
                  <a:gd name="T18" fmla="*/ 1 w 16"/>
                  <a:gd name="T19" fmla="*/ 0 h 49"/>
                  <a:gd name="T20" fmla="*/ 1 w 16"/>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49">
                    <a:moveTo>
                      <a:pt x="4" y="0"/>
                    </a:moveTo>
                    <a:lnTo>
                      <a:pt x="0" y="5"/>
                    </a:lnTo>
                    <a:lnTo>
                      <a:pt x="0" y="12"/>
                    </a:lnTo>
                    <a:lnTo>
                      <a:pt x="3" y="18"/>
                    </a:lnTo>
                    <a:lnTo>
                      <a:pt x="6" y="24"/>
                    </a:lnTo>
                    <a:lnTo>
                      <a:pt x="9" y="28"/>
                    </a:lnTo>
                    <a:lnTo>
                      <a:pt x="13" y="34"/>
                    </a:lnTo>
                    <a:lnTo>
                      <a:pt x="15" y="41"/>
                    </a:lnTo>
                    <a:lnTo>
                      <a:pt x="16" y="49"/>
                    </a:lnTo>
                    <a:lnTo>
                      <a:pt x="12"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87">
                <a:extLst>
                  <a:ext uri="{FF2B5EF4-FFF2-40B4-BE49-F238E27FC236}">
                    <a16:creationId xmlns:a16="http://schemas.microsoft.com/office/drawing/2014/main" xmlns="" id="{E2B89DA5-4553-4DB7-9E71-996483CC287A}"/>
                  </a:ext>
                </a:extLst>
              </p:cNvPr>
              <p:cNvSpPr>
                <a:spLocks/>
              </p:cNvSpPr>
              <p:nvPr/>
            </p:nvSpPr>
            <p:spPr bwMode="auto">
              <a:xfrm>
                <a:off x="2532" y="3925"/>
                <a:ext cx="17" cy="16"/>
              </a:xfrm>
              <a:custGeom>
                <a:avLst/>
                <a:gdLst>
                  <a:gd name="T0" fmla="*/ 0 w 35"/>
                  <a:gd name="T1" fmla="*/ 1 h 31"/>
                  <a:gd name="T2" fmla="*/ 0 w 35"/>
                  <a:gd name="T3" fmla="*/ 1 h 31"/>
                  <a:gd name="T4" fmla="*/ 0 w 35"/>
                  <a:gd name="T5" fmla="*/ 1 h 31"/>
                  <a:gd name="T6" fmla="*/ 0 w 35"/>
                  <a:gd name="T7" fmla="*/ 1 h 31"/>
                  <a:gd name="T8" fmla="*/ 0 w 35"/>
                  <a:gd name="T9" fmla="*/ 1 h 31"/>
                  <a:gd name="T10" fmla="*/ 0 w 35"/>
                  <a:gd name="T11" fmla="*/ 1 h 31"/>
                  <a:gd name="T12" fmla="*/ 0 w 35"/>
                  <a:gd name="T13" fmla="*/ 0 h 31"/>
                  <a:gd name="T14" fmla="*/ 0 w 35"/>
                  <a:gd name="T15" fmla="*/ 1 h 31"/>
                  <a:gd name="T16" fmla="*/ 0 w 35"/>
                  <a:gd name="T17" fmla="*/ 1 h 31"/>
                  <a:gd name="T18" fmla="*/ 0 w 35"/>
                  <a:gd name="T19" fmla="*/ 1 h 31"/>
                  <a:gd name="T20" fmla="*/ 0 w 35"/>
                  <a:gd name="T21" fmla="*/ 1 h 31"/>
                  <a:gd name="T22" fmla="*/ 0 w 35"/>
                  <a:gd name="T23" fmla="*/ 1 h 31"/>
                  <a:gd name="T24" fmla="*/ 0 w 35"/>
                  <a:gd name="T25" fmla="*/ 1 h 31"/>
                  <a:gd name="T26" fmla="*/ 0 w 35"/>
                  <a:gd name="T27" fmla="*/ 1 h 31"/>
                  <a:gd name="T28" fmla="*/ 0 w 35"/>
                  <a:gd name="T29" fmla="*/ 1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 h="31">
                    <a:moveTo>
                      <a:pt x="0" y="31"/>
                    </a:moveTo>
                    <a:lnTo>
                      <a:pt x="9" y="23"/>
                    </a:lnTo>
                    <a:lnTo>
                      <a:pt x="20" y="18"/>
                    </a:lnTo>
                    <a:lnTo>
                      <a:pt x="25" y="14"/>
                    </a:lnTo>
                    <a:lnTo>
                      <a:pt x="29" y="10"/>
                    </a:lnTo>
                    <a:lnTo>
                      <a:pt x="31" y="6"/>
                    </a:lnTo>
                    <a:lnTo>
                      <a:pt x="35" y="0"/>
                    </a:lnTo>
                    <a:lnTo>
                      <a:pt x="29" y="3"/>
                    </a:lnTo>
                    <a:lnTo>
                      <a:pt x="24" y="7"/>
                    </a:lnTo>
                    <a:lnTo>
                      <a:pt x="18" y="8"/>
                    </a:lnTo>
                    <a:lnTo>
                      <a:pt x="13" y="11"/>
                    </a:lnTo>
                    <a:lnTo>
                      <a:pt x="6" y="14"/>
                    </a:lnTo>
                    <a:lnTo>
                      <a:pt x="3" y="17"/>
                    </a:lnTo>
                    <a:lnTo>
                      <a:pt x="0" y="23"/>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88">
                <a:extLst>
                  <a:ext uri="{FF2B5EF4-FFF2-40B4-BE49-F238E27FC236}">
                    <a16:creationId xmlns:a16="http://schemas.microsoft.com/office/drawing/2014/main" xmlns="" id="{9A82CB8A-F46E-4A11-AF66-37BEB3C016CB}"/>
                  </a:ext>
                </a:extLst>
              </p:cNvPr>
              <p:cNvSpPr>
                <a:spLocks/>
              </p:cNvSpPr>
              <p:nvPr/>
            </p:nvSpPr>
            <p:spPr bwMode="auto">
              <a:xfrm>
                <a:off x="3079" y="3938"/>
                <a:ext cx="117" cy="108"/>
              </a:xfrm>
              <a:custGeom>
                <a:avLst/>
                <a:gdLst/>
                <a:ahLst/>
                <a:cxnLst>
                  <a:cxn ang="0">
                    <a:pos x="206" y="16"/>
                  </a:cxn>
                  <a:cxn ang="0">
                    <a:pos x="201" y="44"/>
                  </a:cxn>
                  <a:cxn ang="0">
                    <a:pos x="190" y="69"/>
                  </a:cxn>
                  <a:cxn ang="0">
                    <a:pos x="172" y="90"/>
                  </a:cxn>
                  <a:cxn ang="0">
                    <a:pos x="150" y="107"/>
                  </a:cxn>
                  <a:cxn ang="0">
                    <a:pos x="124" y="121"/>
                  </a:cxn>
                  <a:cxn ang="0">
                    <a:pos x="98" y="134"/>
                  </a:cxn>
                  <a:cxn ang="0">
                    <a:pos x="72" y="146"/>
                  </a:cxn>
                  <a:cxn ang="0">
                    <a:pos x="49" y="157"/>
                  </a:cxn>
                  <a:cxn ang="0">
                    <a:pos x="42" y="158"/>
                  </a:cxn>
                  <a:cxn ang="0">
                    <a:pos x="35" y="159"/>
                  </a:cxn>
                  <a:cxn ang="0">
                    <a:pos x="27" y="161"/>
                  </a:cxn>
                  <a:cxn ang="0">
                    <a:pos x="20" y="162"/>
                  </a:cxn>
                  <a:cxn ang="0">
                    <a:pos x="13" y="162"/>
                  </a:cxn>
                  <a:cxn ang="0">
                    <a:pos x="8" y="166"/>
                  </a:cxn>
                  <a:cxn ang="0">
                    <a:pos x="4" y="171"/>
                  </a:cxn>
                  <a:cxn ang="0">
                    <a:pos x="3" y="180"/>
                  </a:cxn>
                  <a:cxn ang="0">
                    <a:pos x="0" y="186"/>
                  </a:cxn>
                  <a:cxn ang="0">
                    <a:pos x="1" y="191"/>
                  </a:cxn>
                  <a:cxn ang="0">
                    <a:pos x="2" y="196"/>
                  </a:cxn>
                  <a:cxn ang="0">
                    <a:pos x="7" y="202"/>
                  </a:cxn>
                  <a:cxn ang="0">
                    <a:pos x="15" y="208"/>
                  </a:cxn>
                  <a:cxn ang="0">
                    <a:pos x="26" y="216"/>
                  </a:cxn>
                  <a:cxn ang="0">
                    <a:pos x="56" y="208"/>
                  </a:cxn>
                  <a:cxn ang="0">
                    <a:pos x="85" y="199"/>
                  </a:cxn>
                  <a:cxn ang="0">
                    <a:pos x="113" y="187"/>
                  </a:cxn>
                  <a:cxn ang="0">
                    <a:pos x="141" y="173"/>
                  </a:cxn>
                  <a:cxn ang="0">
                    <a:pos x="166" y="156"/>
                  </a:cxn>
                  <a:cxn ang="0">
                    <a:pos x="190" y="136"/>
                  </a:cxn>
                  <a:cxn ang="0">
                    <a:pos x="210" y="112"/>
                  </a:cxn>
                  <a:cxn ang="0">
                    <a:pos x="229" y="85"/>
                  </a:cxn>
                  <a:cxn ang="0">
                    <a:pos x="229" y="74"/>
                  </a:cxn>
                  <a:cxn ang="0">
                    <a:pos x="231" y="63"/>
                  </a:cxn>
                  <a:cxn ang="0">
                    <a:pos x="233" y="51"/>
                  </a:cxn>
                  <a:cxn ang="0">
                    <a:pos x="235" y="41"/>
                  </a:cxn>
                  <a:cxn ang="0">
                    <a:pos x="235" y="30"/>
                  </a:cxn>
                  <a:cxn ang="0">
                    <a:pos x="234" y="21"/>
                  </a:cxn>
                  <a:cxn ang="0">
                    <a:pos x="230" y="10"/>
                  </a:cxn>
                  <a:cxn ang="0">
                    <a:pos x="223" y="3"/>
                  </a:cxn>
                  <a:cxn ang="0">
                    <a:pos x="215" y="0"/>
                  </a:cxn>
                  <a:cxn ang="0">
                    <a:pos x="210" y="5"/>
                  </a:cxn>
                  <a:cxn ang="0">
                    <a:pos x="208" y="10"/>
                  </a:cxn>
                  <a:cxn ang="0">
                    <a:pos x="206" y="16"/>
                  </a:cxn>
                </a:cxnLst>
                <a:rect l="0" t="0" r="r" b="b"/>
                <a:pathLst>
                  <a:path w="235" h="216">
                    <a:moveTo>
                      <a:pt x="206" y="16"/>
                    </a:moveTo>
                    <a:lnTo>
                      <a:pt x="201" y="44"/>
                    </a:lnTo>
                    <a:lnTo>
                      <a:pt x="190" y="69"/>
                    </a:lnTo>
                    <a:lnTo>
                      <a:pt x="172" y="90"/>
                    </a:lnTo>
                    <a:lnTo>
                      <a:pt x="150" y="107"/>
                    </a:lnTo>
                    <a:lnTo>
                      <a:pt x="124" y="121"/>
                    </a:lnTo>
                    <a:lnTo>
                      <a:pt x="98" y="134"/>
                    </a:lnTo>
                    <a:lnTo>
                      <a:pt x="72" y="146"/>
                    </a:lnTo>
                    <a:lnTo>
                      <a:pt x="49" y="157"/>
                    </a:lnTo>
                    <a:lnTo>
                      <a:pt x="42" y="158"/>
                    </a:lnTo>
                    <a:lnTo>
                      <a:pt x="35" y="159"/>
                    </a:lnTo>
                    <a:lnTo>
                      <a:pt x="27" y="161"/>
                    </a:lnTo>
                    <a:lnTo>
                      <a:pt x="20" y="162"/>
                    </a:lnTo>
                    <a:lnTo>
                      <a:pt x="13" y="162"/>
                    </a:lnTo>
                    <a:lnTo>
                      <a:pt x="8" y="166"/>
                    </a:lnTo>
                    <a:lnTo>
                      <a:pt x="4" y="171"/>
                    </a:lnTo>
                    <a:lnTo>
                      <a:pt x="3" y="180"/>
                    </a:lnTo>
                    <a:lnTo>
                      <a:pt x="0" y="186"/>
                    </a:lnTo>
                    <a:lnTo>
                      <a:pt x="1" y="191"/>
                    </a:lnTo>
                    <a:lnTo>
                      <a:pt x="2" y="196"/>
                    </a:lnTo>
                    <a:lnTo>
                      <a:pt x="7" y="202"/>
                    </a:lnTo>
                    <a:lnTo>
                      <a:pt x="15" y="208"/>
                    </a:lnTo>
                    <a:lnTo>
                      <a:pt x="26" y="216"/>
                    </a:lnTo>
                    <a:lnTo>
                      <a:pt x="56" y="208"/>
                    </a:lnTo>
                    <a:lnTo>
                      <a:pt x="85" y="199"/>
                    </a:lnTo>
                    <a:lnTo>
                      <a:pt x="113" y="187"/>
                    </a:lnTo>
                    <a:lnTo>
                      <a:pt x="141" y="173"/>
                    </a:lnTo>
                    <a:lnTo>
                      <a:pt x="166" y="156"/>
                    </a:lnTo>
                    <a:lnTo>
                      <a:pt x="190" y="136"/>
                    </a:lnTo>
                    <a:lnTo>
                      <a:pt x="210" y="112"/>
                    </a:lnTo>
                    <a:lnTo>
                      <a:pt x="229" y="85"/>
                    </a:lnTo>
                    <a:lnTo>
                      <a:pt x="229" y="74"/>
                    </a:lnTo>
                    <a:lnTo>
                      <a:pt x="231" y="63"/>
                    </a:lnTo>
                    <a:lnTo>
                      <a:pt x="233" y="51"/>
                    </a:lnTo>
                    <a:lnTo>
                      <a:pt x="235" y="41"/>
                    </a:lnTo>
                    <a:lnTo>
                      <a:pt x="235" y="30"/>
                    </a:lnTo>
                    <a:lnTo>
                      <a:pt x="234" y="21"/>
                    </a:lnTo>
                    <a:lnTo>
                      <a:pt x="230" y="10"/>
                    </a:lnTo>
                    <a:lnTo>
                      <a:pt x="223" y="3"/>
                    </a:lnTo>
                    <a:lnTo>
                      <a:pt x="215" y="0"/>
                    </a:lnTo>
                    <a:lnTo>
                      <a:pt x="210" y="5"/>
                    </a:lnTo>
                    <a:lnTo>
                      <a:pt x="208" y="10"/>
                    </a:lnTo>
                    <a:lnTo>
                      <a:pt x="206" y="1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91" name="Freeform 89">
                <a:extLst>
                  <a:ext uri="{FF2B5EF4-FFF2-40B4-BE49-F238E27FC236}">
                    <a16:creationId xmlns:a16="http://schemas.microsoft.com/office/drawing/2014/main" xmlns="" id="{EF8F772A-4F70-4D42-B53C-25F37DC3B4F4}"/>
                  </a:ext>
                </a:extLst>
              </p:cNvPr>
              <p:cNvSpPr>
                <a:spLocks/>
              </p:cNvSpPr>
              <p:nvPr/>
            </p:nvSpPr>
            <p:spPr bwMode="auto">
              <a:xfrm>
                <a:off x="2445" y="3948"/>
                <a:ext cx="28" cy="11"/>
              </a:xfrm>
              <a:custGeom>
                <a:avLst/>
                <a:gdLst>
                  <a:gd name="T0" fmla="*/ 0 w 56"/>
                  <a:gd name="T1" fmla="*/ 0 h 23"/>
                  <a:gd name="T2" fmla="*/ 1 w 56"/>
                  <a:gd name="T3" fmla="*/ 0 h 23"/>
                  <a:gd name="T4" fmla="*/ 1 w 56"/>
                  <a:gd name="T5" fmla="*/ 0 h 23"/>
                  <a:gd name="T6" fmla="*/ 1 w 56"/>
                  <a:gd name="T7" fmla="*/ 0 h 23"/>
                  <a:gd name="T8" fmla="*/ 1 w 56"/>
                  <a:gd name="T9" fmla="*/ 0 h 23"/>
                  <a:gd name="T10" fmla="*/ 1 w 56"/>
                  <a:gd name="T11" fmla="*/ 0 h 23"/>
                  <a:gd name="T12" fmla="*/ 1 w 56"/>
                  <a:gd name="T13" fmla="*/ 0 h 23"/>
                  <a:gd name="T14" fmla="*/ 1 w 56"/>
                  <a:gd name="T15" fmla="*/ 0 h 23"/>
                  <a:gd name="T16" fmla="*/ 1 w 56"/>
                  <a:gd name="T17" fmla="*/ 0 h 23"/>
                  <a:gd name="T18" fmla="*/ 0 w 56"/>
                  <a:gd name="T19" fmla="*/ 0 h 23"/>
                  <a:gd name="T20" fmla="*/ 0 w 56"/>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23">
                    <a:moveTo>
                      <a:pt x="0" y="23"/>
                    </a:moveTo>
                    <a:lnTo>
                      <a:pt x="8" y="23"/>
                    </a:lnTo>
                    <a:lnTo>
                      <a:pt x="17" y="23"/>
                    </a:lnTo>
                    <a:lnTo>
                      <a:pt x="24" y="21"/>
                    </a:lnTo>
                    <a:lnTo>
                      <a:pt x="32" y="19"/>
                    </a:lnTo>
                    <a:lnTo>
                      <a:pt x="38" y="14"/>
                    </a:lnTo>
                    <a:lnTo>
                      <a:pt x="45" y="9"/>
                    </a:lnTo>
                    <a:lnTo>
                      <a:pt x="50" y="5"/>
                    </a:lnTo>
                    <a:lnTo>
                      <a:pt x="56" y="0"/>
                    </a:lnTo>
                    <a:lnTo>
                      <a:pt x="0" y="11"/>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90">
                <a:extLst>
                  <a:ext uri="{FF2B5EF4-FFF2-40B4-BE49-F238E27FC236}">
                    <a16:creationId xmlns:a16="http://schemas.microsoft.com/office/drawing/2014/main" xmlns="" id="{C37B662F-C128-43BF-B044-615F678DF48E}"/>
                  </a:ext>
                </a:extLst>
              </p:cNvPr>
              <p:cNvSpPr>
                <a:spLocks/>
              </p:cNvSpPr>
              <p:nvPr/>
            </p:nvSpPr>
            <p:spPr bwMode="auto">
              <a:xfrm>
                <a:off x="3204" y="3955"/>
                <a:ext cx="6" cy="34"/>
              </a:xfrm>
              <a:custGeom>
                <a:avLst/>
                <a:gdLst>
                  <a:gd name="T0" fmla="*/ 0 w 14"/>
                  <a:gd name="T1" fmla="*/ 1 h 67"/>
                  <a:gd name="T2" fmla="*/ 0 w 14"/>
                  <a:gd name="T3" fmla="*/ 1 h 67"/>
                  <a:gd name="T4" fmla="*/ 0 w 14"/>
                  <a:gd name="T5" fmla="*/ 1 h 67"/>
                  <a:gd name="T6" fmla="*/ 0 w 14"/>
                  <a:gd name="T7" fmla="*/ 1 h 67"/>
                  <a:gd name="T8" fmla="*/ 0 w 14"/>
                  <a:gd name="T9" fmla="*/ 1 h 67"/>
                  <a:gd name="T10" fmla="*/ 0 w 14"/>
                  <a:gd name="T11" fmla="*/ 1 h 67"/>
                  <a:gd name="T12" fmla="*/ 0 w 14"/>
                  <a:gd name="T13" fmla="*/ 1 h 67"/>
                  <a:gd name="T14" fmla="*/ 0 w 14"/>
                  <a:gd name="T15" fmla="*/ 1 h 67"/>
                  <a:gd name="T16" fmla="*/ 0 w 14"/>
                  <a:gd name="T17" fmla="*/ 0 h 67"/>
                  <a:gd name="T18" fmla="*/ 0 w 14"/>
                  <a:gd name="T19" fmla="*/ 1 h 67"/>
                  <a:gd name="T20" fmla="*/ 0 w 14"/>
                  <a:gd name="T21" fmla="*/ 1 h 67"/>
                  <a:gd name="T22" fmla="*/ 0 w 14"/>
                  <a:gd name="T23" fmla="*/ 1 h 67"/>
                  <a:gd name="T24" fmla="*/ 0 w 14"/>
                  <a:gd name="T25" fmla="*/ 1 h 67"/>
                  <a:gd name="T26" fmla="*/ 0 w 14"/>
                  <a:gd name="T27" fmla="*/ 1 h 67"/>
                  <a:gd name="T28" fmla="*/ 0 w 14"/>
                  <a:gd name="T29" fmla="*/ 1 h 67"/>
                  <a:gd name="T30" fmla="*/ 0 w 14"/>
                  <a:gd name="T31" fmla="*/ 1 h 67"/>
                  <a:gd name="T32" fmla="*/ 0 w 14"/>
                  <a:gd name="T33" fmla="*/ 1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67">
                    <a:moveTo>
                      <a:pt x="9" y="67"/>
                    </a:moveTo>
                    <a:lnTo>
                      <a:pt x="12" y="58"/>
                    </a:lnTo>
                    <a:lnTo>
                      <a:pt x="14" y="50"/>
                    </a:lnTo>
                    <a:lnTo>
                      <a:pt x="13" y="41"/>
                    </a:lnTo>
                    <a:lnTo>
                      <a:pt x="13" y="33"/>
                    </a:lnTo>
                    <a:lnTo>
                      <a:pt x="11" y="24"/>
                    </a:lnTo>
                    <a:lnTo>
                      <a:pt x="8" y="16"/>
                    </a:lnTo>
                    <a:lnTo>
                      <a:pt x="7" y="7"/>
                    </a:lnTo>
                    <a:lnTo>
                      <a:pt x="7" y="0"/>
                    </a:lnTo>
                    <a:lnTo>
                      <a:pt x="1" y="7"/>
                    </a:lnTo>
                    <a:lnTo>
                      <a:pt x="0" y="14"/>
                    </a:lnTo>
                    <a:lnTo>
                      <a:pt x="0" y="22"/>
                    </a:lnTo>
                    <a:lnTo>
                      <a:pt x="4" y="30"/>
                    </a:lnTo>
                    <a:lnTo>
                      <a:pt x="6" y="38"/>
                    </a:lnTo>
                    <a:lnTo>
                      <a:pt x="9" y="47"/>
                    </a:lnTo>
                    <a:lnTo>
                      <a:pt x="9" y="57"/>
                    </a:lnTo>
                    <a:lnTo>
                      <a:pt x="9" y="6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91">
                <a:extLst>
                  <a:ext uri="{FF2B5EF4-FFF2-40B4-BE49-F238E27FC236}">
                    <a16:creationId xmlns:a16="http://schemas.microsoft.com/office/drawing/2014/main" xmlns="" id="{0A5B6DB7-852D-4FA5-8D60-05392BD46EFB}"/>
                  </a:ext>
                </a:extLst>
              </p:cNvPr>
              <p:cNvSpPr>
                <a:spLocks/>
              </p:cNvSpPr>
              <p:nvPr/>
            </p:nvSpPr>
            <p:spPr bwMode="auto">
              <a:xfrm>
                <a:off x="2400" y="3956"/>
                <a:ext cx="24" cy="3"/>
              </a:xfrm>
              <a:custGeom>
                <a:avLst/>
                <a:gdLst>
                  <a:gd name="T0" fmla="*/ 0 w 49"/>
                  <a:gd name="T1" fmla="*/ 1 h 6"/>
                  <a:gd name="T2" fmla="*/ 0 w 49"/>
                  <a:gd name="T3" fmla="*/ 0 h 6"/>
                  <a:gd name="T4" fmla="*/ 0 w 49"/>
                  <a:gd name="T5" fmla="*/ 0 h 6"/>
                  <a:gd name="T6" fmla="*/ 0 w 49"/>
                  <a:gd name="T7" fmla="*/ 1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6">
                    <a:moveTo>
                      <a:pt x="0" y="6"/>
                    </a:moveTo>
                    <a:lnTo>
                      <a:pt x="49" y="0"/>
                    </a:lnTo>
                    <a:lnTo>
                      <a:pt x="3"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92">
                <a:extLst>
                  <a:ext uri="{FF2B5EF4-FFF2-40B4-BE49-F238E27FC236}">
                    <a16:creationId xmlns:a16="http://schemas.microsoft.com/office/drawing/2014/main" xmlns="" id="{E2766953-44BD-4988-BA7B-CD5635B09603}"/>
                  </a:ext>
                </a:extLst>
              </p:cNvPr>
              <p:cNvSpPr>
                <a:spLocks/>
              </p:cNvSpPr>
              <p:nvPr/>
            </p:nvSpPr>
            <p:spPr bwMode="auto">
              <a:xfrm>
                <a:off x="2774" y="3968"/>
                <a:ext cx="24" cy="131"/>
              </a:xfrm>
              <a:custGeom>
                <a:avLst/>
                <a:gdLst>
                  <a:gd name="T0" fmla="*/ 0 w 49"/>
                  <a:gd name="T1" fmla="*/ 1 h 261"/>
                  <a:gd name="T2" fmla="*/ 0 w 49"/>
                  <a:gd name="T3" fmla="*/ 1 h 261"/>
                  <a:gd name="T4" fmla="*/ 0 w 49"/>
                  <a:gd name="T5" fmla="*/ 1 h 261"/>
                  <a:gd name="T6" fmla="*/ 0 w 49"/>
                  <a:gd name="T7" fmla="*/ 1 h 261"/>
                  <a:gd name="T8" fmla="*/ 0 w 49"/>
                  <a:gd name="T9" fmla="*/ 1 h 261"/>
                  <a:gd name="T10" fmla="*/ 0 w 49"/>
                  <a:gd name="T11" fmla="*/ 1 h 261"/>
                  <a:gd name="T12" fmla="*/ 0 w 49"/>
                  <a:gd name="T13" fmla="*/ 1 h 261"/>
                  <a:gd name="T14" fmla="*/ 0 w 49"/>
                  <a:gd name="T15" fmla="*/ 1 h 261"/>
                  <a:gd name="T16" fmla="*/ 0 w 49"/>
                  <a:gd name="T17" fmla="*/ 1 h 261"/>
                  <a:gd name="T18" fmla="*/ 0 w 49"/>
                  <a:gd name="T19" fmla="*/ 1 h 261"/>
                  <a:gd name="T20" fmla="*/ 0 w 49"/>
                  <a:gd name="T21" fmla="*/ 1 h 261"/>
                  <a:gd name="T22" fmla="*/ 0 w 49"/>
                  <a:gd name="T23" fmla="*/ 1 h 261"/>
                  <a:gd name="T24" fmla="*/ 0 w 49"/>
                  <a:gd name="T25" fmla="*/ 1 h 261"/>
                  <a:gd name="T26" fmla="*/ 0 w 49"/>
                  <a:gd name="T27" fmla="*/ 1 h 261"/>
                  <a:gd name="T28" fmla="*/ 0 w 49"/>
                  <a:gd name="T29" fmla="*/ 1 h 261"/>
                  <a:gd name="T30" fmla="*/ 0 w 49"/>
                  <a:gd name="T31" fmla="*/ 1 h 261"/>
                  <a:gd name="T32" fmla="*/ 0 w 49"/>
                  <a:gd name="T33" fmla="*/ 1 h 261"/>
                  <a:gd name="T34" fmla="*/ 0 w 49"/>
                  <a:gd name="T35" fmla="*/ 0 h 261"/>
                  <a:gd name="T36" fmla="*/ 0 w 49"/>
                  <a:gd name="T37" fmla="*/ 1 h 2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 h="261">
                    <a:moveTo>
                      <a:pt x="0" y="5"/>
                    </a:moveTo>
                    <a:lnTo>
                      <a:pt x="8" y="35"/>
                    </a:lnTo>
                    <a:lnTo>
                      <a:pt x="17" y="64"/>
                    </a:lnTo>
                    <a:lnTo>
                      <a:pt x="22" y="95"/>
                    </a:lnTo>
                    <a:lnTo>
                      <a:pt x="29" y="127"/>
                    </a:lnTo>
                    <a:lnTo>
                      <a:pt x="33" y="157"/>
                    </a:lnTo>
                    <a:lnTo>
                      <a:pt x="36" y="192"/>
                    </a:lnTo>
                    <a:lnTo>
                      <a:pt x="36" y="225"/>
                    </a:lnTo>
                    <a:lnTo>
                      <a:pt x="36" y="261"/>
                    </a:lnTo>
                    <a:lnTo>
                      <a:pt x="49" y="243"/>
                    </a:lnTo>
                    <a:lnTo>
                      <a:pt x="43" y="211"/>
                    </a:lnTo>
                    <a:lnTo>
                      <a:pt x="41" y="179"/>
                    </a:lnTo>
                    <a:lnTo>
                      <a:pt x="37" y="147"/>
                    </a:lnTo>
                    <a:lnTo>
                      <a:pt x="36" y="116"/>
                    </a:lnTo>
                    <a:lnTo>
                      <a:pt x="31" y="85"/>
                    </a:lnTo>
                    <a:lnTo>
                      <a:pt x="27" y="55"/>
                    </a:lnTo>
                    <a:lnTo>
                      <a:pt x="18" y="27"/>
                    </a:lnTo>
                    <a:lnTo>
                      <a:pt x="5"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93">
                <a:extLst>
                  <a:ext uri="{FF2B5EF4-FFF2-40B4-BE49-F238E27FC236}">
                    <a16:creationId xmlns:a16="http://schemas.microsoft.com/office/drawing/2014/main" xmlns="" id="{F8ACA058-CDC5-4E88-9B4D-34C3A6DDCD19}"/>
                  </a:ext>
                </a:extLst>
              </p:cNvPr>
              <p:cNvSpPr>
                <a:spLocks/>
              </p:cNvSpPr>
              <p:nvPr/>
            </p:nvSpPr>
            <p:spPr bwMode="auto">
              <a:xfrm>
                <a:off x="2285" y="3969"/>
                <a:ext cx="13" cy="4"/>
              </a:xfrm>
              <a:custGeom>
                <a:avLst/>
                <a:gdLst>
                  <a:gd name="T0" fmla="*/ 0 w 28"/>
                  <a:gd name="T1" fmla="*/ 1 h 6"/>
                  <a:gd name="T2" fmla="*/ 0 w 28"/>
                  <a:gd name="T3" fmla="*/ 1 h 6"/>
                  <a:gd name="T4" fmla="*/ 0 w 28"/>
                  <a:gd name="T5" fmla="*/ 1 h 6"/>
                  <a:gd name="T6" fmla="*/ 0 w 28"/>
                  <a:gd name="T7" fmla="*/ 1 h 6"/>
                  <a:gd name="T8" fmla="*/ 0 w 28"/>
                  <a:gd name="T9" fmla="*/ 1 h 6"/>
                  <a:gd name="T10" fmla="*/ 0 w 28"/>
                  <a:gd name="T11" fmla="*/ 1 h 6"/>
                  <a:gd name="T12" fmla="*/ 0 w 28"/>
                  <a:gd name="T13" fmla="*/ 0 h 6"/>
                  <a:gd name="T14" fmla="*/ 0 w 28"/>
                  <a:gd name="T15" fmla="*/ 0 h 6"/>
                  <a:gd name="T16" fmla="*/ 0 w 28"/>
                  <a:gd name="T17" fmla="*/ 1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6">
                    <a:moveTo>
                      <a:pt x="0" y="4"/>
                    </a:moveTo>
                    <a:lnTo>
                      <a:pt x="8" y="6"/>
                    </a:lnTo>
                    <a:lnTo>
                      <a:pt x="15" y="6"/>
                    </a:lnTo>
                    <a:lnTo>
                      <a:pt x="21" y="4"/>
                    </a:lnTo>
                    <a:lnTo>
                      <a:pt x="28" y="2"/>
                    </a:lnTo>
                    <a:lnTo>
                      <a:pt x="20" y="1"/>
                    </a:lnTo>
                    <a:lnTo>
                      <a:pt x="12" y="0"/>
                    </a:lnTo>
                    <a:lnTo>
                      <a:pt x="5"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94">
                <a:extLst>
                  <a:ext uri="{FF2B5EF4-FFF2-40B4-BE49-F238E27FC236}">
                    <a16:creationId xmlns:a16="http://schemas.microsoft.com/office/drawing/2014/main" xmlns="" id="{E345390B-3A93-4FE2-BAA1-32B7B86CC72D}"/>
                  </a:ext>
                </a:extLst>
              </p:cNvPr>
              <p:cNvSpPr>
                <a:spLocks/>
              </p:cNvSpPr>
              <p:nvPr/>
            </p:nvSpPr>
            <p:spPr bwMode="auto">
              <a:xfrm>
                <a:off x="3020" y="3974"/>
                <a:ext cx="10" cy="22"/>
              </a:xfrm>
              <a:custGeom>
                <a:avLst/>
                <a:gdLst>
                  <a:gd name="T0" fmla="*/ 1 w 19"/>
                  <a:gd name="T1" fmla="*/ 1 h 43"/>
                  <a:gd name="T2" fmla="*/ 1 w 19"/>
                  <a:gd name="T3" fmla="*/ 1 h 43"/>
                  <a:gd name="T4" fmla="*/ 1 w 19"/>
                  <a:gd name="T5" fmla="*/ 1 h 43"/>
                  <a:gd name="T6" fmla="*/ 1 w 19"/>
                  <a:gd name="T7" fmla="*/ 1 h 43"/>
                  <a:gd name="T8" fmla="*/ 1 w 19"/>
                  <a:gd name="T9" fmla="*/ 1 h 43"/>
                  <a:gd name="T10" fmla="*/ 1 w 19"/>
                  <a:gd name="T11" fmla="*/ 0 h 43"/>
                  <a:gd name="T12" fmla="*/ 1 w 19"/>
                  <a:gd name="T13" fmla="*/ 1 h 43"/>
                  <a:gd name="T14" fmla="*/ 1 w 19"/>
                  <a:gd name="T15" fmla="*/ 1 h 43"/>
                  <a:gd name="T16" fmla="*/ 0 w 19"/>
                  <a:gd name="T17" fmla="*/ 1 h 43"/>
                  <a:gd name="T18" fmla="*/ 1 w 19"/>
                  <a:gd name="T19" fmla="*/ 1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43">
                    <a:moveTo>
                      <a:pt x="1" y="28"/>
                    </a:moveTo>
                    <a:lnTo>
                      <a:pt x="1" y="43"/>
                    </a:lnTo>
                    <a:lnTo>
                      <a:pt x="6" y="33"/>
                    </a:lnTo>
                    <a:lnTo>
                      <a:pt x="13" y="22"/>
                    </a:lnTo>
                    <a:lnTo>
                      <a:pt x="18" y="9"/>
                    </a:lnTo>
                    <a:lnTo>
                      <a:pt x="19" y="0"/>
                    </a:lnTo>
                    <a:lnTo>
                      <a:pt x="9" y="2"/>
                    </a:lnTo>
                    <a:lnTo>
                      <a:pt x="3" y="9"/>
                    </a:lnTo>
                    <a:lnTo>
                      <a:pt x="0" y="17"/>
                    </a:lnTo>
                    <a:lnTo>
                      <a:pt x="1" y="2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95">
                <a:extLst>
                  <a:ext uri="{FF2B5EF4-FFF2-40B4-BE49-F238E27FC236}">
                    <a16:creationId xmlns:a16="http://schemas.microsoft.com/office/drawing/2014/main" xmlns="" id="{C2992302-5967-4588-B0F8-CF452075E16A}"/>
                  </a:ext>
                </a:extLst>
              </p:cNvPr>
              <p:cNvSpPr>
                <a:spLocks/>
              </p:cNvSpPr>
              <p:nvPr/>
            </p:nvSpPr>
            <p:spPr bwMode="auto">
              <a:xfrm>
                <a:off x="2984" y="3981"/>
                <a:ext cx="8" cy="18"/>
              </a:xfrm>
              <a:custGeom>
                <a:avLst/>
                <a:gdLst>
                  <a:gd name="T0" fmla="*/ 0 w 16"/>
                  <a:gd name="T1" fmla="*/ 0 h 37"/>
                  <a:gd name="T2" fmla="*/ 1 w 16"/>
                  <a:gd name="T3" fmla="*/ 0 h 37"/>
                  <a:gd name="T4" fmla="*/ 1 w 16"/>
                  <a:gd name="T5" fmla="*/ 0 h 37"/>
                  <a:gd name="T6" fmla="*/ 1 w 16"/>
                  <a:gd name="T7" fmla="*/ 0 h 37"/>
                  <a:gd name="T8" fmla="*/ 1 w 16"/>
                  <a:gd name="T9" fmla="*/ 0 h 37"/>
                  <a:gd name="T10" fmla="*/ 1 w 16"/>
                  <a:gd name="T11" fmla="*/ 0 h 37"/>
                  <a:gd name="T12" fmla="*/ 1 w 16"/>
                  <a:gd name="T13" fmla="*/ 0 h 37"/>
                  <a:gd name="T14" fmla="*/ 1 w 16"/>
                  <a:gd name="T15" fmla="*/ 0 h 37"/>
                  <a:gd name="T16" fmla="*/ 1 w 16"/>
                  <a:gd name="T17" fmla="*/ 0 h 37"/>
                  <a:gd name="T18" fmla="*/ 1 w 16"/>
                  <a:gd name="T19" fmla="*/ 0 h 37"/>
                  <a:gd name="T20" fmla="*/ 0 w 16"/>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37">
                    <a:moveTo>
                      <a:pt x="0" y="0"/>
                    </a:moveTo>
                    <a:lnTo>
                      <a:pt x="1" y="10"/>
                    </a:lnTo>
                    <a:lnTo>
                      <a:pt x="7" y="19"/>
                    </a:lnTo>
                    <a:lnTo>
                      <a:pt x="10" y="25"/>
                    </a:lnTo>
                    <a:lnTo>
                      <a:pt x="10" y="37"/>
                    </a:lnTo>
                    <a:lnTo>
                      <a:pt x="13" y="31"/>
                    </a:lnTo>
                    <a:lnTo>
                      <a:pt x="15" y="25"/>
                    </a:lnTo>
                    <a:lnTo>
                      <a:pt x="13" y="16"/>
                    </a:lnTo>
                    <a:lnTo>
                      <a:pt x="16" y="11"/>
                    </a:lnTo>
                    <a:lnTo>
                      <a:pt x="8" y="4"/>
                    </a:lnTo>
                    <a:lnTo>
                      <a:pt x="0"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96">
                <a:extLst>
                  <a:ext uri="{FF2B5EF4-FFF2-40B4-BE49-F238E27FC236}">
                    <a16:creationId xmlns:a16="http://schemas.microsoft.com/office/drawing/2014/main" xmlns="" id="{6A26158A-CDD3-4328-ABAC-049A704CBD4F}"/>
                  </a:ext>
                </a:extLst>
              </p:cNvPr>
              <p:cNvSpPr>
                <a:spLocks/>
              </p:cNvSpPr>
              <p:nvPr/>
            </p:nvSpPr>
            <p:spPr bwMode="auto">
              <a:xfrm>
                <a:off x="3109" y="3996"/>
                <a:ext cx="103" cy="98"/>
              </a:xfrm>
              <a:custGeom>
                <a:avLst/>
                <a:gdLst/>
                <a:ahLst/>
                <a:cxnLst>
                  <a:cxn ang="0">
                    <a:pos x="187" y="6"/>
                  </a:cxn>
                  <a:cxn ang="0">
                    <a:pos x="166" y="25"/>
                  </a:cxn>
                  <a:cxn ang="0">
                    <a:pos x="147" y="43"/>
                  </a:cxn>
                  <a:cxn ang="0">
                    <a:pos x="127" y="59"/>
                  </a:cxn>
                  <a:cxn ang="0">
                    <a:pos x="106" y="75"/>
                  </a:cxn>
                  <a:cxn ang="0">
                    <a:pos x="83" y="89"/>
                  </a:cxn>
                  <a:cxn ang="0">
                    <a:pos x="63" y="104"/>
                  </a:cxn>
                  <a:cxn ang="0">
                    <a:pos x="40" y="119"/>
                  </a:cxn>
                  <a:cxn ang="0">
                    <a:pos x="19" y="133"/>
                  </a:cxn>
                  <a:cxn ang="0">
                    <a:pos x="10" y="145"/>
                  </a:cxn>
                  <a:cxn ang="0">
                    <a:pos x="4" y="156"/>
                  </a:cxn>
                  <a:cxn ang="0">
                    <a:pos x="0" y="162"/>
                  </a:cxn>
                  <a:cxn ang="0">
                    <a:pos x="0" y="169"/>
                  </a:cxn>
                  <a:cxn ang="0">
                    <a:pos x="1" y="175"/>
                  </a:cxn>
                  <a:cxn ang="0">
                    <a:pos x="7" y="182"/>
                  </a:cxn>
                  <a:cxn ang="0">
                    <a:pos x="13" y="186"/>
                  </a:cxn>
                  <a:cxn ang="0">
                    <a:pos x="19" y="189"/>
                  </a:cxn>
                  <a:cxn ang="0">
                    <a:pos x="26" y="191"/>
                  </a:cxn>
                  <a:cxn ang="0">
                    <a:pos x="33" y="194"/>
                  </a:cxn>
                  <a:cxn ang="0">
                    <a:pos x="40" y="195"/>
                  </a:cxn>
                  <a:cxn ang="0">
                    <a:pos x="49" y="196"/>
                  </a:cxn>
                  <a:cxn ang="0">
                    <a:pos x="57" y="196"/>
                  </a:cxn>
                  <a:cxn ang="0">
                    <a:pos x="66" y="197"/>
                  </a:cxn>
                  <a:cxn ang="0">
                    <a:pos x="81" y="188"/>
                  </a:cxn>
                  <a:cxn ang="0">
                    <a:pos x="96" y="178"/>
                  </a:cxn>
                  <a:cxn ang="0">
                    <a:pos x="109" y="164"/>
                  </a:cxn>
                  <a:cxn ang="0">
                    <a:pos x="123" y="152"/>
                  </a:cxn>
                  <a:cxn ang="0">
                    <a:pos x="136" y="137"/>
                  </a:cxn>
                  <a:cxn ang="0">
                    <a:pos x="148" y="123"/>
                  </a:cxn>
                  <a:cxn ang="0">
                    <a:pos x="162" y="109"/>
                  </a:cxn>
                  <a:cxn ang="0">
                    <a:pos x="177" y="100"/>
                  </a:cxn>
                  <a:cxn ang="0">
                    <a:pos x="170" y="86"/>
                  </a:cxn>
                  <a:cxn ang="0">
                    <a:pos x="169" y="74"/>
                  </a:cxn>
                  <a:cxn ang="0">
                    <a:pos x="172" y="63"/>
                  </a:cxn>
                  <a:cxn ang="0">
                    <a:pos x="179" y="54"/>
                  </a:cxn>
                  <a:cxn ang="0">
                    <a:pos x="186" y="43"/>
                  </a:cxn>
                  <a:cxn ang="0">
                    <a:pos x="194" y="34"/>
                  </a:cxn>
                  <a:cxn ang="0">
                    <a:pos x="201" y="25"/>
                  </a:cxn>
                  <a:cxn ang="0">
                    <a:pos x="207" y="16"/>
                  </a:cxn>
                  <a:cxn ang="0">
                    <a:pos x="204" y="0"/>
                  </a:cxn>
                  <a:cxn ang="0">
                    <a:pos x="187" y="6"/>
                  </a:cxn>
                </a:cxnLst>
                <a:rect l="0" t="0" r="r" b="b"/>
                <a:pathLst>
                  <a:path w="207" h="197">
                    <a:moveTo>
                      <a:pt x="187" y="6"/>
                    </a:moveTo>
                    <a:lnTo>
                      <a:pt x="166" y="25"/>
                    </a:lnTo>
                    <a:lnTo>
                      <a:pt x="147" y="43"/>
                    </a:lnTo>
                    <a:lnTo>
                      <a:pt x="127" y="59"/>
                    </a:lnTo>
                    <a:lnTo>
                      <a:pt x="106" y="75"/>
                    </a:lnTo>
                    <a:lnTo>
                      <a:pt x="83" y="89"/>
                    </a:lnTo>
                    <a:lnTo>
                      <a:pt x="63" y="104"/>
                    </a:lnTo>
                    <a:lnTo>
                      <a:pt x="40" y="119"/>
                    </a:lnTo>
                    <a:lnTo>
                      <a:pt x="19" y="133"/>
                    </a:lnTo>
                    <a:lnTo>
                      <a:pt x="10" y="145"/>
                    </a:lnTo>
                    <a:lnTo>
                      <a:pt x="4" y="156"/>
                    </a:lnTo>
                    <a:lnTo>
                      <a:pt x="0" y="162"/>
                    </a:lnTo>
                    <a:lnTo>
                      <a:pt x="0" y="169"/>
                    </a:lnTo>
                    <a:lnTo>
                      <a:pt x="1" y="175"/>
                    </a:lnTo>
                    <a:lnTo>
                      <a:pt x="7" y="182"/>
                    </a:lnTo>
                    <a:lnTo>
                      <a:pt x="13" y="186"/>
                    </a:lnTo>
                    <a:lnTo>
                      <a:pt x="19" y="189"/>
                    </a:lnTo>
                    <a:lnTo>
                      <a:pt x="26" y="191"/>
                    </a:lnTo>
                    <a:lnTo>
                      <a:pt x="33" y="194"/>
                    </a:lnTo>
                    <a:lnTo>
                      <a:pt x="40" y="195"/>
                    </a:lnTo>
                    <a:lnTo>
                      <a:pt x="49" y="196"/>
                    </a:lnTo>
                    <a:lnTo>
                      <a:pt x="57" y="196"/>
                    </a:lnTo>
                    <a:lnTo>
                      <a:pt x="66" y="197"/>
                    </a:lnTo>
                    <a:lnTo>
                      <a:pt x="81" y="188"/>
                    </a:lnTo>
                    <a:lnTo>
                      <a:pt x="96" y="178"/>
                    </a:lnTo>
                    <a:lnTo>
                      <a:pt x="109" y="164"/>
                    </a:lnTo>
                    <a:lnTo>
                      <a:pt x="123" y="152"/>
                    </a:lnTo>
                    <a:lnTo>
                      <a:pt x="136" y="137"/>
                    </a:lnTo>
                    <a:lnTo>
                      <a:pt x="148" y="123"/>
                    </a:lnTo>
                    <a:lnTo>
                      <a:pt x="162" y="109"/>
                    </a:lnTo>
                    <a:lnTo>
                      <a:pt x="177" y="100"/>
                    </a:lnTo>
                    <a:lnTo>
                      <a:pt x="170" y="86"/>
                    </a:lnTo>
                    <a:lnTo>
                      <a:pt x="169" y="74"/>
                    </a:lnTo>
                    <a:lnTo>
                      <a:pt x="172" y="63"/>
                    </a:lnTo>
                    <a:lnTo>
                      <a:pt x="179" y="54"/>
                    </a:lnTo>
                    <a:lnTo>
                      <a:pt x="186" y="43"/>
                    </a:lnTo>
                    <a:lnTo>
                      <a:pt x="194" y="34"/>
                    </a:lnTo>
                    <a:lnTo>
                      <a:pt x="201" y="25"/>
                    </a:lnTo>
                    <a:lnTo>
                      <a:pt x="207" y="16"/>
                    </a:lnTo>
                    <a:lnTo>
                      <a:pt x="204" y="0"/>
                    </a:lnTo>
                    <a:lnTo>
                      <a:pt x="187" y="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99" name="Freeform 97">
                <a:extLst>
                  <a:ext uri="{FF2B5EF4-FFF2-40B4-BE49-F238E27FC236}">
                    <a16:creationId xmlns:a16="http://schemas.microsoft.com/office/drawing/2014/main" xmlns="" id="{DD4642DA-2223-4B93-A0AD-65DC323A62B4}"/>
                  </a:ext>
                </a:extLst>
              </p:cNvPr>
              <p:cNvSpPr>
                <a:spLocks/>
              </p:cNvSpPr>
              <p:nvPr/>
            </p:nvSpPr>
            <p:spPr bwMode="auto">
              <a:xfrm>
                <a:off x="2442" y="4005"/>
                <a:ext cx="61" cy="30"/>
              </a:xfrm>
              <a:custGeom>
                <a:avLst/>
                <a:gdLst>
                  <a:gd name="T0" fmla="*/ 0 w 123"/>
                  <a:gd name="T1" fmla="*/ 1 h 60"/>
                  <a:gd name="T2" fmla="*/ 0 w 123"/>
                  <a:gd name="T3" fmla="*/ 1 h 60"/>
                  <a:gd name="T4" fmla="*/ 0 w 123"/>
                  <a:gd name="T5" fmla="*/ 1 h 60"/>
                  <a:gd name="T6" fmla="*/ 0 w 123"/>
                  <a:gd name="T7" fmla="*/ 1 h 60"/>
                  <a:gd name="T8" fmla="*/ 0 w 123"/>
                  <a:gd name="T9" fmla="*/ 1 h 60"/>
                  <a:gd name="T10" fmla="*/ 0 w 123"/>
                  <a:gd name="T11" fmla="*/ 1 h 60"/>
                  <a:gd name="T12" fmla="*/ 0 w 123"/>
                  <a:gd name="T13" fmla="*/ 1 h 60"/>
                  <a:gd name="T14" fmla="*/ 0 w 123"/>
                  <a:gd name="T15" fmla="*/ 1 h 60"/>
                  <a:gd name="T16" fmla="*/ 0 w 123"/>
                  <a:gd name="T17" fmla="*/ 1 h 60"/>
                  <a:gd name="T18" fmla="*/ 0 w 123"/>
                  <a:gd name="T19" fmla="*/ 0 h 60"/>
                  <a:gd name="T20" fmla="*/ 0 w 123"/>
                  <a:gd name="T21" fmla="*/ 0 h 60"/>
                  <a:gd name="T22" fmla="*/ 0 w 123"/>
                  <a:gd name="T23" fmla="*/ 1 h 60"/>
                  <a:gd name="T24" fmla="*/ 0 w 123"/>
                  <a:gd name="T25" fmla="*/ 1 h 60"/>
                  <a:gd name="T26" fmla="*/ 0 w 123"/>
                  <a:gd name="T27" fmla="*/ 1 h 60"/>
                  <a:gd name="T28" fmla="*/ 0 w 123"/>
                  <a:gd name="T29" fmla="*/ 1 h 60"/>
                  <a:gd name="T30" fmla="*/ 0 w 123"/>
                  <a:gd name="T31" fmla="*/ 1 h 60"/>
                  <a:gd name="T32" fmla="*/ 0 w 123"/>
                  <a:gd name="T33" fmla="*/ 1 h 60"/>
                  <a:gd name="T34" fmla="*/ 0 w 123"/>
                  <a:gd name="T35" fmla="*/ 1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3" h="60">
                    <a:moveTo>
                      <a:pt x="0" y="54"/>
                    </a:moveTo>
                    <a:lnTo>
                      <a:pt x="0" y="60"/>
                    </a:lnTo>
                    <a:lnTo>
                      <a:pt x="16" y="55"/>
                    </a:lnTo>
                    <a:lnTo>
                      <a:pt x="33" y="49"/>
                    </a:lnTo>
                    <a:lnTo>
                      <a:pt x="49" y="41"/>
                    </a:lnTo>
                    <a:lnTo>
                      <a:pt x="65" y="35"/>
                    </a:lnTo>
                    <a:lnTo>
                      <a:pt x="79" y="25"/>
                    </a:lnTo>
                    <a:lnTo>
                      <a:pt x="94" y="17"/>
                    </a:lnTo>
                    <a:lnTo>
                      <a:pt x="108" y="8"/>
                    </a:lnTo>
                    <a:lnTo>
                      <a:pt x="123" y="0"/>
                    </a:lnTo>
                    <a:lnTo>
                      <a:pt x="104" y="0"/>
                    </a:lnTo>
                    <a:lnTo>
                      <a:pt x="89" y="5"/>
                    </a:lnTo>
                    <a:lnTo>
                      <a:pt x="73" y="11"/>
                    </a:lnTo>
                    <a:lnTo>
                      <a:pt x="58" y="20"/>
                    </a:lnTo>
                    <a:lnTo>
                      <a:pt x="43" y="28"/>
                    </a:lnTo>
                    <a:lnTo>
                      <a:pt x="28" y="37"/>
                    </a:lnTo>
                    <a:lnTo>
                      <a:pt x="13" y="46"/>
                    </a:lnTo>
                    <a:lnTo>
                      <a:pt x="0" y="54"/>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98">
                <a:extLst>
                  <a:ext uri="{FF2B5EF4-FFF2-40B4-BE49-F238E27FC236}">
                    <a16:creationId xmlns:a16="http://schemas.microsoft.com/office/drawing/2014/main" xmlns="" id="{8F5FCE33-C7ED-469C-825E-0E04A563B1AF}"/>
                  </a:ext>
                </a:extLst>
              </p:cNvPr>
              <p:cNvSpPr>
                <a:spLocks/>
              </p:cNvSpPr>
              <p:nvPr/>
            </p:nvSpPr>
            <p:spPr bwMode="auto">
              <a:xfrm>
                <a:off x="2409" y="4019"/>
                <a:ext cx="204" cy="104"/>
              </a:xfrm>
              <a:custGeom>
                <a:avLst/>
                <a:gdLst>
                  <a:gd name="T0" fmla="*/ 1 w 407"/>
                  <a:gd name="T1" fmla="*/ 1 h 207"/>
                  <a:gd name="T2" fmla="*/ 1 w 407"/>
                  <a:gd name="T3" fmla="*/ 1 h 207"/>
                  <a:gd name="T4" fmla="*/ 1 w 407"/>
                  <a:gd name="T5" fmla="*/ 1 h 207"/>
                  <a:gd name="T6" fmla="*/ 1 w 407"/>
                  <a:gd name="T7" fmla="*/ 1 h 207"/>
                  <a:gd name="T8" fmla="*/ 1 w 407"/>
                  <a:gd name="T9" fmla="*/ 1 h 207"/>
                  <a:gd name="T10" fmla="*/ 1 w 407"/>
                  <a:gd name="T11" fmla="*/ 1 h 207"/>
                  <a:gd name="T12" fmla="*/ 1 w 407"/>
                  <a:gd name="T13" fmla="*/ 1 h 207"/>
                  <a:gd name="T14" fmla="*/ 1 w 407"/>
                  <a:gd name="T15" fmla="*/ 1 h 207"/>
                  <a:gd name="T16" fmla="*/ 1 w 407"/>
                  <a:gd name="T17" fmla="*/ 1 h 207"/>
                  <a:gd name="T18" fmla="*/ 1 w 407"/>
                  <a:gd name="T19" fmla="*/ 1 h 207"/>
                  <a:gd name="T20" fmla="*/ 1 w 407"/>
                  <a:gd name="T21" fmla="*/ 1 h 207"/>
                  <a:gd name="T22" fmla="*/ 1 w 407"/>
                  <a:gd name="T23" fmla="*/ 1 h 207"/>
                  <a:gd name="T24" fmla="*/ 1 w 407"/>
                  <a:gd name="T25" fmla="*/ 1 h 207"/>
                  <a:gd name="T26" fmla="*/ 1 w 407"/>
                  <a:gd name="T27" fmla="*/ 1 h 207"/>
                  <a:gd name="T28" fmla="*/ 1 w 407"/>
                  <a:gd name="T29" fmla="*/ 1 h 207"/>
                  <a:gd name="T30" fmla="*/ 1 w 407"/>
                  <a:gd name="T31" fmla="*/ 1 h 207"/>
                  <a:gd name="T32" fmla="*/ 1 w 407"/>
                  <a:gd name="T33" fmla="*/ 1 h 207"/>
                  <a:gd name="T34" fmla="*/ 1 w 407"/>
                  <a:gd name="T35" fmla="*/ 1 h 207"/>
                  <a:gd name="T36" fmla="*/ 1 w 407"/>
                  <a:gd name="T37" fmla="*/ 1 h 207"/>
                  <a:gd name="T38" fmla="*/ 1 w 407"/>
                  <a:gd name="T39" fmla="*/ 1 h 207"/>
                  <a:gd name="T40" fmla="*/ 1 w 407"/>
                  <a:gd name="T41" fmla="*/ 1 h 207"/>
                  <a:gd name="T42" fmla="*/ 1 w 407"/>
                  <a:gd name="T43" fmla="*/ 1 h 207"/>
                  <a:gd name="T44" fmla="*/ 1 w 407"/>
                  <a:gd name="T45" fmla="*/ 1 h 207"/>
                  <a:gd name="T46" fmla="*/ 1 w 407"/>
                  <a:gd name="T47" fmla="*/ 1 h 207"/>
                  <a:gd name="T48" fmla="*/ 1 w 407"/>
                  <a:gd name="T49" fmla="*/ 1 h 207"/>
                  <a:gd name="T50" fmla="*/ 1 w 407"/>
                  <a:gd name="T51" fmla="*/ 1 h 207"/>
                  <a:gd name="T52" fmla="*/ 1 w 407"/>
                  <a:gd name="T53" fmla="*/ 1 h 207"/>
                  <a:gd name="T54" fmla="*/ 1 w 407"/>
                  <a:gd name="T55" fmla="*/ 1 h 207"/>
                  <a:gd name="T56" fmla="*/ 1 w 407"/>
                  <a:gd name="T57" fmla="*/ 1 h 207"/>
                  <a:gd name="T58" fmla="*/ 1 w 407"/>
                  <a:gd name="T59" fmla="*/ 1 h 207"/>
                  <a:gd name="T60" fmla="*/ 1 w 407"/>
                  <a:gd name="T61" fmla="*/ 1 h 207"/>
                  <a:gd name="T62" fmla="*/ 1 w 407"/>
                  <a:gd name="T63" fmla="*/ 1 h 207"/>
                  <a:gd name="T64" fmla="*/ 1 w 407"/>
                  <a:gd name="T65" fmla="*/ 1 h 207"/>
                  <a:gd name="T66" fmla="*/ 1 w 407"/>
                  <a:gd name="T67" fmla="*/ 1 h 207"/>
                  <a:gd name="T68" fmla="*/ 1 w 407"/>
                  <a:gd name="T69" fmla="*/ 0 h 207"/>
                  <a:gd name="T70" fmla="*/ 1 w 407"/>
                  <a:gd name="T71" fmla="*/ 0 h 207"/>
                  <a:gd name="T72" fmla="*/ 1 w 407"/>
                  <a:gd name="T73" fmla="*/ 1 h 207"/>
                  <a:gd name="T74" fmla="*/ 1 w 407"/>
                  <a:gd name="T75" fmla="*/ 1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07" h="207">
                    <a:moveTo>
                      <a:pt x="353" y="17"/>
                    </a:moveTo>
                    <a:lnTo>
                      <a:pt x="304" y="11"/>
                    </a:lnTo>
                    <a:lnTo>
                      <a:pt x="259" y="17"/>
                    </a:lnTo>
                    <a:lnTo>
                      <a:pt x="218" y="31"/>
                    </a:lnTo>
                    <a:lnTo>
                      <a:pt x="181" y="51"/>
                    </a:lnTo>
                    <a:lnTo>
                      <a:pt x="143" y="73"/>
                    </a:lnTo>
                    <a:lnTo>
                      <a:pt x="106" y="95"/>
                    </a:lnTo>
                    <a:lnTo>
                      <a:pt x="66" y="114"/>
                    </a:lnTo>
                    <a:lnTo>
                      <a:pt x="25" y="127"/>
                    </a:lnTo>
                    <a:lnTo>
                      <a:pt x="17" y="133"/>
                    </a:lnTo>
                    <a:lnTo>
                      <a:pt x="9" y="139"/>
                    </a:lnTo>
                    <a:lnTo>
                      <a:pt x="1" y="144"/>
                    </a:lnTo>
                    <a:lnTo>
                      <a:pt x="0" y="154"/>
                    </a:lnTo>
                    <a:lnTo>
                      <a:pt x="9" y="157"/>
                    </a:lnTo>
                    <a:lnTo>
                      <a:pt x="21" y="157"/>
                    </a:lnTo>
                    <a:lnTo>
                      <a:pt x="32" y="156"/>
                    </a:lnTo>
                    <a:lnTo>
                      <a:pt x="43" y="154"/>
                    </a:lnTo>
                    <a:lnTo>
                      <a:pt x="44" y="159"/>
                    </a:lnTo>
                    <a:lnTo>
                      <a:pt x="45" y="167"/>
                    </a:lnTo>
                    <a:lnTo>
                      <a:pt x="46" y="175"/>
                    </a:lnTo>
                    <a:lnTo>
                      <a:pt x="49" y="184"/>
                    </a:lnTo>
                    <a:lnTo>
                      <a:pt x="49" y="191"/>
                    </a:lnTo>
                    <a:lnTo>
                      <a:pt x="53" y="198"/>
                    </a:lnTo>
                    <a:lnTo>
                      <a:pt x="58" y="202"/>
                    </a:lnTo>
                    <a:lnTo>
                      <a:pt x="66" y="207"/>
                    </a:lnTo>
                    <a:lnTo>
                      <a:pt x="69" y="197"/>
                    </a:lnTo>
                    <a:lnTo>
                      <a:pt x="73" y="187"/>
                    </a:lnTo>
                    <a:lnTo>
                      <a:pt x="74" y="176"/>
                    </a:lnTo>
                    <a:lnTo>
                      <a:pt x="77" y="166"/>
                    </a:lnTo>
                    <a:lnTo>
                      <a:pt x="80" y="156"/>
                    </a:lnTo>
                    <a:lnTo>
                      <a:pt x="86" y="148"/>
                    </a:lnTo>
                    <a:lnTo>
                      <a:pt x="94" y="142"/>
                    </a:lnTo>
                    <a:lnTo>
                      <a:pt x="107" y="140"/>
                    </a:lnTo>
                    <a:lnTo>
                      <a:pt x="111" y="147"/>
                    </a:lnTo>
                    <a:lnTo>
                      <a:pt x="111" y="157"/>
                    </a:lnTo>
                    <a:lnTo>
                      <a:pt x="109" y="167"/>
                    </a:lnTo>
                    <a:lnTo>
                      <a:pt x="107" y="180"/>
                    </a:lnTo>
                    <a:lnTo>
                      <a:pt x="104" y="189"/>
                    </a:lnTo>
                    <a:lnTo>
                      <a:pt x="108" y="197"/>
                    </a:lnTo>
                    <a:lnTo>
                      <a:pt x="116" y="199"/>
                    </a:lnTo>
                    <a:lnTo>
                      <a:pt x="133" y="199"/>
                    </a:lnTo>
                    <a:lnTo>
                      <a:pt x="140" y="190"/>
                    </a:lnTo>
                    <a:lnTo>
                      <a:pt x="144" y="182"/>
                    </a:lnTo>
                    <a:lnTo>
                      <a:pt x="148" y="172"/>
                    </a:lnTo>
                    <a:lnTo>
                      <a:pt x="152" y="163"/>
                    </a:lnTo>
                    <a:lnTo>
                      <a:pt x="156" y="152"/>
                    </a:lnTo>
                    <a:lnTo>
                      <a:pt x="162" y="146"/>
                    </a:lnTo>
                    <a:lnTo>
                      <a:pt x="170" y="141"/>
                    </a:lnTo>
                    <a:lnTo>
                      <a:pt x="184" y="140"/>
                    </a:lnTo>
                    <a:lnTo>
                      <a:pt x="190" y="147"/>
                    </a:lnTo>
                    <a:lnTo>
                      <a:pt x="198" y="151"/>
                    </a:lnTo>
                    <a:lnTo>
                      <a:pt x="206" y="150"/>
                    </a:lnTo>
                    <a:lnTo>
                      <a:pt x="215" y="146"/>
                    </a:lnTo>
                    <a:lnTo>
                      <a:pt x="218" y="134"/>
                    </a:lnTo>
                    <a:lnTo>
                      <a:pt x="226" y="126"/>
                    </a:lnTo>
                    <a:lnTo>
                      <a:pt x="235" y="119"/>
                    </a:lnTo>
                    <a:lnTo>
                      <a:pt x="246" y="115"/>
                    </a:lnTo>
                    <a:lnTo>
                      <a:pt x="256" y="109"/>
                    </a:lnTo>
                    <a:lnTo>
                      <a:pt x="266" y="105"/>
                    </a:lnTo>
                    <a:lnTo>
                      <a:pt x="275" y="99"/>
                    </a:lnTo>
                    <a:lnTo>
                      <a:pt x="284" y="92"/>
                    </a:lnTo>
                    <a:lnTo>
                      <a:pt x="296" y="81"/>
                    </a:lnTo>
                    <a:lnTo>
                      <a:pt x="311" y="73"/>
                    </a:lnTo>
                    <a:lnTo>
                      <a:pt x="324" y="66"/>
                    </a:lnTo>
                    <a:lnTo>
                      <a:pt x="341" y="62"/>
                    </a:lnTo>
                    <a:lnTo>
                      <a:pt x="356" y="59"/>
                    </a:lnTo>
                    <a:lnTo>
                      <a:pt x="373" y="57"/>
                    </a:lnTo>
                    <a:lnTo>
                      <a:pt x="390" y="56"/>
                    </a:lnTo>
                    <a:lnTo>
                      <a:pt x="407" y="56"/>
                    </a:lnTo>
                    <a:lnTo>
                      <a:pt x="399" y="0"/>
                    </a:lnTo>
                    <a:lnTo>
                      <a:pt x="393" y="0"/>
                    </a:lnTo>
                    <a:lnTo>
                      <a:pt x="386" y="0"/>
                    </a:lnTo>
                    <a:lnTo>
                      <a:pt x="379" y="1"/>
                    </a:lnTo>
                    <a:lnTo>
                      <a:pt x="374" y="4"/>
                    </a:lnTo>
                    <a:lnTo>
                      <a:pt x="363" y="9"/>
                    </a:lnTo>
                    <a:lnTo>
                      <a:pt x="353" y="17"/>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99">
                <a:extLst>
                  <a:ext uri="{FF2B5EF4-FFF2-40B4-BE49-F238E27FC236}">
                    <a16:creationId xmlns:a16="http://schemas.microsoft.com/office/drawing/2014/main" xmlns="" id="{92409984-3D08-46AB-90E2-6815FF8DB273}"/>
                  </a:ext>
                </a:extLst>
              </p:cNvPr>
              <p:cNvSpPr>
                <a:spLocks/>
              </p:cNvSpPr>
              <p:nvPr/>
            </p:nvSpPr>
            <p:spPr bwMode="auto">
              <a:xfrm>
                <a:off x="1948" y="4026"/>
                <a:ext cx="122" cy="79"/>
              </a:xfrm>
              <a:custGeom>
                <a:avLst/>
                <a:gdLst>
                  <a:gd name="T0" fmla="*/ 0 w 245"/>
                  <a:gd name="T1" fmla="*/ 0 h 159"/>
                  <a:gd name="T2" fmla="*/ 0 w 245"/>
                  <a:gd name="T3" fmla="*/ 0 h 159"/>
                  <a:gd name="T4" fmla="*/ 0 w 245"/>
                  <a:gd name="T5" fmla="*/ 0 h 159"/>
                  <a:gd name="T6" fmla="*/ 0 w 245"/>
                  <a:gd name="T7" fmla="*/ 0 h 159"/>
                  <a:gd name="T8" fmla="*/ 0 w 245"/>
                  <a:gd name="T9" fmla="*/ 0 h 159"/>
                  <a:gd name="T10" fmla="*/ 0 w 245"/>
                  <a:gd name="T11" fmla="*/ 0 h 159"/>
                  <a:gd name="T12" fmla="*/ 0 w 245"/>
                  <a:gd name="T13" fmla="*/ 0 h 159"/>
                  <a:gd name="T14" fmla="*/ 0 w 245"/>
                  <a:gd name="T15" fmla="*/ 0 h 159"/>
                  <a:gd name="T16" fmla="*/ 0 w 245"/>
                  <a:gd name="T17" fmla="*/ 0 h 159"/>
                  <a:gd name="T18" fmla="*/ 0 w 245"/>
                  <a:gd name="T19" fmla="*/ 0 h 159"/>
                  <a:gd name="T20" fmla="*/ 0 w 245"/>
                  <a:gd name="T21" fmla="*/ 0 h 159"/>
                  <a:gd name="T22" fmla="*/ 0 w 245"/>
                  <a:gd name="T23" fmla="*/ 0 h 159"/>
                  <a:gd name="T24" fmla="*/ 0 w 245"/>
                  <a:gd name="T25" fmla="*/ 0 h 159"/>
                  <a:gd name="T26" fmla="*/ 0 w 245"/>
                  <a:gd name="T27" fmla="*/ 0 h 159"/>
                  <a:gd name="T28" fmla="*/ 0 w 245"/>
                  <a:gd name="T29" fmla="*/ 0 h 159"/>
                  <a:gd name="T30" fmla="*/ 0 w 245"/>
                  <a:gd name="T31" fmla="*/ 0 h 159"/>
                  <a:gd name="T32" fmla="*/ 0 w 245"/>
                  <a:gd name="T33" fmla="*/ 0 h 159"/>
                  <a:gd name="T34" fmla="*/ 0 w 245"/>
                  <a:gd name="T35" fmla="*/ 0 h 159"/>
                  <a:gd name="T36" fmla="*/ 0 w 245"/>
                  <a:gd name="T37" fmla="*/ 0 h 159"/>
                  <a:gd name="T38" fmla="*/ 0 w 245"/>
                  <a:gd name="T39" fmla="*/ 0 h 159"/>
                  <a:gd name="T40" fmla="*/ 0 w 245"/>
                  <a:gd name="T41" fmla="*/ 0 h 159"/>
                  <a:gd name="T42" fmla="*/ 0 w 245"/>
                  <a:gd name="T43" fmla="*/ 0 h 159"/>
                  <a:gd name="T44" fmla="*/ 0 w 245"/>
                  <a:gd name="T45" fmla="*/ 0 h 159"/>
                  <a:gd name="T46" fmla="*/ 0 w 245"/>
                  <a:gd name="T47" fmla="*/ 0 h 159"/>
                  <a:gd name="T48" fmla="*/ 0 w 245"/>
                  <a:gd name="T49" fmla="*/ 0 h 159"/>
                  <a:gd name="T50" fmla="*/ 0 w 245"/>
                  <a:gd name="T51" fmla="*/ 0 h 159"/>
                  <a:gd name="T52" fmla="*/ 0 w 245"/>
                  <a:gd name="T53" fmla="*/ 0 h 159"/>
                  <a:gd name="T54" fmla="*/ 0 w 245"/>
                  <a:gd name="T55" fmla="*/ 0 h 159"/>
                  <a:gd name="T56" fmla="*/ 0 w 245"/>
                  <a:gd name="T57" fmla="*/ 0 h 159"/>
                  <a:gd name="T58" fmla="*/ 0 w 245"/>
                  <a:gd name="T59" fmla="*/ 0 h 159"/>
                  <a:gd name="T60" fmla="*/ 0 w 245"/>
                  <a:gd name="T61" fmla="*/ 0 h 159"/>
                  <a:gd name="T62" fmla="*/ 0 w 245"/>
                  <a:gd name="T63" fmla="*/ 0 h 159"/>
                  <a:gd name="T64" fmla="*/ 0 w 245"/>
                  <a:gd name="T65" fmla="*/ 0 h 159"/>
                  <a:gd name="T66" fmla="*/ 0 w 245"/>
                  <a:gd name="T67" fmla="*/ 0 h 159"/>
                  <a:gd name="T68" fmla="*/ 0 w 245"/>
                  <a:gd name="T69" fmla="*/ 0 h 159"/>
                  <a:gd name="T70" fmla="*/ 0 w 245"/>
                  <a:gd name="T71" fmla="*/ 0 h 159"/>
                  <a:gd name="T72" fmla="*/ 0 w 245"/>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5" h="159">
                    <a:moveTo>
                      <a:pt x="0" y="72"/>
                    </a:moveTo>
                    <a:lnTo>
                      <a:pt x="0" y="75"/>
                    </a:lnTo>
                    <a:lnTo>
                      <a:pt x="0" y="81"/>
                    </a:lnTo>
                    <a:lnTo>
                      <a:pt x="0" y="87"/>
                    </a:lnTo>
                    <a:lnTo>
                      <a:pt x="5" y="93"/>
                    </a:lnTo>
                    <a:lnTo>
                      <a:pt x="12" y="89"/>
                    </a:lnTo>
                    <a:lnTo>
                      <a:pt x="20" y="86"/>
                    </a:lnTo>
                    <a:lnTo>
                      <a:pt x="26" y="80"/>
                    </a:lnTo>
                    <a:lnTo>
                      <a:pt x="34" y="74"/>
                    </a:lnTo>
                    <a:lnTo>
                      <a:pt x="41" y="68"/>
                    </a:lnTo>
                    <a:lnTo>
                      <a:pt x="48" y="65"/>
                    </a:lnTo>
                    <a:lnTo>
                      <a:pt x="56" y="63"/>
                    </a:lnTo>
                    <a:lnTo>
                      <a:pt x="64" y="66"/>
                    </a:lnTo>
                    <a:lnTo>
                      <a:pt x="61" y="74"/>
                    </a:lnTo>
                    <a:lnTo>
                      <a:pt x="58" y="82"/>
                    </a:lnTo>
                    <a:lnTo>
                      <a:pt x="53" y="90"/>
                    </a:lnTo>
                    <a:lnTo>
                      <a:pt x="49" y="98"/>
                    </a:lnTo>
                    <a:lnTo>
                      <a:pt x="45" y="106"/>
                    </a:lnTo>
                    <a:lnTo>
                      <a:pt x="44" y="114"/>
                    </a:lnTo>
                    <a:lnTo>
                      <a:pt x="45" y="123"/>
                    </a:lnTo>
                    <a:lnTo>
                      <a:pt x="49" y="134"/>
                    </a:lnTo>
                    <a:lnTo>
                      <a:pt x="55" y="131"/>
                    </a:lnTo>
                    <a:lnTo>
                      <a:pt x="62" y="128"/>
                    </a:lnTo>
                    <a:lnTo>
                      <a:pt x="67" y="123"/>
                    </a:lnTo>
                    <a:lnTo>
                      <a:pt x="73" y="120"/>
                    </a:lnTo>
                    <a:lnTo>
                      <a:pt x="78" y="116"/>
                    </a:lnTo>
                    <a:lnTo>
                      <a:pt x="83" y="115"/>
                    </a:lnTo>
                    <a:lnTo>
                      <a:pt x="89" y="116"/>
                    </a:lnTo>
                    <a:lnTo>
                      <a:pt x="97" y="123"/>
                    </a:lnTo>
                    <a:lnTo>
                      <a:pt x="100" y="131"/>
                    </a:lnTo>
                    <a:lnTo>
                      <a:pt x="100" y="143"/>
                    </a:lnTo>
                    <a:lnTo>
                      <a:pt x="100" y="147"/>
                    </a:lnTo>
                    <a:lnTo>
                      <a:pt x="102" y="152"/>
                    </a:lnTo>
                    <a:lnTo>
                      <a:pt x="104" y="155"/>
                    </a:lnTo>
                    <a:lnTo>
                      <a:pt x="111" y="159"/>
                    </a:lnTo>
                    <a:lnTo>
                      <a:pt x="116" y="155"/>
                    </a:lnTo>
                    <a:lnTo>
                      <a:pt x="121" y="153"/>
                    </a:lnTo>
                    <a:lnTo>
                      <a:pt x="123" y="148"/>
                    </a:lnTo>
                    <a:lnTo>
                      <a:pt x="126" y="144"/>
                    </a:lnTo>
                    <a:lnTo>
                      <a:pt x="127" y="137"/>
                    </a:lnTo>
                    <a:lnTo>
                      <a:pt x="130" y="131"/>
                    </a:lnTo>
                    <a:lnTo>
                      <a:pt x="134" y="127"/>
                    </a:lnTo>
                    <a:lnTo>
                      <a:pt x="141" y="123"/>
                    </a:lnTo>
                    <a:lnTo>
                      <a:pt x="154" y="121"/>
                    </a:lnTo>
                    <a:lnTo>
                      <a:pt x="169" y="122"/>
                    </a:lnTo>
                    <a:lnTo>
                      <a:pt x="185" y="123"/>
                    </a:lnTo>
                    <a:lnTo>
                      <a:pt x="201" y="126"/>
                    </a:lnTo>
                    <a:lnTo>
                      <a:pt x="214" y="124"/>
                    </a:lnTo>
                    <a:lnTo>
                      <a:pt x="227" y="120"/>
                    </a:lnTo>
                    <a:lnTo>
                      <a:pt x="237" y="111"/>
                    </a:lnTo>
                    <a:lnTo>
                      <a:pt x="244" y="97"/>
                    </a:lnTo>
                    <a:lnTo>
                      <a:pt x="245" y="85"/>
                    </a:lnTo>
                    <a:lnTo>
                      <a:pt x="245" y="75"/>
                    </a:lnTo>
                    <a:lnTo>
                      <a:pt x="242" y="65"/>
                    </a:lnTo>
                    <a:lnTo>
                      <a:pt x="237" y="57"/>
                    </a:lnTo>
                    <a:lnTo>
                      <a:pt x="229" y="49"/>
                    </a:lnTo>
                    <a:lnTo>
                      <a:pt x="222" y="42"/>
                    </a:lnTo>
                    <a:lnTo>
                      <a:pt x="214" y="36"/>
                    </a:lnTo>
                    <a:lnTo>
                      <a:pt x="208" y="31"/>
                    </a:lnTo>
                    <a:lnTo>
                      <a:pt x="200" y="25"/>
                    </a:lnTo>
                    <a:lnTo>
                      <a:pt x="193" y="22"/>
                    </a:lnTo>
                    <a:lnTo>
                      <a:pt x="185" y="20"/>
                    </a:lnTo>
                    <a:lnTo>
                      <a:pt x="178" y="19"/>
                    </a:lnTo>
                    <a:lnTo>
                      <a:pt x="170" y="15"/>
                    </a:lnTo>
                    <a:lnTo>
                      <a:pt x="163" y="13"/>
                    </a:lnTo>
                    <a:lnTo>
                      <a:pt x="159" y="7"/>
                    </a:lnTo>
                    <a:lnTo>
                      <a:pt x="156" y="0"/>
                    </a:lnTo>
                    <a:lnTo>
                      <a:pt x="134" y="3"/>
                    </a:lnTo>
                    <a:lnTo>
                      <a:pt x="113" y="8"/>
                    </a:lnTo>
                    <a:lnTo>
                      <a:pt x="91" y="15"/>
                    </a:lnTo>
                    <a:lnTo>
                      <a:pt x="73" y="24"/>
                    </a:lnTo>
                    <a:lnTo>
                      <a:pt x="53" y="33"/>
                    </a:lnTo>
                    <a:lnTo>
                      <a:pt x="34" y="45"/>
                    </a:lnTo>
                    <a:lnTo>
                      <a:pt x="17" y="57"/>
                    </a:lnTo>
                    <a:lnTo>
                      <a:pt x="0" y="72"/>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100">
                <a:extLst>
                  <a:ext uri="{FF2B5EF4-FFF2-40B4-BE49-F238E27FC236}">
                    <a16:creationId xmlns:a16="http://schemas.microsoft.com/office/drawing/2014/main" xmlns="" id="{919F05FD-087A-47B0-9565-A606D2DCA34A}"/>
                  </a:ext>
                </a:extLst>
              </p:cNvPr>
              <p:cNvSpPr>
                <a:spLocks/>
              </p:cNvSpPr>
              <p:nvPr/>
            </p:nvSpPr>
            <p:spPr bwMode="auto">
              <a:xfrm>
                <a:off x="2672" y="4030"/>
                <a:ext cx="6" cy="8"/>
              </a:xfrm>
              <a:custGeom>
                <a:avLst/>
                <a:gdLst>
                  <a:gd name="T0" fmla="*/ 0 w 10"/>
                  <a:gd name="T1" fmla="*/ 0 h 17"/>
                  <a:gd name="T2" fmla="*/ 0 w 10"/>
                  <a:gd name="T3" fmla="*/ 0 h 17"/>
                  <a:gd name="T4" fmla="*/ 1 w 10"/>
                  <a:gd name="T5" fmla="*/ 0 h 17"/>
                  <a:gd name="T6" fmla="*/ 1 w 10"/>
                  <a:gd name="T7" fmla="*/ 0 h 17"/>
                  <a:gd name="T8" fmla="*/ 1 w 10"/>
                  <a:gd name="T9" fmla="*/ 0 h 17"/>
                  <a:gd name="T10" fmla="*/ 0 w 10"/>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7">
                    <a:moveTo>
                      <a:pt x="0" y="5"/>
                    </a:moveTo>
                    <a:lnTo>
                      <a:pt x="0" y="12"/>
                    </a:lnTo>
                    <a:lnTo>
                      <a:pt x="6" y="17"/>
                    </a:lnTo>
                    <a:lnTo>
                      <a:pt x="10" y="0"/>
                    </a:lnTo>
                    <a:lnTo>
                      <a:pt x="4" y="1"/>
                    </a:lnTo>
                    <a:lnTo>
                      <a:pt x="0" y="5"/>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101">
                <a:extLst>
                  <a:ext uri="{FF2B5EF4-FFF2-40B4-BE49-F238E27FC236}">
                    <a16:creationId xmlns:a16="http://schemas.microsoft.com/office/drawing/2014/main" xmlns="" id="{61E8C3F2-EC02-4F20-AB6F-C2B81B6C9CEE}"/>
                  </a:ext>
                </a:extLst>
              </p:cNvPr>
              <p:cNvSpPr>
                <a:spLocks/>
              </p:cNvSpPr>
              <p:nvPr/>
            </p:nvSpPr>
            <p:spPr bwMode="auto">
              <a:xfrm>
                <a:off x="2787" y="4117"/>
                <a:ext cx="6" cy="12"/>
              </a:xfrm>
              <a:custGeom>
                <a:avLst/>
                <a:gdLst>
                  <a:gd name="T0" fmla="*/ 0 w 11"/>
                  <a:gd name="T1" fmla="*/ 0 h 25"/>
                  <a:gd name="T2" fmla="*/ 0 w 11"/>
                  <a:gd name="T3" fmla="*/ 0 h 25"/>
                  <a:gd name="T4" fmla="*/ 1 w 11"/>
                  <a:gd name="T5" fmla="*/ 0 h 25"/>
                  <a:gd name="T6" fmla="*/ 1 w 11"/>
                  <a:gd name="T7" fmla="*/ 0 h 25"/>
                  <a:gd name="T8" fmla="*/ 1 w 11"/>
                  <a:gd name="T9" fmla="*/ 0 h 25"/>
                  <a:gd name="T10" fmla="*/ 1 w 11"/>
                  <a:gd name="T11" fmla="*/ 0 h 25"/>
                  <a:gd name="T12" fmla="*/ 0 w 11"/>
                  <a:gd name="T13" fmla="*/ 0 h 25"/>
                  <a:gd name="T14" fmla="*/ 0 w 11"/>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25">
                    <a:moveTo>
                      <a:pt x="0" y="6"/>
                    </a:moveTo>
                    <a:lnTo>
                      <a:pt x="0" y="25"/>
                    </a:lnTo>
                    <a:lnTo>
                      <a:pt x="7" y="21"/>
                    </a:lnTo>
                    <a:lnTo>
                      <a:pt x="11" y="14"/>
                    </a:lnTo>
                    <a:lnTo>
                      <a:pt x="10" y="5"/>
                    </a:lnTo>
                    <a:lnTo>
                      <a:pt x="7" y="0"/>
                    </a:lnTo>
                    <a:lnTo>
                      <a:pt x="0" y="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02">
                <a:extLst>
                  <a:ext uri="{FF2B5EF4-FFF2-40B4-BE49-F238E27FC236}">
                    <a16:creationId xmlns:a16="http://schemas.microsoft.com/office/drawing/2014/main" xmlns="" id="{169FC9C6-F77A-4B96-8DCD-A692819431EF}"/>
                  </a:ext>
                </a:extLst>
              </p:cNvPr>
              <p:cNvSpPr>
                <a:spLocks/>
              </p:cNvSpPr>
              <p:nvPr/>
            </p:nvSpPr>
            <p:spPr bwMode="auto">
              <a:xfrm>
                <a:off x="2796" y="4175"/>
                <a:ext cx="149" cy="82"/>
              </a:xfrm>
              <a:custGeom>
                <a:avLst/>
                <a:gdLst/>
                <a:ahLst/>
                <a:cxnLst>
                  <a:cxn ang="0">
                    <a:pos x="15" y="20"/>
                  </a:cxn>
                  <a:cxn ang="0">
                    <a:pos x="16" y="30"/>
                  </a:cxn>
                  <a:cxn ang="0">
                    <a:pos x="23" y="44"/>
                  </a:cxn>
                  <a:cxn ang="0">
                    <a:pos x="18" y="55"/>
                  </a:cxn>
                  <a:cxn ang="0">
                    <a:pos x="7" y="65"/>
                  </a:cxn>
                  <a:cxn ang="0">
                    <a:pos x="0" y="78"/>
                  </a:cxn>
                  <a:cxn ang="0">
                    <a:pos x="2" y="91"/>
                  </a:cxn>
                  <a:cxn ang="0">
                    <a:pos x="17" y="103"/>
                  </a:cxn>
                  <a:cxn ang="0">
                    <a:pos x="39" y="115"/>
                  </a:cxn>
                  <a:cxn ang="0">
                    <a:pos x="60" y="127"/>
                  </a:cxn>
                  <a:cxn ang="0">
                    <a:pos x="83" y="136"/>
                  </a:cxn>
                  <a:cxn ang="0">
                    <a:pos x="110" y="146"/>
                  </a:cxn>
                  <a:cxn ang="0">
                    <a:pos x="143" y="158"/>
                  </a:cxn>
                  <a:cxn ang="0">
                    <a:pos x="176" y="164"/>
                  </a:cxn>
                  <a:cxn ang="0">
                    <a:pos x="208" y="160"/>
                  </a:cxn>
                  <a:cxn ang="0">
                    <a:pos x="217" y="144"/>
                  </a:cxn>
                  <a:cxn ang="0">
                    <a:pos x="204" y="136"/>
                  </a:cxn>
                  <a:cxn ang="0">
                    <a:pos x="187" y="132"/>
                  </a:cxn>
                  <a:cxn ang="0">
                    <a:pos x="171" y="128"/>
                  </a:cxn>
                  <a:cxn ang="0">
                    <a:pos x="183" y="121"/>
                  </a:cxn>
                  <a:cxn ang="0">
                    <a:pos x="221" y="119"/>
                  </a:cxn>
                  <a:cxn ang="0">
                    <a:pos x="255" y="112"/>
                  </a:cxn>
                  <a:cxn ang="0">
                    <a:pos x="286" y="97"/>
                  </a:cxn>
                  <a:cxn ang="0">
                    <a:pos x="290" y="79"/>
                  </a:cxn>
                  <a:cxn ang="0">
                    <a:pos x="272" y="76"/>
                  </a:cxn>
                  <a:cxn ang="0">
                    <a:pos x="253" y="79"/>
                  </a:cxn>
                  <a:cxn ang="0">
                    <a:pos x="233" y="84"/>
                  </a:cxn>
                  <a:cxn ang="0">
                    <a:pos x="216" y="81"/>
                  </a:cxn>
                  <a:cxn ang="0">
                    <a:pos x="199" y="80"/>
                  </a:cxn>
                  <a:cxn ang="0">
                    <a:pos x="182" y="80"/>
                  </a:cxn>
                  <a:cxn ang="0">
                    <a:pos x="167" y="74"/>
                  </a:cxn>
                  <a:cxn ang="0">
                    <a:pos x="167" y="62"/>
                  </a:cxn>
                  <a:cxn ang="0">
                    <a:pos x="181" y="57"/>
                  </a:cxn>
                  <a:cxn ang="0">
                    <a:pos x="195" y="54"/>
                  </a:cxn>
                  <a:cxn ang="0">
                    <a:pos x="207" y="47"/>
                  </a:cxn>
                  <a:cxn ang="0">
                    <a:pos x="205" y="31"/>
                  </a:cxn>
                  <a:cxn ang="0">
                    <a:pos x="191" y="25"/>
                  </a:cxn>
                  <a:cxn ang="0">
                    <a:pos x="175" y="30"/>
                  </a:cxn>
                  <a:cxn ang="0">
                    <a:pos x="159" y="35"/>
                  </a:cxn>
                  <a:cxn ang="0">
                    <a:pos x="139" y="33"/>
                  </a:cxn>
                  <a:cxn ang="0">
                    <a:pos x="112" y="28"/>
                  </a:cxn>
                  <a:cxn ang="0">
                    <a:pos x="87" y="20"/>
                  </a:cxn>
                  <a:cxn ang="0">
                    <a:pos x="64" y="8"/>
                  </a:cxn>
                  <a:cxn ang="0">
                    <a:pos x="41" y="0"/>
                  </a:cxn>
                  <a:cxn ang="0">
                    <a:pos x="23" y="6"/>
                  </a:cxn>
                </a:cxnLst>
                <a:rect l="0" t="0" r="r" b="b"/>
                <a:pathLst>
                  <a:path w="299" h="164">
                    <a:moveTo>
                      <a:pt x="17" y="14"/>
                    </a:moveTo>
                    <a:lnTo>
                      <a:pt x="15" y="20"/>
                    </a:lnTo>
                    <a:lnTo>
                      <a:pt x="16" y="25"/>
                    </a:lnTo>
                    <a:lnTo>
                      <a:pt x="16" y="30"/>
                    </a:lnTo>
                    <a:lnTo>
                      <a:pt x="19" y="35"/>
                    </a:lnTo>
                    <a:lnTo>
                      <a:pt x="23" y="44"/>
                    </a:lnTo>
                    <a:lnTo>
                      <a:pt x="25" y="53"/>
                    </a:lnTo>
                    <a:lnTo>
                      <a:pt x="18" y="55"/>
                    </a:lnTo>
                    <a:lnTo>
                      <a:pt x="13" y="60"/>
                    </a:lnTo>
                    <a:lnTo>
                      <a:pt x="7" y="65"/>
                    </a:lnTo>
                    <a:lnTo>
                      <a:pt x="3" y="72"/>
                    </a:lnTo>
                    <a:lnTo>
                      <a:pt x="0" y="78"/>
                    </a:lnTo>
                    <a:lnTo>
                      <a:pt x="1" y="85"/>
                    </a:lnTo>
                    <a:lnTo>
                      <a:pt x="2" y="91"/>
                    </a:lnTo>
                    <a:lnTo>
                      <a:pt x="7" y="98"/>
                    </a:lnTo>
                    <a:lnTo>
                      <a:pt x="17" y="103"/>
                    </a:lnTo>
                    <a:lnTo>
                      <a:pt x="28" y="110"/>
                    </a:lnTo>
                    <a:lnTo>
                      <a:pt x="39" y="115"/>
                    </a:lnTo>
                    <a:lnTo>
                      <a:pt x="50" y="122"/>
                    </a:lnTo>
                    <a:lnTo>
                      <a:pt x="60" y="127"/>
                    </a:lnTo>
                    <a:lnTo>
                      <a:pt x="72" y="132"/>
                    </a:lnTo>
                    <a:lnTo>
                      <a:pt x="83" y="136"/>
                    </a:lnTo>
                    <a:lnTo>
                      <a:pt x="97" y="139"/>
                    </a:lnTo>
                    <a:lnTo>
                      <a:pt x="110" y="146"/>
                    </a:lnTo>
                    <a:lnTo>
                      <a:pt x="126" y="153"/>
                    </a:lnTo>
                    <a:lnTo>
                      <a:pt x="143" y="158"/>
                    </a:lnTo>
                    <a:lnTo>
                      <a:pt x="161" y="163"/>
                    </a:lnTo>
                    <a:lnTo>
                      <a:pt x="176" y="164"/>
                    </a:lnTo>
                    <a:lnTo>
                      <a:pt x="194" y="164"/>
                    </a:lnTo>
                    <a:lnTo>
                      <a:pt x="208" y="160"/>
                    </a:lnTo>
                    <a:lnTo>
                      <a:pt x="224" y="153"/>
                    </a:lnTo>
                    <a:lnTo>
                      <a:pt x="217" y="144"/>
                    </a:lnTo>
                    <a:lnTo>
                      <a:pt x="212" y="139"/>
                    </a:lnTo>
                    <a:lnTo>
                      <a:pt x="204" y="136"/>
                    </a:lnTo>
                    <a:lnTo>
                      <a:pt x="196" y="135"/>
                    </a:lnTo>
                    <a:lnTo>
                      <a:pt x="187" y="132"/>
                    </a:lnTo>
                    <a:lnTo>
                      <a:pt x="179" y="131"/>
                    </a:lnTo>
                    <a:lnTo>
                      <a:pt x="171" y="128"/>
                    </a:lnTo>
                    <a:lnTo>
                      <a:pt x="166" y="124"/>
                    </a:lnTo>
                    <a:lnTo>
                      <a:pt x="183" y="121"/>
                    </a:lnTo>
                    <a:lnTo>
                      <a:pt x="203" y="120"/>
                    </a:lnTo>
                    <a:lnTo>
                      <a:pt x="221" y="119"/>
                    </a:lnTo>
                    <a:lnTo>
                      <a:pt x="239" y="117"/>
                    </a:lnTo>
                    <a:lnTo>
                      <a:pt x="255" y="112"/>
                    </a:lnTo>
                    <a:lnTo>
                      <a:pt x="272" y="106"/>
                    </a:lnTo>
                    <a:lnTo>
                      <a:pt x="286" y="97"/>
                    </a:lnTo>
                    <a:lnTo>
                      <a:pt x="299" y="86"/>
                    </a:lnTo>
                    <a:lnTo>
                      <a:pt x="290" y="79"/>
                    </a:lnTo>
                    <a:lnTo>
                      <a:pt x="282" y="77"/>
                    </a:lnTo>
                    <a:lnTo>
                      <a:pt x="272" y="76"/>
                    </a:lnTo>
                    <a:lnTo>
                      <a:pt x="263" y="78"/>
                    </a:lnTo>
                    <a:lnTo>
                      <a:pt x="253" y="79"/>
                    </a:lnTo>
                    <a:lnTo>
                      <a:pt x="244" y="82"/>
                    </a:lnTo>
                    <a:lnTo>
                      <a:pt x="233" y="84"/>
                    </a:lnTo>
                    <a:lnTo>
                      <a:pt x="224" y="86"/>
                    </a:lnTo>
                    <a:lnTo>
                      <a:pt x="216" y="81"/>
                    </a:lnTo>
                    <a:lnTo>
                      <a:pt x="208" y="81"/>
                    </a:lnTo>
                    <a:lnTo>
                      <a:pt x="199" y="80"/>
                    </a:lnTo>
                    <a:lnTo>
                      <a:pt x="191" y="81"/>
                    </a:lnTo>
                    <a:lnTo>
                      <a:pt x="182" y="80"/>
                    </a:lnTo>
                    <a:lnTo>
                      <a:pt x="175" y="78"/>
                    </a:lnTo>
                    <a:lnTo>
                      <a:pt x="167" y="74"/>
                    </a:lnTo>
                    <a:lnTo>
                      <a:pt x="163" y="68"/>
                    </a:lnTo>
                    <a:lnTo>
                      <a:pt x="167" y="62"/>
                    </a:lnTo>
                    <a:lnTo>
                      <a:pt x="174" y="60"/>
                    </a:lnTo>
                    <a:lnTo>
                      <a:pt x="181" y="57"/>
                    </a:lnTo>
                    <a:lnTo>
                      <a:pt x="189" y="56"/>
                    </a:lnTo>
                    <a:lnTo>
                      <a:pt x="195" y="54"/>
                    </a:lnTo>
                    <a:lnTo>
                      <a:pt x="202" y="52"/>
                    </a:lnTo>
                    <a:lnTo>
                      <a:pt x="207" y="47"/>
                    </a:lnTo>
                    <a:lnTo>
                      <a:pt x="212" y="40"/>
                    </a:lnTo>
                    <a:lnTo>
                      <a:pt x="205" y="31"/>
                    </a:lnTo>
                    <a:lnTo>
                      <a:pt x="199" y="28"/>
                    </a:lnTo>
                    <a:lnTo>
                      <a:pt x="191" y="25"/>
                    </a:lnTo>
                    <a:lnTo>
                      <a:pt x="184" y="28"/>
                    </a:lnTo>
                    <a:lnTo>
                      <a:pt x="175" y="30"/>
                    </a:lnTo>
                    <a:lnTo>
                      <a:pt x="169" y="33"/>
                    </a:lnTo>
                    <a:lnTo>
                      <a:pt x="159" y="35"/>
                    </a:lnTo>
                    <a:lnTo>
                      <a:pt x="153" y="37"/>
                    </a:lnTo>
                    <a:lnTo>
                      <a:pt x="139" y="33"/>
                    </a:lnTo>
                    <a:lnTo>
                      <a:pt x="125" y="31"/>
                    </a:lnTo>
                    <a:lnTo>
                      <a:pt x="112" y="28"/>
                    </a:lnTo>
                    <a:lnTo>
                      <a:pt x="99" y="24"/>
                    </a:lnTo>
                    <a:lnTo>
                      <a:pt x="87" y="20"/>
                    </a:lnTo>
                    <a:lnTo>
                      <a:pt x="75" y="15"/>
                    </a:lnTo>
                    <a:lnTo>
                      <a:pt x="64" y="8"/>
                    </a:lnTo>
                    <a:lnTo>
                      <a:pt x="53" y="2"/>
                    </a:lnTo>
                    <a:lnTo>
                      <a:pt x="41" y="0"/>
                    </a:lnTo>
                    <a:lnTo>
                      <a:pt x="32" y="2"/>
                    </a:lnTo>
                    <a:lnTo>
                      <a:pt x="23" y="6"/>
                    </a:lnTo>
                    <a:lnTo>
                      <a:pt x="17" y="14"/>
                    </a:lnTo>
                    <a:close/>
                  </a:path>
                </a:pathLst>
              </a:custGeom>
              <a:solidFill>
                <a:schemeClr val="tx2">
                  <a:lumMod val="20000"/>
                  <a:lumOff val="8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grpSp>
        <p:pic>
          <p:nvPicPr>
            <p:cNvPr id="7" name="Picture 1" descr="C:\Users\Tina\AppData\Local\Microsoft\Windows\Temporary Internet Files\Content.IE5\O4NV9NBL\MC900203008[1].wmf">
              <a:extLst>
                <a:ext uri="{FF2B5EF4-FFF2-40B4-BE49-F238E27FC236}">
                  <a16:creationId xmlns:a16="http://schemas.microsoft.com/office/drawing/2014/main" xmlns="" id="{B18EF4F8-52AE-495E-915C-930842BC650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1371600" y="3897060"/>
              <a:ext cx="1816656" cy="296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5" name="Picture 104" descr="C:\Users\Kathy Randels\AppData\Local\Microsoft\Windows\INetCache\IE\62J6ZV3S\15674-illustration-of-a-cartoon-speech-bubble-pv[1].png">
            <a:extLst>
              <a:ext uri="{FF2B5EF4-FFF2-40B4-BE49-F238E27FC236}">
                <a16:creationId xmlns:a16="http://schemas.microsoft.com/office/drawing/2014/main" xmlns="" id="{F8965627-47CA-45C9-AF7F-E65CEF01CB30}"/>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937402" y="2645387"/>
            <a:ext cx="901700" cy="901700"/>
          </a:xfrm>
          <a:prstGeom prst="rect">
            <a:avLst/>
          </a:prstGeom>
          <a:noFill/>
          <a:ln>
            <a:noFill/>
          </a:ln>
        </p:spPr>
      </p:pic>
      <p:pic>
        <p:nvPicPr>
          <p:cNvPr id="106" name="Picture 2" descr="Image result for canaanite woman coming to jesus">
            <a:extLst>
              <a:ext uri="{FF2B5EF4-FFF2-40B4-BE49-F238E27FC236}">
                <a16:creationId xmlns:a16="http://schemas.microsoft.com/office/drawing/2014/main" xmlns="" id="{C1F373D5-AA03-436B-8040-E4D5D7EC80E5}"/>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0" b="99653" l="16204" r="100000"/>
                    </a14:imgEffect>
                  </a14:imgLayer>
                </a14:imgProps>
              </a:ext>
              <a:ext uri="{28A0092B-C50C-407E-A947-70E740481C1C}">
                <a14:useLocalDpi xmlns:a14="http://schemas.microsoft.com/office/drawing/2010/main"/>
              </a:ext>
            </a:extLst>
          </a:blip>
          <a:srcRect t="1988"/>
          <a:stretch/>
        </p:blipFill>
        <p:spPr bwMode="auto">
          <a:xfrm>
            <a:off x="4929559" y="3308544"/>
            <a:ext cx="3505200" cy="3440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circle(out)">
                                      <p:cBhvr>
                                        <p:cTn id="7" dur="20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 calcmode="lin" valueType="num">
                                      <p:cBhvr>
                                        <p:cTn id="12" dur="1000" fill="hold"/>
                                        <p:tgtEl>
                                          <p:spTgt spid="105"/>
                                        </p:tgtEl>
                                        <p:attrNameLst>
                                          <p:attrName>ppt_w</p:attrName>
                                        </p:attrNameLst>
                                      </p:cBhvr>
                                      <p:tavLst>
                                        <p:tav tm="0">
                                          <p:val>
                                            <p:fltVal val="0"/>
                                          </p:val>
                                        </p:tav>
                                        <p:tav tm="100000">
                                          <p:val>
                                            <p:strVal val="#ppt_w"/>
                                          </p:val>
                                        </p:tav>
                                      </p:tavLst>
                                    </p:anim>
                                    <p:anim calcmode="lin" valueType="num">
                                      <p:cBhvr>
                                        <p:cTn id="13" dur="1000" fill="hold"/>
                                        <p:tgtEl>
                                          <p:spTgt spid="105"/>
                                        </p:tgtEl>
                                        <p:attrNameLst>
                                          <p:attrName>ppt_h</p:attrName>
                                        </p:attrNameLst>
                                      </p:cBhvr>
                                      <p:tavLst>
                                        <p:tav tm="0">
                                          <p:val>
                                            <p:fltVal val="0"/>
                                          </p:val>
                                        </p:tav>
                                        <p:tav tm="100000">
                                          <p:val>
                                            <p:strVal val="#ppt_h"/>
                                          </p:val>
                                        </p:tav>
                                      </p:tavLst>
                                    </p:anim>
                                    <p:anim calcmode="lin" valueType="num">
                                      <p:cBhvr>
                                        <p:cTn id="14" dur="1000" fill="hold"/>
                                        <p:tgtEl>
                                          <p:spTgt spid="105"/>
                                        </p:tgtEl>
                                        <p:attrNameLst>
                                          <p:attrName>style.rotation</p:attrName>
                                        </p:attrNameLst>
                                      </p:cBhvr>
                                      <p:tavLst>
                                        <p:tav tm="0">
                                          <p:val>
                                            <p:fltVal val="90"/>
                                          </p:val>
                                        </p:tav>
                                        <p:tav tm="100000">
                                          <p:val>
                                            <p:fltVal val="0"/>
                                          </p:val>
                                        </p:tav>
                                      </p:tavLst>
                                    </p:anim>
                                    <p:animEffect transition="in" filter="fade">
                                      <p:cBhvr>
                                        <p:cTn id="15" dur="1000"/>
                                        <p:tgtEl>
                                          <p:spTgt spid="10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2" fill="hold" nodeType="clickEffect">
                                  <p:stCondLst>
                                    <p:cond delay="0"/>
                                  </p:stCondLst>
                                  <p:childTnLst>
                                    <p:anim calcmode="lin" valueType="num">
                                      <p:cBhvr additive="base">
                                        <p:cTn id="25" dur="500"/>
                                        <p:tgtEl>
                                          <p:spTgt spid="106"/>
                                        </p:tgtEl>
                                        <p:attrNameLst>
                                          <p:attrName>ppt_x</p:attrName>
                                        </p:attrNameLst>
                                      </p:cBhvr>
                                      <p:tavLst>
                                        <p:tav tm="0">
                                          <p:val>
                                            <p:strVal val="ppt_x"/>
                                          </p:val>
                                        </p:tav>
                                        <p:tav tm="100000">
                                          <p:val>
                                            <p:strVal val="1+ppt_w/2"/>
                                          </p:val>
                                        </p:tav>
                                      </p:tavLst>
                                    </p:anim>
                                    <p:anim calcmode="lin" valueType="num">
                                      <p:cBhvr additive="base">
                                        <p:cTn id="26" dur="500"/>
                                        <p:tgtEl>
                                          <p:spTgt spid="106"/>
                                        </p:tgtEl>
                                        <p:attrNameLst>
                                          <p:attrName>ppt_y</p:attrName>
                                        </p:attrNameLst>
                                      </p:cBhvr>
                                      <p:tavLst>
                                        <p:tav tm="0">
                                          <p:val>
                                            <p:strVal val="ppt_y"/>
                                          </p:val>
                                        </p:tav>
                                        <p:tav tm="100000">
                                          <p:val>
                                            <p:strVal val="ppt_y"/>
                                          </p:val>
                                        </p:tav>
                                      </p:tavLst>
                                    </p:anim>
                                    <p:set>
                                      <p:cBhvr>
                                        <p:cTn id="27" dur="1" fill="hold">
                                          <p:stCondLst>
                                            <p:cond delay="499"/>
                                          </p:stCondLst>
                                        </p:cTn>
                                        <p:tgtEl>
                                          <p:spTgt spid="106"/>
                                        </p:tgtEl>
                                        <p:attrNameLst>
                                          <p:attrName>style.visibility</p:attrName>
                                        </p:attrNameLst>
                                      </p:cBhvr>
                                      <p:to>
                                        <p:strVal val="hidden"/>
                                      </p:to>
                                    </p:set>
                                  </p:childTnLst>
                                </p:cTn>
                              </p:par>
                            </p:childTnLst>
                          </p:cTn>
                        </p:par>
                        <p:par>
                          <p:cTn id="28" fill="hold">
                            <p:stCondLst>
                              <p:cond delay="500"/>
                            </p:stCondLst>
                            <p:childTnLst>
                              <p:par>
                                <p:cTn id="29" presetID="1" presetClass="exit" presetSubtype="0" fill="hold" nodeType="afterEffect">
                                  <p:stCondLst>
                                    <p:cond delay="0"/>
                                  </p:stCondLst>
                                  <p:childTnLst>
                                    <p:set>
                                      <p:cBhvr>
                                        <p:cTn id="30" dur="1" fill="hold">
                                          <p:stCondLst>
                                            <p:cond delay="0"/>
                                          </p:stCondLst>
                                        </p:cTn>
                                        <p:tgtEl>
                                          <p:spTgt spid="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8" descr="http://www.hasslefreeclipart.com/clipart_food/pastry/bread_loaf.gif"/>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89503"/>
                    </a14:imgEffect>
                  </a14:imgLayer>
                </a14:imgProps>
              </a:ext>
            </a:extLst>
          </a:blip>
          <a:srcRect/>
          <a:stretch>
            <a:fillRect/>
          </a:stretch>
        </p:blipFill>
        <p:spPr bwMode="auto">
          <a:xfrm>
            <a:off x="533400" y="3124200"/>
            <a:ext cx="3448050" cy="2543175"/>
          </a:xfrm>
          <a:prstGeom prst="rect">
            <a:avLst/>
          </a:prstGeom>
          <a:noFill/>
          <a:ln w="9525">
            <a:noFill/>
            <a:miter lim="800000"/>
            <a:headEnd/>
            <a:tailEnd/>
          </a:ln>
        </p:spPr>
      </p:pic>
      <p:sp>
        <p:nvSpPr>
          <p:cNvPr id="16386" name="Rectangle 1"/>
          <p:cNvSpPr>
            <a:spLocks noChangeArrowheads="1"/>
          </p:cNvSpPr>
          <p:nvPr/>
        </p:nvSpPr>
        <p:spPr bwMode="auto">
          <a:xfrm>
            <a:off x="457200" y="381000"/>
            <a:ext cx="8229600" cy="1569660"/>
          </a:xfrm>
          <a:prstGeom prst="rect">
            <a:avLst/>
          </a:prstGeom>
          <a:noFill/>
          <a:ln w="9525">
            <a:noFill/>
            <a:miter lim="800000"/>
            <a:headEnd/>
            <a:tailEnd/>
          </a:ln>
        </p:spPr>
        <p:txBody>
          <a:bodyPr>
            <a:spAutoFit/>
          </a:bodyPr>
          <a:lstStyle/>
          <a:p>
            <a:r>
              <a:rPr lang="en-US" sz="2400" b="1" dirty="0">
                <a:latin typeface="Calibri" pitchFamily="34" charset="0"/>
              </a:rPr>
              <a:t>He answered, “I was sent only to the lost sheep of Israel.” </a:t>
            </a:r>
          </a:p>
          <a:p>
            <a:r>
              <a:rPr lang="en-US" sz="2400" b="1" dirty="0">
                <a:latin typeface="Calibri" pitchFamily="34" charset="0"/>
              </a:rPr>
              <a:t>The woman came and knelt* before him. “Lord, help me!” she said.   He replied, “It is not right to take* the children’s bread and toss it to their dogs.” </a:t>
            </a:r>
          </a:p>
        </p:txBody>
      </p:sp>
      <p:pic>
        <p:nvPicPr>
          <p:cNvPr id="16387" name="Picture 2" descr="http://mset.rst2.edu/portfolios/g/graziano_e/EDTC616_audiovis/project/cartoon_dog.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00" b="100000" l="10000" r="90000"/>
                    </a14:imgEffect>
                  </a14:imgLayer>
                </a14:imgProps>
              </a:ext>
            </a:extLst>
          </a:blip>
          <a:srcRect/>
          <a:stretch>
            <a:fillRect/>
          </a:stretch>
        </p:blipFill>
        <p:spPr bwMode="auto">
          <a:xfrm>
            <a:off x="4572000" y="2490787"/>
            <a:ext cx="3810000" cy="3810000"/>
          </a:xfrm>
          <a:prstGeom prst="rect">
            <a:avLst/>
          </a:prstGeom>
          <a:noFill/>
          <a:ln w="9525">
            <a:noFill/>
            <a:miter lim="800000"/>
            <a:headEnd/>
            <a:tailEnd/>
          </a:ln>
        </p:spPr>
      </p:pic>
      <p:pic>
        <p:nvPicPr>
          <p:cNvPr id="16388" name="Picture 4" descr="Loaf Of Bread Clip Art"/>
          <p:cNvPicPr>
            <a:picLocks noChangeAspect="1" noChangeArrowheads="1"/>
          </p:cNvPicPr>
          <p:nvPr/>
        </p:nvPicPr>
        <p:blipFill>
          <a:blip r:embed="rId6"/>
          <a:srcRect/>
          <a:stretch>
            <a:fillRect/>
          </a:stretch>
        </p:blipFill>
        <p:spPr bwMode="auto">
          <a:xfrm>
            <a:off x="2147483647" y="-1092200"/>
            <a:ext cx="2857500" cy="2219325"/>
          </a:xfrm>
          <a:prstGeom prst="rect">
            <a:avLst/>
          </a:prstGeom>
          <a:noFill/>
          <a:ln w="9525">
            <a:noFill/>
            <a:miter lim="800000"/>
            <a:headEnd/>
            <a:tailEnd/>
          </a:ln>
        </p:spPr>
      </p:pic>
      <p:pic>
        <p:nvPicPr>
          <p:cNvPr id="16389" name="Picture 6" descr="Loaf Of Bread Clip Art"/>
          <p:cNvPicPr>
            <a:picLocks noChangeAspect="1" noChangeArrowheads="1"/>
          </p:cNvPicPr>
          <p:nvPr/>
        </p:nvPicPr>
        <p:blipFill>
          <a:blip r:embed="rId6"/>
          <a:srcRect/>
          <a:stretch>
            <a:fillRect/>
          </a:stretch>
        </p:blipFill>
        <p:spPr bwMode="auto">
          <a:xfrm>
            <a:off x="2147483647" y="-1092200"/>
            <a:ext cx="2857500" cy="2219325"/>
          </a:xfrm>
          <a:prstGeom prst="rect">
            <a:avLst/>
          </a:prstGeom>
          <a:noFill/>
          <a:ln w="9525">
            <a:noFill/>
            <a:miter lim="800000"/>
            <a:headEnd/>
            <a:tailEnd/>
          </a:ln>
        </p:spPr>
      </p:pic>
      <p:pic>
        <p:nvPicPr>
          <p:cNvPr id="7" name="Picture 2" descr="Image result for canaanite woman coming to jesus">
            <a:extLst>
              <a:ext uri="{FF2B5EF4-FFF2-40B4-BE49-F238E27FC236}">
                <a16:creationId xmlns:a16="http://schemas.microsoft.com/office/drawing/2014/main" xmlns="" id="{3AC57CC1-5185-4287-8DD0-51255C37F6C7}"/>
              </a:ext>
            </a:extLst>
          </p:cNvPr>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ackgroundRemoval t="0" b="99653" l="16204" r="100000"/>
                    </a14:imgEffect>
                  </a14:imgLayer>
                </a14:imgProps>
              </a:ext>
              <a:ext uri="{28A0092B-C50C-407E-A947-70E740481C1C}">
                <a14:useLocalDpi xmlns:a14="http://schemas.microsoft.com/office/drawing/2010/main"/>
              </a:ext>
            </a:extLst>
          </a:blip>
          <a:srcRect t="1988"/>
          <a:stretch/>
        </p:blipFill>
        <p:spPr bwMode="auto">
          <a:xfrm>
            <a:off x="4191000" y="2667000"/>
            <a:ext cx="4114800" cy="4038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1638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8440"/>
                                        </p:tgtEl>
                                        <p:attrNameLst>
                                          <p:attrName>style.visibility</p:attrName>
                                        </p:attrNameLst>
                                      </p:cBhvr>
                                      <p:to>
                                        <p:strVal val="visible"/>
                                      </p:to>
                                    </p:set>
                                  </p:childTnLst>
                                </p:cTn>
                              </p:par>
                            </p:childTnLst>
                          </p:cTn>
                        </p:par>
                        <p:par>
                          <p:cTn id="18" fill="hold">
                            <p:stCondLst>
                              <p:cond delay="0"/>
                            </p:stCondLst>
                            <p:childTnLst>
                              <p:par>
                                <p:cTn id="19" presetID="0" presetClass="path" presetSubtype="0" accel="50000" decel="50000" fill="hold" nodeType="afterEffect">
                                  <p:stCondLst>
                                    <p:cond delay="0"/>
                                  </p:stCondLst>
                                  <p:childTnLst>
                                    <p:animMotion origin="layout" path="M 0.0948 -0.04514 C 0.09671 -0.05532 0.10122 -0.06458 0.1033 -0.075 C 0.10469 -0.08194 0.10556 -0.09606 0.10851 -0.10185 C 0.11198 -0.10856 0.11355 -0.11643 0.11702 -0.12315 C 0.12223 -0.13356 0.13247 -0.14398 0.1415 -0.14745 C 0.15105 -0.15949 0.17292 -0.16111 0.18525 -0.16435 C 0.19549 -0.17106 0.20591 -0.17176 0.21702 -0.1743 C 0.23073 -0.17338 0.24115 -0.17176 0.25435 -0.17014 C 0.26164 -0.16643 0.2691 -0.16412 0.27657 -0.16157 C 0.27882 -0.16088 0.28299 -0.15879 0.28299 -0.15856 C 0.29202 -0.15046 0.30105 -0.14537 0.30851 -0.13449 C 0.30938 -0.1331 0.31077 -0.13287 0.31181 -0.13171 C 0.31303 -0.13055 0.31407 -0.12916 0.31494 -0.12754 C 0.32066 -0.11805 0.32344 -0.10625 0.32882 -0.09629 C 0.33039 -0.09028 0.33264 -0.08426 0.33525 -0.07916 C 0.33716 -0.07129 0.33994 -0.06389 0.34254 -0.05648 " pathEditMode="relative" rAng="0" ptsTypes="AAAAAAAAAAAAAAAA">
                                      <p:cBhvr>
                                        <p:cTn id="20" dur="2000" fill="hold"/>
                                        <p:tgtEl>
                                          <p:spTgt spid="18440"/>
                                        </p:tgtEl>
                                        <p:attrNameLst>
                                          <p:attrName>ppt_x</p:attrName>
                                          <p:attrName>ppt_y</p:attrName>
                                        </p:attrNameLst>
                                      </p:cBhvr>
                                      <p:rCtr x="12378" y="-6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81000" y="304800"/>
            <a:ext cx="8382000" cy="1938992"/>
          </a:xfrm>
          <a:prstGeom prst="rect">
            <a:avLst/>
          </a:prstGeom>
          <a:noFill/>
          <a:ln w="9525">
            <a:noFill/>
            <a:miter lim="800000"/>
            <a:headEnd/>
            <a:tailEnd/>
          </a:ln>
        </p:spPr>
        <p:txBody>
          <a:bodyPr>
            <a:spAutoFit/>
          </a:bodyPr>
          <a:lstStyle/>
          <a:p>
            <a:r>
              <a:rPr lang="en-US" sz="2400" b="1" dirty="0">
                <a:latin typeface="Calibri" pitchFamily="34" charset="0"/>
              </a:rPr>
              <a:t>“Yes it is, Lord,” she said, “Even the dogs* eat the crumbs that fall from their master’s table.” </a:t>
            </a:r>
          </a:p>
          <a:p>
            <a:r>
              <a:rPr lang="en-US" sz="2400" b="1" dirty="0">
                <a:latin typeface="Calibri" pitchFamily="34" charset="0"/>
              </a:rPr>
              <a:t>  Then Jesus said to her, “Woman, you have great faith! Your request is granted.” And *her daughter was healed at that moment. </a:t>
            </a:r>
          </a:p>
        </p:txBody>
      </p:sp>
      <p:pic>
        <p:nvPicPr>
          <p:cNvPr id="17410" name="Picture 2" descr="http://mset.rst2.edu/portfolios/g/graziano_e/EDTC616_audiovis/project/cartoon_dog.jp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3124200" y="3537877"/>
            <a:ext cx="1797538" cy="1752600"/>
          </a:xfrm>
          <a:prstGeom prst="rect">
            <a:avLst/>
          </a:prstGeom>
          <a:noFill/>
          <a:ln w="9525">
            <a:noFill/>
            <a:miter lim="800000"/>
            <a:headEnd/>
            <a:tailEnd/>
          </a:ln>
        </p:spPr>
      </p:pic>
      <p:pic>
        <p:nvPicPr>
          <p:cNvPr id="9" name="Picture 8" descr="C:\Users\Kathy Randels\AppData\Local\Microsoft\Windows\INetCache\IE\FPU7P66Y\standing-at-the-table[1].png">
            <a:extLst>
              <a:ext uri="{FF2B5EF4-FFF2-40B4-BE49-F238E27FC236}">
                <a16:creationId xmlns:a16="http://schemas.microsoft.com/office/drawing/2014/main" xmlns="" id="{5B9EFA01-E2A9-42B6-9BA4-EF9CD0EC04A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208321" y="2198027"/>
            <a:ext cx="3009900" cy="4432300"/>
          </a:xfrm>
          <a:prstGeom prst="rect">
            <a:avLst/>
          </a:prstGeom>
          <a:noFill/>
          <a:ln>
            <a:noFill/>
          </a:ln>
        </p:spPr>
      </p:pic>
      <p:pic>
        <p:nvPicPr>
          <p:cNvPr id="6" name="Picture 5" descr="C:\Users\Kathy Randels\AppData\Local\Microsoft\Windows\INetCache\IE\FPU7P66Y\4755832_099f5ac7d0_b[1].jpg">
            <a:extLst>
              <a:ext uri="{FF2B5EF4-FFF2-40B4-BE49-F238E27FC236}">
                <a16:creationId xmlns:a16="http://schemas.microsoft.com/office/drawing/2014/main" xmlns="" id="{22AEF5A0-225E-49FE-AA30-0754DDD4BAA5}"/>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1371600" y="4017669"/>
            <a:ext cx="1238250" cy="772845"/>
          </a:xfrm>
          <a:prstGeom prst="rect">
            <a:avLst/>
          </a:prstGeom>
          <a:noFill/>
          <a:ln>
            <a:noFill/>
          </a:ln>
        </p:spPr>
      </p:pic>
      <p:pic>
        <p:nvPicPr>
          <p:cNvPr id="10" name="Picture 9" descr="C:\Users\Kathy Randels\AppData\Local\Microsoft\Windows\INetCache\IE\FPU7P66Y\cartoon-313632_960_720[1].jpg">
            <a:extLst>
              <a:ext uri="{FF2B5EF4-FFF2-40B4-BE49-F238E27FC236}">
                <a16:creationId xmlns:a16="http://schemas.microsoft.com/office/drawing/2014/main" xmlns="" id="{818ACFBA-D4FE-4EF8-B8B3-F5F1FA181DC0}"/>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5105400" y="2057399"/>
            <a:ext cx="3657600" cy="45729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8229 -0.12014 L 0.20729 -0.12014 C 0.26337 -0.12014 0.33229 -0.05116 0.33229 0.00486 L 0.33229 0.12986 " pathEditMode="relative" rAng="0" ptsTypes="AAAA">
                                      <p:cBhvr>
                                        <p:cTn id="6" dur="2000" fill="hold"/>
                                        <p:tgtEl>
                                          <p:spTgt spid="6"/>
                                        </p:tgtEl>
                                        <p:attrNameLst>
                                          <p:attrName>ppt_x</p:attrName>
                                          <p:attrName>ppt_y</p:attrName>
                                        </p:attrNameLst>
                                      </p:cBhvr>
                                      <p:rCtr x="12500" y="12500"/>
                                    </p:animMotion>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81000" y="381000"/>
            <a:ext cx="8534400" cy="2677656"/>
          </a:xfrm>
          <a:prstGeom prst="rect">
            <a:avLst/>
          </a:prstGeom>
          <a:noFill/>
          <a:ln w="9525">
            <a:noFill/>
            <a:miter lim="800000"/>
            <a:headEnd/>
            <a:tailEnd/>
          </a:ln>
        </p:spPr>
        <p:txBody>
          <a:bodyPr>
            <a:spAutoFit/>
          </a:bodyPr>
          <a:lstStyle/>
          <a:p>
            <a:r>
              <a:rPr lang="en-US" sz="2400" b="1" dirty="0">
                <a:latin typeface="Calibri" pitchFamily="34" charset="0"/>
              </a:rPr>
              <a:t>When Jesus came to the region of Caesarea Philippi, he asked his disciples, “Who do people say the Son of Man is?”  They replied, “Some say John the Baptist*; others say Elijah;* and still others, Jeremiah or one of the prophets.” *</a:t>
            </a:r>
          </a:p>
          <a:p>
            <a:r>
              <a:rPr lang="en-US" sz="2400" b="1" dirty="0">
                <a:latin typeface="Calibri" pitchFamily="34" charset="0"/>
              </a:rPr>
              <a:t>    “But what about you?” he asked. “Who do you say I am?” </a:t>
            </a:r>
          </a:p>
          <a:p>
            <a:r>
              <a:rPr lang="en-US" sz="2400" b="1" dirty="0">
                <a:latin typeface="Calibri" pitchFamily="34" charset="0"/>
              </a:rPr>
              <a:t>  Simon Peter answered, “You are the Messiah,</a:t>
            </a:r>
            <a:r>
              <a:rPr lang="en-US" sz="2400" b="1" baseline="30000" dirty="0">
                <a:latin typeface="Calibri" pitchFamily="34" charset="0"/>
              </a:rPr>
              <a:t>*</a:t>
            </a:r>
            <a:r>
              <a:rPr lang="en-US" sz="2400" b="1" dirty="0">
                <a:latin typeface="Calibri" pitchFamily="34" charset="0"/>
              </a:rPr>
              <a:t> the Son of the living God.” </a:t>
            </a:r>
          </a:p>
        </p:txBody>
      </p:sp>
      <p:pic>
        <p:nvPicPr>
          <p:cNvPr id="3" name="Picture 5" descr="http://bible.phillipmartin.info/john_baptist.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2743200"/>
            <a:ext cx="2362200" cy="3238500"/>
          </a:xfrm>
          <a:prstGeom prst="rect">
            <a:avLst/>
          </a:prstGeom>
          <a:noFill/>
          <a:ln w="9525">
            <a:noFill/>
            <a:miter lim="800000"/>
            <a:headEnd/>
            <a:tailEnd/>
          </a:ln>
        </p:spPr>
      </p:pic>
      <p:pic>
        <p:nvPicPr>
          <p:cNvPr id="20482" name="Picture 2" descr="Elijah cartoon "/>
          <p:cNvPicPr>
            <a:picLocks noChangeAspect="1" noChangeArrowheads="1"/>
          </p:cNvPicPr>
          <p:nvPr/>
        </p:nvPicPr>
        <p:blipFill>
          <a:blip r:embed="rId3"/>
          <a:srcRect/>
          <a:stretch>
            <a:fillRect/>
          </a:stretch>
        </p:blipFill>
        <p:spPr bwMode="auto">
          <a:xfrm>
            <a:off x="1600200" y="3047999"/>
            <a:ext cx="2057400" cy="963827"/>
          </a:xfrm>
          <a:prstGeom prst="rect">
            <a:avLst/>
          </a:prstGeom>
          <a:noFill/>
          <a:ln w="9525">
            <a:noFill/>
            <a:miter lim="800000"/>
            <a:headEnd/>
            <a:tailEnd/>
          </a:ln>
        </p:spPr>
      </p:pic>
      <p:pic>
        <p:nvPicPr>
          <p:cNvPr id="20484" name="Picture 4" descr="http://www.ourdailybreadmissions.org/jeremiah_animated.gif"/>
          <p:cNvPicPr>
            <a:picLocks noChangeAspect="1" noChangeArrowheads="1" noCrop="1"/>
          </p:cNvPicPr>
          <p:nvPr/>
        </p:nvPicPr>
        <p:blipFill>
          <a:blip r:embed="rId4"/>
          <a:srcRect/>
          <a:stretch>
            <a:fillRect/>
          </a:stretch>
        </p:blipFill>
        <p:spPr bwMode="auto">
          <a:xfrm>
            <a:off x="1638300" y="4038600"/>
            <a:ext cx="2019300" cy="1862630"/>
          </a:xfrm>
          <a:prstGeom prst="rect">
            <a:avLst/>
          </a:prstGeom>
          <a:noFill/>
          <a:ln w="9525">
            <a:noFill/>
            <a:miter lim="800000"/>
            <a:headEnd/>
            <a:tailEnd/>
          </a:ln>
        </p:spPr>
      </p:pic>
      <p:pic>
        <p:nvPicPr>
          <p:cNvPr id="20486" name="Picture 6" descr="http://www.mapsofworld.com/travel-destinations/images/maps_of_world_christ1.jpg"/>
          <p:cNvPicPr>
            <a:picLocks noChangeAspect="1" noChangeArrowheads="1"/>
          </p:cNvPicPr>
          <p:nvPr/>
        </p:nvPicPr>
        <p:blipFill>
          <a:blip r:embed="rId5"/>
          <a:srcRect/>
          <a:stretch>
            <a:fillRect/>
          </a:stretch>
        </p:blipFill>
        <p:spPr bwMode="auto">
          <a:xfrm>
            <a:off x="2590800" y="3200400"/>
            <a:ext cx="3797863" cy="3305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0482"/>
                                        </p:tgtEl>
                                        <p:attrNameLst>
                                          <p:attrName>style.visibility</p:attrName>
                                        </p:attrNameLst>
                                      </p:cBhvr>
                                      <p:to>
                                        <p:strVal val="visible"/>
                                      </p:to>
                                    </p:set>
                                    <p:anim calcmode="lin" valueType="num">
                                      <p:cBhvr>
                                        <p:cTn id="14" dur="1000" fill="hold"/>
                                        <p:tgtEl>
                                          <p:spTgt spid="20482"/>
                                        </p:tgtEl>
                                        <p:attrNameLst>
                                          <p:attrName>ppt_w</p:attrName>
                                        </p:attrNameLst>
                                      </p:cBhvr>
                                      <p:tavLst>
                                        <p:tav tm="0">
                                          <p:val>
                                            <p:fltVal val="0"/>
                                          </p:val>
                                        </p:tav>
                                        <p:tav tm="100000">
                                          <p:val>
                                            <p:strVal val="#ppt_w"/>
                                          </p:val>
                                        </p:tav>
                                      </p:tavLst>
                                    </p:anim>
                                    <p:anim calcmode="lin" valueType="num">
                                      <p:cBhvr>
                                        <p:cTn id="15" dur="1000" fill="hold"/>
                                        <p:tgtEl>
                                          <p:spTgt spid="20482"/>
                                        </p:tgtEl>
                                        <p:attrNameLst>
                                          <p:attrName>ppt_h</p:attrName>
                                        </p:attrNameLst>
                                      </p:cBhvr>
                                      <p:tavLst>
                                        <p:tav tm="0">
                                          <p:val>
                                            <p:fltVal val="0"/>
                                          </p:val>
                                        </p:tav>
                                        <p:tav tm="100000">
                                          <p:val>
                                            <p:strVal val="#ppt_h"/>
                                          </p:val>
                                        </p:tav>
                                      </p:tavLst>
                                    </p:anim>
                                    <p:anim calcmode="lin" valueType="num">
                                      <p:cBhvr>
                                        <p:cTn id="16" dur="1000" fill="hold"/>
                                        <p:tgtEl>
                                          <p:spTgt spid="20482"/>
                                        </p:tgtEl>
                                        <p:attrNameLst>
                                          <p:attrName>style.rotation</p:attrName>
                                        </p:attrNameLst>
                                      </p:cBhvr>
                                      <p:tavLst>
                                        <p:tav tm="0">
                                          <p:val>
                                            <p:fltVal val="90"/>
                                          </p:val>
                                        </p:tav>
                                        <p:tav tm="100000">
                                          <p:val>
                                            <p:fltVal val="0"/>
                                          </p:val>
                                        </p:tav>
                                      </p:tavLst>
                                    </p:anim>
                                    <p:animEffect transition="in" filter="fade">
                                      <p:cBhvr>
                                        <p:cTn id="17" dur="1000"/>
                                        <p:tgtEl>
                                          <p:spTgt spid="2048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0484"/>
                                        </p:tgtEl>
                                        <p:attrNameLst>
                                          <p:attrName>style.visibility</p:attrName>
                                        </p:attrNameLst>
                                      </p:cBhvr>
                                      <p:to>
                                        <p:strVal val="visible"/>
                                      </p:to>
                                    </p:set>
                                    <p:anim calcmode="lin" valueType="num">
                                      <p:cBhvr>
                                        <p:cTn id="22" dur="1000" fill="hold"/>
                                        <p:tgtEl>
                                          <p:spTgt spid="20484"/>
                                        </p:tgtEl>
                                        <p:attrNameLst>
                                          <p:attrName>ppt_w</p:attrName>
                                        </p:attrNameLst>
                                      </p:cBhvr>
                                      <p:tavLst>
                                        <p:tav tm="0">
                                          <p:val>
                                            <p:fltVal val="0"/>
                                          </p:val>
                                        </p:tav>
                                        <p:tav tm="100000">
                                          <p:val>
                                            <p:strVal val="#ppt_w"/>
                                          </p:val>
                                        </p:tav>
                                      </p:tavLst>
                                    </p:anim>
                                    <p:anim calcmode="lin" valueType="num">
                                      <p:cBhvr>
                                        <p:cTn id="23" dur="1000" fill="hold"/>
                                        <p:tgtEl>
                                          <p:spTgt spid="20484"/>
                                        </p:tgtEl>
                                        <p:attrNameLst>
                                          <p:attrName>ppt_h</p:attrName>
                                        </p:attrNameLst>
                                      </p:cBhvr>
                                      <p:tavLst>
                                        <p:tav tm="0">
                                          <p:val>
                                            <p:fltVal val="0"/>
                                          </p:val>
                                        </p:tav>
                                        <p:tav tm="100000">
                                          <p:val>
                                            <p:strVal val="#ppt_h"/>
                                          </p:val>
                                        </p:tav>
                                      </p:tavLst>
                                    </p:anim>
                                    <p:anim calcmode="lin" valueType="num">
                                      <p:cBhvr>
                                        <p:cTn id="24" dur="1000" fill="hold"/>
                                        <p:tgtEl>
                                          <p:spTgt spid="20484"/>
                                        </p:tgtEl>
                                        <p:attrNameLst>
                                          <p:attrName>style.rotation</p:attrName>
                                        </p:attrNameLst>
                                      </p:cBhvr>
                                      <p:tavLst>
                                        <p:tav tm="0">
                                          <p:val>
                                            <p:fltVal val="90"/>
                                          </p:val>
                                        </p:tav>
                                        <p:tav tm="100000">
                                          <p:val>
                                            <p:fltVal val="0"/>
                                          </p:val>
                                        </p:tav>
                                      </p:tavLst>
                                    </p:anim>
                                    <p:animEffect transition="in" filter="fade">
                                      <p:cBhvr>
                                        <p:cTn id="25" dur="1000"/>
                                        <p:tgtEl>
                                          <p:spTgt spid="2048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3"/>
                                        </p:tgtEl>
                                        <p:attrNameLst>
                                          <p:attrName>style.visibility</p:attrName>
                                        </p:attrNameLst>
                                      </p:cBhvr>
                                      <p:to>
                                        <p:strVal val="hidden"/>
                                      </p:to>
                                    </p:set>
                                  </p:childTnLst>
                                </p:cTn>
                              </p:par>
                            </p:childTnLst>
                          </p:cTn>
                        </p:par>
                        <p:par>
                          <p:cTn id="30" fill="hold">
                            <p:stCondLst>
                              <p:cond delay="0"/>
                            </p:stCondLst>
                            <p:childTnLst>
                              <p:par>
                                <p:cTn id="31" presetID="1" presetClass="exit" presetSubtype="0" fill="hold" nodeType="afterEffect">
                                  <p:stCondLst>
                                    <p:cond delay="0"/>
                                  </p:stCondLst>
                                  <p:childTnLst>
                                    <p:set>
                                      <p:cBhvr>
                                        <p:cTn id="32" dur="1" fill="hold">
                                          <p:stCondLst>
                                            <p:cond delay="0"/>
                                          </p:stCondLst>
                                        </p:cTn>
                                        <p:tgtEl>
                                          <p:spTgt spid="20482"/>
                                        </p:tgtEl>
                                        <p:attrNameLst>
                                          <p:attrName>style.visibility</p:attrName>
                                        </p:attrNameLst>
                                      </p:cBhvr>
                                      <p:to>
                                        <p:strVal val="hidden"/>
                                      </p:to>
                                    </p:set>
                                  </p:childTnLst>
                                </p:cTn>
                              </p:par>
                            </p:childTnLst>
                          </p:cTn>
                        </p:par>
                        <p:par>
                          <p:cTn id="33" fill="hold">
                            <p:stCondLst>
                              <p:cond delay="0"/>
                            </p:stCondLst>
                            <p:childTnLst>
                              <p:par>
                                <p:cTn id="34" presetID="1" presetClass="exit" presetSubtype="0" fill="hold" nodeType="afterEffect">
                                  <p:stCondLst>
                                    <p:cond delay="0"/>
                                  </p:stCondLst>
                                  <p:childTnLst>
                                    <p:set>
                                      <p:cBhvr>
                                        <p:cTn id="35" dur="1" fill="hold">
                                          <p:stCondLst>
                                            <p:cond delay="0"/>
                                          </p:stCondLst>
                                        </p:cTn>
                                        <p:tgtEl>
                                          <p:spTgt spid="20484"/>
                                        </p:tgtEl>
                                        <p:attrNameLst>
                                          <p:attrName>style.visibility</p:attrName>
                                        </p:attrNameLst>
                                      </p:cBhvr>
                                      <p:to>
                                        <p:strVal val="hidden"/>
                                      </p:to>
                                    </p:set>
                                  </p:childTnLst>
                                </p:cTn>
                              </p:par>
                            </p:childTnLst>
                          </p:cTn>
                        </p:par>
                        <p:par>
                          <p:cTn id="36" fill="hold">
                            <p:stCondLst>
                              <p:cond delay="0"/>
                            </p:stCondLst>
                            <p:childTnLst>
                              <p:par>
                                <p:cTn id="37" presetID="53" presetClass="entr" presetSubtype="0" fill="hold" nodeType="afterEffect">
                                  <p:stCondLst>
                                    <p:cond delay="0"/>
                                  </p:stCondLst>
                                  <p:childTnLst>
                                    <p:set>
                                      <p:cBhvr>
                                        <p:cTn id="38" dur="1" fill="hold">
                                          <p:stCondLst>
                                            <p:cond delay="0"/>
                                          </p:stCondLst>
                                        </p:cTn>
                                        <p:tgtEl>
                                          <p:spTgt spid="20486"/>
                                        </p:tgtEl>
                                        <p:attrNameLst>
                                          <p:attrName>style.visibility</p:attrName>
                                        </p:attrNameLst>
                                      </p:cBhvr>
                                      <p:to>
                                        <p:strVal val="visible"/>
                                      </p:to>
                                    </p:set>
                                    <p:anim calcmode="lin" valueType="num">
                                      <p:cBhvr>
                                        <p:cTn id="39" dur="500" fill="hold"/>
                                        <p:tgtEl>
                                          <p:spTgt spid="20486"/>
                                        </p:tgtEl>
                                        <p:attrNameLst>
                                          <p:attrName>ppt_w</p:attrName>
                                        </p:attrNameLst>
                                      </p:cBhvr>
                                      <p:tavLst>
                                        <p:tav tm="0">
                                          <p:val>
                                            <p:fltVal val="0"/>
                                          </p:val>
                                        </p:tav>
                                        <p:tav tm="100000">
                                          <p:val>
                                            <p:strVal val="#ppt_w"/>
                                          </p:val>
                                        </p:tav>
                                      </p:tavLst>
                                    </p:anim>
                                    <p:anim calcmode="lin" valueType="num">
                                      <p:cBhvr>
                                        <p:cTn id="40" dur="500" fill="hold"/>
                                        <p:tgtEl>
                                          <p:spTgt spid="20486"/>
                                        </p:tgtEl>
                                        <p:attrNameLst>
                                          <p:attrName>ppt_h</p:attrName>
                                        </p:attrNameLst>
                                      </p:cBhvr>
                                      <p:tavLst>
                                        <p:tav tm="0">
                                          <p:val>
                                            <p:fltVal val="0"/>
                                          </p:val>
                                        </p:tav>
                                        <p:tav tm="100000">
                                          <p:val>
                                            <p:strVal val="#ppt_h"/>
                                          </p:val>
                                        </p:tav>
                                      </p:tavLst>
                                    </p:anim>
                                    <p:animEffect transition="in" filter="fade">
                                      <p:cBhvr>
                                        <p:cTn id="41"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57200" y="304800"/>
            <a:ext cx="8305800" cy="3046988"/>
          </a:xfrm>
          <a:prstGeom prst="rect">
            <a:avLst/>
          </a:prstGeom>
          <a:noFill/>
          <a:ln w="9525">
            <a:noFill/>
            <a:miter lim="800000"/>
            <a:headEnd/>
            <a:tailEnd/>
          </a:ln>
        </p:spPr>
        <p:txBody>
          <a:bodyPr>
            <a:spAutoFit/>
          </a:bodyPr>
          <a:lstStyle/>
          <a:p>
            <a:r>
              <a:rPr lang="en-US" sz="2400" b="1" dirty="0">
                <a:latin typeface="Calibri" pitchFamily="34" charset="0"/>
              </a:rPr>
              <a:t>Jesus replied, “Blessed are you, Simon son of Jonah, for this was not revealed to you by flesh and blood, but by my *Father in heaven.  And I tell you that you are Peter, and on this rock* I will build my church, and the gates of Hades* will not overcome it. I will give you the keys* of the kingdom of heaven; whatever you bind on earth will be bound in heaven, and whatever you loose on earth will be loosed in heaven.”  Then he ordered his disciples not to tell anyone that he was the Messiah. </a:t>
            </a:r>
          </a:p>
        </p:txBody>
      </p:sp>
      <p:pic>
        <p:nvPicPr>
          <p:cNvPr id="8" name="Picture 7" descr="C:\Users\Kathy Randels\AppData\Local\Microsoft\Windows\INetCache\IE\62J6ZV3S\Portcullis[1].png">
            <a:extLst>
              <a:ext uri="{FF2B5EF4-FFF2-40B4-BE49-F238E27FC236}">
                <a16:creationId xmlns:a16="http://schemas.microsoft.com/office/drawing/2014/main" xmlns="" id="{22854855-9AC4-4133-892B-AD7985079793}"/>
              </a:ext>
            </a:extLst>
          </p:cNvPr>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4090262" y="4178987"/>
            <a:ext cx="1700895" cy="1732537"/>
          </a:xfrm>
          <a:prstGeom prst="rect">
            <a:avLst/>
          </a:prstGeom>
          <a:noFill/>
          <a:ln>
            <a:noFill/>
          </a:ln>
        </p:spPr>
      </p:pic>
      <p:pic>
        <p:nvPicPr>
          <p:cNvPr id="1026" name="Picture 2" descr="Image result for on this rock I will build my church images">
            <a:extLst>
              <a:ext uri="{FF2B5EF4-FFF2-40B4-BE49-F238E27FC236}">
                <a16:creationId xmlns:a16="http://schemas.microsoft.com/office/drawing/2014/main" xmlns="" id="{CB603B1C-E383-4806-BEED-DC6959278A9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3886200"/>
            <a:ext cx="3448665" cy="2806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Kathy Randels\AppData\Local\Microsoft\Windows\INetCache\IE\PNAFVAMG\keys[1].jpg">
            <a:extLst>
              <a:ext uri="{FF2B5EF4-FFF2-40B4-BE49-F238E27FC236}">
                <a16:creationId xmlns:a16="http://schemas.microsoft.com/office/drawing/2014/main" xmlns="" id="{F5A294EE-37E3-4797-A2B0-8AA2954774E9}"/>
              </a:ext>
            </a:extLst>
          </p:cNvPr>
          <p:cNvPicPr/>
          <p:nvPr/>
        </p:nvPicPr>
        <p:blipFill>
          <a:blip r:embed="rId5">
            <a:extLst>
              <a:ext uri="{BEBA8EAE-BF5A-486C-A8C5-ECC9F3942E4B}">
                <a14:imgProps xmlns:a14="http://schemas.microsoft.com/office/drawing/2010/main">
                  <a14:imgLayer r:embed="rId6">
                    <a14:imgEffect>
                      <a14:backgroundRemoval t="455" b="99545" l="1304" r="100000"/>
                    </a14:imgEffect>
                  </a14:imgLayer>
                </a14:imgProps>
              </a:ext>
              <a:ext uri="{28A0092B-C50C-407E-A947-70E740481C1C}">
                <a14:useLocalDpi xmlns:a14="http://schemas.microsoft.com/office/drawing/2010/main"/>
              </a:ext>
            </a:extLst>
          </a:blip>
          <a:srcRect/>
          <a:stretch>
            <a:fillRect/>
          </a:stretch>
        </p:blipFill>
        <p:spPr bwMode="auto">
          <a:xfrm>
            <a:off x="6248400" y="3505199"/>
            <a:ext cx="2514600" cy="3054299"/>
          </a:xfrm>
          <a:prstGeom prst="rect">
            <a:avLst/>
          </a:prstGeom>
          <a:noFill/>
          <a:ln>
            <a:noFill/>
          </a:ln>
        </p:spPr>
      </p:pic>
      <p:sp>
        <p:nvSpPr>
          <p:cNvPr id="2" name="TextBox 1">
            <a:extLst>
              <a:ext uri="{FF2B5EF4-FFF2-40B4-BE49-F238E27FC236}">
                <a16:creationId xmlns:a16="http://schemas.microsoft.com/office/drawing/2014/main" xmlns="" id="{60325665-3E2E-4028-90D4-E1FC6D7CA0B7}"/>
              </a:ext>
            </a:extLst>
          </p:cNvPr>
          <p:cNvSpPr txBox="1"/>
          <p:nvPr/>
        </p:nvSpPr>
        <p:spPr>
          <a:xfrm>
            <a:off x="3679723" y="3473000"/>
            <a:ext cx="3180735" cy="584775"/>
          </a:xfrm>
          <a:prstGeom prst="rect">
            <a:avLst/>
          </a:prstGeom>
          <a:noFill/>
        </p:spPr>
        <p:txBody>
          <a:bodyPr wrap="square" rtlCol="0">
            <a:spAutoFit/>
          </a:bodyPr>
          <a:lstStyle/>
          <a:p>
            <a:r>
              <a:rPr lang="en-US" sz="3200" b="1" dirty="0">
                <a:solidFill>
                  <a:schemeClr val="bg1"/>
                </a:solidFill>
              </a:rPr>
              <a:t>FATHER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ircle(out)">
                                      <p:cBhvr>
                                        <p:cTn id="15" dur="2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0"/>
                            </p:stCondLst>
                            <p:childTnLst>
                              <p:par>
                                <p:cTn id="21" presetID="56" presetClass="path" presetSubtype="0" accel="50000" decel="50000" fill="hold" nodeType="afterEffect">
                                  <p:stCondLst>
                                    <p:cond delay="0"/>
                                  </p:stCondLst>
                                  <p:childTnLst>
                                    <p:animMotion origin="layout" path="M -1.66667E-6 3.7037E-6 L 0.30313 -0.0713 " pathEditMode="relative" rAng="0" ptsTypes="AA">
                                      <p:cBhvr>
                                        <p:cTn id="22" dur="2000" fill="hold"/>
                                        <p:tgtEl>
                                          <p:spTgt spid="1026"/>
                                        </p:tgtEl>
                                        <p:attrNameLst>
                                          <p:attrName>ppt_x</p:attrName>
                                          <p:attrName>ppt_y</p:attrName>
                                        </p:attrNameLst>
                                      </p:cBhvr>
                                      <p:rCtr x="15156" y="-3565"/>
                                    </p:animMotion>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609600" y="533400"/>
            <a:ext cx="8229600" cy="2308324"/>
          </a:xfrm>
          <a:prstGeom prst="rect">
            <a:avLst/>
          </a:prstGeom>
          <a:noFill/>
          <a:ln w="9525">
            <a:noFill/>
            <a:miter lim="800000"/>
            <a:headEnd/>
            <a:tailEnd/>
          </a:ln>
        </p:spPr>
        <p:txBody>
          <a:bodyPr>
            <a:spAutoFit/>
          </a:bodyPr>
          <a:lstStyle/>
          <a:p>
            <a:r>
              <a:rPr lang="en-US" sz="2400" b="1" dirty="0">
                <a:latin typeface="Calibri" pitchFamily="34" charset="0"/>
              </a:rPr>
              <a:t>From that time on Jesus began to explain to his disciples that he must go to Jerusalem and suffer many things* at the hands of the elders, chief priests and teachers of the law, and that he must be killed and on the third day* be raised to life.*   Peter took him aside and began to rebuke him. *“Never, Lord!” he said. “This shall never happen to you!” </a:t>
            </a:r>
          </a:p>
        </p:txBody>
      </p:sp>
      <p:pic>
        <p:nvPicPr>
          <p:cNvPr id="22530" name="Picture 2" descr="http://4.bp.blogspot.com/-VQB1XfOsz_8/TbEJq26qqbI/AAAAAAAAACE/xSw9GeCL4Og/s1600/Jesus-Crucified-0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3429000"/>
            <a:ext cx="4953000" cy="3200400"/>
          </a:xfrm>
          <a:prstGeom prst="rect">
            <a:avLst/>
          </a:prstGeom>
          <a:noFill/>
          <a:ln w="9525">
            <a:noFill/>
            <a:miter lim="800000"/>
            <a:headEnd/>
            <a:tailEnd/>
          </a:ln>
        </p:spPr>
      </p:pic>
      <p:sp>
        <p:nvSpPr>
          <p:cNvPr id="4" name="TextBox 3"/>
          <p:cNvSpPr txBox="1">
            <a:spLocks noChangeArrowheads="1"/>
          </p:cNvSpPr>
          <p:nvPr/>
        </p:nvSpPr>
        <p:spPr bwMode="auto">
          <a:xfrm>
            <a:off x="5943600" y="3886200"/>
            <a:ext cx="2438400" cy="769441"/>
          </a:xfrm>
          <a:prstGeom prst="rect">
            <a:avLst/>
          </a:prstGeom>
          <a:noFill/>
          <a:ln w="9525">
            <a:noFill/>
            <a:miter lim="800000"/>
            <a:headEnd/>
            <a:tailEnd/>
          </a:ln>
        </p:spPr>
        <p:txBody>
          <a:bodyPr wrap="square">
            <a:spAutoFit/>
          </a:bodyPr>
          <a:lstStyle/>
          <a:p>
            <a:r>
              <a:rPr lang="en-US" sz="4400" b="1" dirty="0">
                <a:latin typeface="Arial Rounded MT Bold" panose="020F0704030504030204" pitchFamily="34" charset="0"/>
              </a:rPr>
              <a:t>X 3 days</a:t>
            </a:r>
          </a:p>
        </p:txBody>
      </p:sp>
      <p:sp>
        <p:nvSpPr>
          <p:cNvPr id="5" name="TextBox 4"/>
          <p:cNvSpPr txBox="1">
            <a:spLocks noChangeArrowheads="1"/>
          </p:cNvSpPr>
          <p:nvPr/>
        </p:nvSpPr>
        <p:spPr bwMode="auto">
          <a:xfrm>
            <a:off x="2209800" y="4343400"/>
            <a:ext cx="5638800" cy="1446550"/>
          </a:xfrm>
          <a:prstGeom prst="rect">
            <a:avLst/>
          </a:prstGeom>
          <a:noFill/>
          <a:ln w="9525">
            <a:noFill/>
            <a:miter lim="800000"/>
            <a:headEnd/>
            <a:tailEnd/>
          </a:ln>
        </p:spPr>
        <p:txBody>
          <a:bodyPr>
            <a:spAutoFit/>
          </a:bodyPr>
          <a:lstStyle/>
          <a:p>
            <a:r>
              <a:rPr lang="en-US" sz="8800" b="1" dirty="0">
                <a:latin typeface="Arial Rounded MT Bold" panose="020F0704030504030204" pitchFamily="34" charset="0"/>
              </a:rPr>
              <a:t>NEVER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3000" fill="hold"/>
                                        <p:tgtEl>
                                          <p:spTgt spid="22530"/>
                                        </p:tgtEl>
                                        <p:attrNameLst>
                                          <p:attrName>ppt_w</p:attrName>
                                        </p:attrNameLst>
                                      </p:cBhvr>
                                      <p:tavLst>
                                        <p:tav tm="0">
                                          <p:val>
                                            <p:fltVal val="0"/>
                                          </p:val>
                                        </p:tav>
                                        <p:tav tm="100000">
                                          <p:val>
                                            <p:strVal val="#ppt_w"/>
                                          </p:val>
                                        </p:tav>
                                      </p:tavLst>
                                    </p:anim>
                                    <p:anim calcmode="lin" valueType="num">
                                      <p:cBhvr>
                                        <p:cTn id="8" dur="3000" fill="hold"/>
                                        <p:tgtEl>
                                          <p:spTgt spid="22530"/>
                                        </p:tgtEl>
                                        <p:attrNameLst>
                                          <p:attrName>ppt_h</p:attrName>
                                        </p:attrNameLst>
                                      </p:cBhvr>
                                      <p:tavLst>
                                        <p:tav tm="0">
                                          <p:val>
                                            <p:fltVal val="0"/>
                                          </p:val>
                                        </p:tav>
                                        <p:tav tm="100000">
                                          <p:val>
                                            <p:strVal val="#ppt_h"/>
                                          </p:val>
                                        </p:tav>
                                      </p:tavLst>
                                    </p:anim>
                                    <p:animEffect transition="in" filter="fade">
                                      <p:cBhvr>
                                        <p:cTn id="9" dur="3000"/>
                                        <p:tgtEl>
                                          <p:spTgt spid="2253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par>
                          <p:cTn id="21" fill="hold">
                            <p:stCondLst>
                              <p:cond delay="0"/>
                            </p:stCondLst>
                            <p:childTnLst>
                              <p:par>
                                <p:cTn id="22" presetID="2" presetClass="exit" presetSubtype="3" fill="hold" nodeType="afterEffect">
                                  <p:stCondLst>
                                    <p:cond delay="0"/>
                                  </p:stCondLst>
                                  <p:childTnLst>
                                    <p:anim calcmode="lin" valueType="num">
                                      <p:cBhvr additive="base">
                                        <p:cTn id="23" dur="3000"/>
                                        <p:tgtEl>
                                          <p:spTgt spid="22530"/>
                                        </p:tgtEl>
                                        <p:attrNameLst>
                                          <p:attrName>ppt_x</p:attrName>
                                        </p:attrNameLst>
                                      </p:cBhvr>
                                      <p:tavLst>
                                        <p:tav tm="0">
                                          <p:val>
                                            <p:strVal val="ppt_x"/>
                                          </p:val>
                                        </p:tav>
                                        <p:tav tm="100000">
                                          <p:val>
                                            <p:strVal val="1+ppt_w/2"/>
                                          </p:val>
                                        </p:tav>
                                      </p:tavLst>
                                    </p:anim>
                                    <p:anim calcmode="lin" valueType="num">
                                      <p:cBhvr additive="base">
                                        <p:cTn id="24" dur="3000"/>
                                        <p:tgtEl>
                                          <p:spTgt spid="22530"/>
                                        </p:tgtEl>
                                        <p:attrNameLst>
                                          <p:attrName>ppt_y</p:attrName>
                                        </p:attrNameLst>
                                      </p:cBhvr>
                                      <p:tavLst>
                                        <p:tav tm="0">
                                          <p:val>
                                            <p:strVal val="ppt_y"/>
                                          </p:val>
                                        </p:tav>
                                        <p:tav tm="100000">
                                          <p:val>
                                            <p:strVal val="0-ppt_h/2"/>
                                          </p:val>
                                        </p:tav>
                                      </p:tavLst>
                                    </p:anim>
                                    <p:set>
                                      <p:cBhvr>
                                        <p:cTn id="25" dur="1" fill="hold">
                                          <p:stCondLst>
                                            <p:cond delay="2999"/>
                                          </p:stCondLst>
                                        </p:cTn>
                                        <p:tgtEl>
                                          <p:spTgt spid="2253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 calcmode="lin" valueType="num">
                                      <p:cBhvr>
                                        <p:cTn id="32" dur="500" fill="hold"/>
                                        <p:tgtEl>
                                          <p:spTgt spid="5"/>
                                        </p:tgtEl>
                                        <p:attrNameLst>
                                          <p:attrName>style.rotation</p:attrName>
                                        </p:attrNameLst>
                                      </p:cBhvr>
                                      <p:tavLst>
                                        <p:tav tm="0">
                                          <p:val>
                                            <p:fltVal val="360"/>
                                          </p:val>
                                        </p:tav>
                                        <p:tav tm="100000">
                                          <p:val>
                                            <p:fltVal val="0"/>
                                          </p:val>
                                        </p:tav>
                                      </p:tavLst>
                                    </p:anim>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ina\AppData\Local\Microsoft\Windows\Temporary Internet Files\Content.IE5\O4NV9NBL\MC900436121[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74566" y="4779317"/>
            <a:ext cx="1637110" cy="1005004"/>
          </a:xfrm>
          <a:prstGeom prst="rect">
            <a:avLst/>
          </a:prstGeom>
          <a:noFill/>
          <a:ln w="9525">
            <a:noFill/>
            <a:miter lim="800000"/>
            <a:headEnd/>
            <a:tailEnd/>
          </a:ln>
        </p:spPr>
      </p:pic>
      <p:sp>
        <p:nvSpPr>
          <p:cNvPr id="21506" name="Rectangle 1"/>
          <p:cNvSpPr>
            <a:spLocks noChangeArrowheads="1"/>
          </p:cNvSpPr>
          <p:nvPr/>
        </p:nvSpPr>
        <p:spPr bwMode="auto">
          <a:xfrm>
            <a:off x="304800" y="228600"/>
            <a:ext cx="8686800" cy="3416320"/>
          </a:xfrm>
          <a:prstGeom prst="rect">
            <a:avLst/>
          </a:prstGeom>
          <a:noFill/>
          <a:ln w="9525">
            <a:noFill/>
            <a:miter lim="800000"/>
            <a:headEnd/>
            <a:tailEnd/>
          </a:ln>
        </p:spPr>
        <p:txBody>
          <a:bodyPr>
            <a:spAutoFit/>
          </a:bodyPr>
          <a:lstStyle/>
          <a:p>
            <a:r>
              <a:rPr lang="en-US" sz="2400" b="1" dirty="0">
                <a:latin typeface="Calibri" pitchFamily="34" charset="0"/>
              </a:rPr>
              <a:t>Jesus turned and said to Peter, “Get behind me, Satan*! You are a stumbling block to me; you do not have in mind the concerns of God, but merely human concerns.” </a:t>
            </a:r>
          </a:p>
          <a:p>
            <a:r>
              <a:rPr lang="en-US" sz="2400" b="1" dirty="0">
                <a:latin typeface="Calibri" pitchFamily="34" charset="0"/>
              </a:rPr>
              <a:t>  Then Jesus said to his disciples, “Whoever wants to be my disciple must deny themselves and take up their cross *and follow me.  For whoever wants to save their life will lose it, but whoever loses their life for me will find it. What good will it be for someone to gain the whole world,* yet forfeit their soul? Or what can anyone give in exchange for their soul? </a:t>
            </a:r>
          </a:p>
        </p:txBody>
      </p:sp>
      <p:pic>
        <p:nvPicPr>
          <p:cNvPr id="21507" name="Picture 4" descr="C:\Users\Tina\AppData\Local\Microsoft\Windows\Temporary Internet Files\Content.IE5\FO78J15B\MC900203038[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3644920"/>
            <a:ext cx="1905001" cy="3273799"/>
          </a:xfrm>
          <a:prstGeom prst="rect">
            <a:avLst/>
          </a:prstGeom>
          <a:noFill/>
          <a:ln w="9525">
            <a:noFill/>
            <a:miter lim="800000"/>
            <a:headEnd/>
            <a:tailEnd/>
          </a:ln>
        </p:spPr>
      </p:pic>
      <p:pic>
        <p:nvPicPr>
          <p:cNvPr id="23556" name="Picture 4" descr="http://rsd.gsfc.nasa.gov/rsd/images/goes8_l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2600" y="4267200"/>
            <a:ext cx="2514600" cy="2400300"/>
          </a:xfrm>
          <a:prstGeom prst="rect">
            <a:avLst/>
          </a:prstGeom>
          <a:noFill/>
          <a:ln w="9525">
            <a:noFill/>
            <a:miter lim="800000"/>
            <a:headEnd/>
            <a:tailEnd/>
          </a:ln>
        </p:spPr>
      </p:pic>
      <p:pic>
        <p:nvPicPr>
          <p:cNvPr id="9" name="Picture 8" descr="C:\Users\Kathy Randels\AppData\Local\Microsoft\Windows\INetCache\IE\FPU7P66Y\bible_isaiah[1].gif">
            <a:extLst>
              <a:ext uri="{FF2B5EF4-FFF2-40B4-BE49-F238E27FC236}">
                <a16:creationId xmlns:a16="http://schemas.microsoft.com/office/drawing/2014/main" xmlns="" id="{A4D11F11-1325-48B1-B63F-EA0B73B13D7B}"/>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1911720" y="3728322"/>
            <a:ext cx="2039618" cy="3048000"/>
          </a:xfrm>
          <a:prstGeom prst="rect">
            <a:avLst/>
          </a:prstGeom>
          <a:noFill/>
          <a:ln>
            <a:noFill/>
          </a:ln>
        </p:spPr>
      </p:pic>
      <p:pic>
        <p:nvPicPr>
          <p:cNvPr id="10" name="Picture 9" descr="C:\Users\Kathy Randels\AppData\Local\Microsoft\Windows\INetCache\IE\FPU7P66Y\tumblr_m8rzxsZ72J1r0bhvho1_1280[1].jpg">
            <a:extLst>
              <a:ext uri="{FF2B5EF4-FFF2-40B4-BE49-F238E27FC236}">
                <a16:creationId xmlns:a16="http://schemas.microsoft.com/office/drawing/2014/main" xmlns="" id="{525F5857-8979-4E85-B1A7-E7AC320A46C5}"/>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4419600" y="3329111"/>
            <a:ext cx="4495800" cy="34226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0.04861 0.17292 C -0.0533 0.14815 -0.0474 0.11921 -0.05816 0.0963 C -0.06007 0.08657 -0.06285 0.07986 -0.06667 0.07083 C -0.06771 0.06852 -0.06858 0.06597 -0.06979 0.06366 C -0.07118 0.06088 -0.07413 0.05532 -0.07413 0.05555 C -0.07708 0.04329 -0.09045 0.03171 -0.09861 0.02546 C -0.10365 0.01458 -0.0974 0.02592 -0.10382 0.01967 C -0.10712 0.01643 -0.10885 0.01111 -0.11233 0.00833 C -0.12118 0.00092 -0.1309 -0.00185 -0.14115 -0.0044 C -0.15208 -0.00394 -0.16319 -0.0044 -0.17413 -0.00301 C -0.17934 -0.00232 -0.18472 0.00463 -0.1901 0.00694 C -0.19358 0.01065 -0.1974 0.0118 -0.20069 0.01551 C -0.2026 0.01782 -0.20608 0.02268 -0.20608 0.02292 " pathEditMode="relative" rAng="0" ptsTypes="AAAAAAAAAAAAA">
                                      <p:cBhvr>
                                        <p:cTn id="10" dur="2000" fill="hold"/>
                                        <p:tgtEl>
                                          <p:spTgt spid="4"/>
                                        </p:tgtEl>
                                        <p:attrNameLst>
                                          <p:attrName>ppt_x</p:attrName>
                                          <p:attrName>ppt_y</p:attrName>
                                        </p:attrNameLst>
                                      </p:cBhvr>
                                      <p:rCtr x="-7882" y="-8866"/>
                                    </p:animMotion>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par>
                          <p:cTn id="22" fill="hold">
                            <p:stCondLst>
                              <p:cond delay="0"/>
                            </p:stCondLst>
                            <p:childTnLst>
                              <p:par>
                                <p:cTn id="23" presetID="21" presetClass="entr" presetSubtype="1" fill="hold" nodeType="afterEffect">
                                  <p:stCondLst>
                                    <p:cond delay="0"/>
                                  </p:stCondLst>
                                  <p:childTnLst>
                                    <p:set>
                                      <p:cBhvr>
                                        <p:cTn id="24" dur="1" fill="hold">
                                          <p:stCondLst>
                                            <p:cond delay="0"/>
                                          </p:stCondLst>
                                        </p:cTn>
                                        <p:tgtEl>
                                          <p:spTgt spid="23556"/>
                                        </p:tgtEl>
                                        <p:attrNameLst>
                                          <p:attrName>style.visibility</p:attrName>
                                        </p:attrNameLst>
                                      </p:cBhvr>
                                      <p:to>
                                        <p:strVal val="visible"/>
                                      </p:to>
                                    </p:set>
                                    <p:animEffect transition="in" filter="wheel(1)">
                                      <p:cBhvr>
                                        <p:cTn id="25" dur="2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TotalTime>
  <Words>672</Words>
  <Application>Microsoft Office PowerPoint</Application>
  <PresentationFormat>On-screen Show (4:3)</PresentationFormat>
  <Paragraphs>29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Rounded MT Bold</vt:lpstr>
      <vt:lpstr>Calibri</vt:lpstr>
      <vt:lpstr>Office Theme</vt:lpstr>
      <vt:lpstr>THE SON REVEALED</vt:lpstr>
      <vt:lpstr>MEMORY VERSE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SON REVEALED</dc:title>
  <dc:creator>Tina</dc:creator>
  <cp:lastModifiedBy>Ken Stoll</cp:lastModifiedBy>
  <cp:revision>35</cp:revision>
  <dcterms:created xsi:type="dcterms:W3CDTF">2011-11-06T20:00:18Z</dcterms:created>
  <dcterms:modified xsi:type="dcterms:W3CDTF">2017-09-22T12:10:37Z</dcterms:modified>
</cp:coreProperties>
</file>