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0" r:id="rId6"/>
    <p:sldId id="263" r:id="rId7"/>
    <p:sldId id="264" r:id="rId8"/>
    <p:sldId id="289" r:id="rId9"/>
    <p:sldId id="262" r:id="rId10"/>
    <p:sldId id="266" r:id="rId11"/>
    <p:sldId id="265" r:id="rId12"/>
    <p:sldId id="290" r:id="rId13"/>
    <p:sldId id="267" r:id="rId14"/>
    <p:sldId id="259" r:id="rId15"/>
    <p:sldId id="270" r:id="rId16"/>
    <p:sldId id="271" r:id="rId17"/>
    <p:sldId id="269" r:id="rId18"/>
    <p:sldId id="272" r:id="rId19"/>
    <p:sldId id="268" r:id="rId20"/>
    <p:sldId id="275" r:id="rId21"/>
    <p:sldId id="276" r:id="rId22"/>
    <p:sldId id="274" r:id="rId23"/>
    <p:sldId id="278" r:id="rId24"/>
    <p:sldId id="291" r:id="rId25"/>
    <p:sldId id="277" r:id="rId26"/>
    <p:sldId id="281" r:id="rId27"/>
    <p:sldId id="282" r:id="rId28"/>
    <p:sldId id="280" r:id="rId29"/>
    <p:sldId id="292" r:id="rId30"/>
    <p:sldId id="283" r:id="rId31"/>
    <p:sldId id="284" r:id="rId32"/>
    <p:sldId id="273" r:id="rId33"/>
    <p:sldId id="286" r:id="rId34"/>
    <p:sldId id="287" r:id="rId35"/>
    <p:sldId id="288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2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0"/>
            <a:ext cx="7010400" cy="1371600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3:1 – 4:12, 17-25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305800" cy="16303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ax is already at the root of the trees, and every tree that does not produce good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fruit*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cut down and thrown into the fire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Image result for brood of vi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165072" cy="4800600"/>
          </a:xfrm>
          <a:prstGeom prst="rect">
            <a:avLst/>
          </a:prstGeom>
          <a:noFill/>
        </p:spPr>
      </p:pic>
      <p:pic>
        <p:nvPicPr>
          <p:cNvPr id="23556" name="Picture 4" descr="Image result for tree on fi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87" y="609600"/>
            <a:ext cx="772159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baptize you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water for repentance. But after me comes one who is more powerful than I, whose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sandals*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not worthy to carry. He will baptize you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the Holy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Spirit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and fire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.*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Image result for john the baptist baptiz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718435"/>
            <a:ext cx="7890510" cy="4139565"/>
          </a:xfrm>
          <a:prstGeom prst="rect">
            <a:avLst/>
          </a:prstGeom>
          <a:noFill/>
        </p:spPr>
      </p:pic>
      <p:pic>
        <p:nvPicPr>
          <p:cNvPr id="24580" name="Picture 4" descr="Image result for baptize with holy spirit and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124200"/>
            <a:ext cx="5886450" cy="3238501"/>
          </a:xfrm>
          <a:prstGeom prst="rect">
            <a:avLst/>
          </a:prstGeom>
          <a:noFill/>
        </p:spPr>
      </p:pic>
      <p:pic>
        <p:nvPicPr>
          <p:cNvPr id="24582" name="Picture 6" descr="Image result for jesus sandal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153400" cy="14779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winnowing fork is in his hand, and he will clear his threshing floor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,*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096000" cy="4572000"/>
          </a:xfrm>
          <a:prstGeom prst="rect">
            <a:avLst/>
          </a:prstGeom>
          <a:noFill/>
        </p:spPr>
      </p:pic>
      <p:pic>
        <p:nvPicPr>
          <p:cNvPr id="22534" name="Picture 6" descr="Image result for threshing fl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6248400" cy="416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10200"/>
            <a:ext cx="8305800" cy="12192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gathering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wheat into the barn and burning up the chaff with unquenchable fire.”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Image result for wheat in bar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1"/>
            <a:ext cx="7213599" cy="5410199"/>
          </a:xfrm>
          <a:prstGeom prst="rect">
            <a:avLst/>
          </a:prstGeom>
          <a:noFill/>
        </p:spPr>
      </p:pic>
      <p:pic>
        <p:nvPicPr>
          <p:cNvPr id="22538" name="Picture 10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of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410200"/>
            <a:ext cx="74676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 Jesus came from Galilee to the Jordan to be baptized by John.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3733800" cy="452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john baptize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400925" cy="42576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tried to deter him, saying, “I need to be baptized by you, and do you come to me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181600" y="914400"/>
            <a:ext cx="3429000" cy="4038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Jesus replied, “Let it be so now; it is proper for us to do this to fulfill all righteousness.”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 John consented.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78773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10600" cy="21336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soon as Jesus was baptized, he went up out of the water. At that moment heaven was opened, and he saw the Spirit of God descending like a dove and alighting on him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8291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voice from heav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 voice from heaven said, “This is my Son, whom I love; with him I am well pleased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Tested in the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Wilderness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5029200"/>
            <a:ext cx="8305800" cy="16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 Then Jesus was led by the Spirit into the wilderness to be tempted by the devil. 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After fasting 40 days and 40 nights, he was hungry.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 descr="Image result for lead by spirit into dese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0791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4:4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3276600"/>
            <a:ext cx="62484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answered, “It is written: ‘Man shall not live on bread alone, but on every word that comes from the mouth of God.’”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tempter came to him and said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71650"/>
            <a:ext cx="6781800" cy="508635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1828800" y="914400"/>
            <a:ext cx="4038600" cy="1752600"/>
          </a:xfrm>
          <a:prstGeom prst="wedgeRoundRectCallout">
            <a:avLst>
              <a:gd name="adj1" fmla="val 38706"/>
              <a:gd name="adj2" fmla="val 76799"/>
              <a:gd name="adj3" fmla="val 1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are the Son of God, tell these stones to become bread.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87362"/>
          </a:xfrm>
        </p:spPr>
        <p:txBody>
          <a:bodyPr anchor="t">
            <a:noAutofit/>
          </a:bodyPr>
          <a:lstStyle/>
          <a:p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28000" cy="60960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838200" y="762000"/>
            <a:ext cx="6400800" cy="1447800"/>
          </a:xfrm>
          <a:prstGeom prst="wedgeRoundRectCallout">
            <a:avLst>
              <a:gd name="adj1" fmla="val -16233"/>
              <a:gd name="adj2" fmla="val 64505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written: “Man shall not live on bread alone, but on every word that comes from the mouth of God.”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600200"/>
            <a:ext cx="3124200" cy="37338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devil took him to the holy city and had him stand on the highest point of the temple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320436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rike foot against st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20574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cap="none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you are the Son of God,” he said, “throw yourself down. For it is written</a:t>
            </a:r>
            <a:r>
              <a:rPr lang="en-US" sz="3200" b="1" cap="non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cap="non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724400" cy="2971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“‘He will command his angels concerning you, and they will lift you up in their hands, so that you will not strike your foot against a stone.’”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rike foot against st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4495800" cy="22098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US" sz="3200" b="1" cap="non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 him, “It is also written: ‘Do not put the Lord your God to the test.’”</a:t>
            </a:r>
            <a:endParaRPr lang="en-US" sz="3200" b="1" cap="none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13238"/>
            <a:ext cx="8534400" cy="2544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Again, the devil took him to a very high mountain and showed him all the kingdoms of the world and their splendor. 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“All this I will give you,” he said, “if you will bow down and worship me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 result for jesus highest point of 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172200" cy="445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said to him, “Away from me, Satan! For it is written: ‘Worship the Lord your God, and serve him only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Image result for jesus highest point of te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jesus highest point of te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35" y="1752600"/>
            <a:ext cx="866986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devil left him, and angels came and attended him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" y="1524000"/>
            <a:ext cx="907626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563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Begins to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Preach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5638800"/>
            <a:ext cx="8382000" cy="1066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When Jesus heard that John had been put in prison, he withdrew to Galilee.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2" y="609600"/>
            <a:ext cx="720021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4953000"/>
            <a:ext cx="8382000" cy="1676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From that time on Jesus began to preach, “Repent, for the kingdom of heaven has come near.”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01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22521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Baptist Prepares the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Way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2" name="Picture 6" descr="Image result for john the baptist wildern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10400" cy="525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 In those days John the Baptist came, preaching in the wilderness of Judea 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saying, “Repent, for the kingdom of heaven has come near.”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Calls His First Disciples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4572000"/>
            <a:ext cx="8686800" cy="2133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 Jesus was walking beside the Sea of Galilee, he saw two brothers, Simon called Peter and his brother Andrew. They were casting a net into the lake, for they were fishermen.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265238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“Come, follow me,” Jesus said, “and I will send you out to fish for people.” 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once they left their nets and followed him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53400" cy="544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James son of Zebedee and his brother Jo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276600"/>
            <a:ext cx="4953000" cy="35814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3200" b="1" cap="none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on from there, he saw two other brothers, James son of Zebedee and his brother John. They were in a boat with their father Zebedee, preparing their nets</a:t>
            </a:r>
            <a:r>
              <a:rPr lang="en-US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846638"/>
            <a:ext cx="5181600" cy="20113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sz="3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them, </a:t>
            </a:r>
            <a:r>
              <a:rPr lang="en-US" sz="3200" b="1" cap="none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22 </a:t>
            </a:r>
            <a:r>
              <a:rPr lang="en-US" sz="3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immediately they left the boat and their father and followed him</a:t>
            </a:r>
            <a:r>
              <a:rPr lang="en-US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05156"/>
            <a:ext cx="6400800" cy="4552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563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Heals the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Sick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72000"/>
            <a:ext cx="8458200" cy="2133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23 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Jesus went throughout Galilee, teaching in their synagogues, proclaiming the good news of the kingdom,* and healing every disease and sickness among the people.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 descr="Image result for jesus heal sick and dise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36" y="0"/>
            <a:ext cx="838336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2468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News about him spread all over Syria, and people brought to him all who were ill with various diseases, those suffering severe pain, the demon-possessed, those having seizures, and the paralyzed; and he healed them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sick brought to jes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20" y="0"/>
            <a:ext cx="5516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124200" cy="3992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 crowds from Galilee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,*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Decapolis,*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Jerusalem,* Judea*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region across the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Jordan*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followed him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Image result for Galilee, the Decapolis, Jerusalem, Judea and the region across the Jord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054" y="0"/>
            <a:ext cx="5898946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62133" y="2319867"/>
            <a:ext cx="1143000" cy="381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0400" y="2667000"/>
            <a:ext cx="1295400" cy="381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4343400"/>
            <a:ext cx="990600" cy="3048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5105400"/>
            <a:ext cx="1143000" cy="381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3124200"/>
            <a:ext cx="838200" cy="533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219200"/>
            <a:ext cx="4724400" cy="44958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he who was spoken of through the prophet Isaiah: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voice of one calling in the wilderness,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‘Prepare the way for the Lord,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make straight paths for him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john the baptist camel's hai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990600"/>
            <a:ext cx="3352800" cy="44196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cap="none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John’s clothes were made of camel’s hair, and he had a leather belt around his waist. His food was locusts and wild honey</a:t>
            </a:r>
            <a:r>
              <a:rPr lang="en-US" sz="3200" b="1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.*</a:t>
            </a:r>
            <a:endParaRPr lang="en-US" sz="3200" b="1" cap="none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Image result for locusts and wild h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28575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001000" cy="20113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went out to him from Jerusalem and all Judea and the whole region of the Jordan.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Confessing their sins, they were baptized by him in the Jordan River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Image result for john the baptist baptizing peop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when he saw many of the Pharisees and Sadducees coming to where he was baptizing, he said to them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Image result for john the baptist baptize in jordan ri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1806774"/>
            <a:ext cx="8762218" cy="501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brood of vipers! Who warned you to flee from the coming wrath? </a:t>
            </a:r>
            <a:r>
              <a:rPr lang="en-US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8 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fruit* 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keeping with repentance</a:t>
            </a:r>
            <a:r>
              <a:rPr lang="en-U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Image result for brood of vip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85175" cy="4192588"/>
          </a:xfrm>
          <a:prstGeom prst="rect">
            <a:avLst/>
          </a:prstGeom>
          <a:noFill/>
        </p:spPr>
      </p:pic>
      <p:pic>
        <p:nvPicPr>
          <p:cNvPr id="4710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97848"/>
            <a:ext cx="7010400" cy="526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do not think you can say to yourselves, ‘We have Abraham as our father.’ I tell you that out of these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stones* 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can raise up children for Abraham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Image result for sto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858000" cy="4572000"/>
          </a:xfrm>
          <a:prstGeom prst="rect">
            <a:avLst/>
          </a:prstGeom>
          <a:noFill/>
        </p:spPr>
      </p:pic>
      <p:pic>
        <p:nvPicPr>
          <p:cNvPr id="27654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75" y="4093625"/>
            <a:ext cx="8556625" cy="276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16067</TotalTime>
  <Words>185</Words>
  <Application>Microsoft Office PowerPoint</Application>
  <PresentationFormat>On-screen Show (4:3)</PresentationFormat>
  <Paragraphs>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Century Schoolbook</vt:lpstr>
      <vt:lpstr>Times New Roman</vt:lpstr>
      <vt:lpstr>Wingdings</vt:lpstr>
      <vt:lpstr>Wingdings 2</vt:lpstr>
      <vt:lpstr>Oriel</vt:lpstr>
      <vt:lpstr>Matthew Dig Site 2</vt:lpstr>
      <vt:lpstr>Memory Verse  Matthew 4:4</vt:lpstr>
      <vt:lpstr>John the Baptist Prepares the Way</vt:lpstr>
      <vt:lpstr>3 This is he who was spoken of through the prophet Isaiah: “A voice of one calling in the wilderness, ‘Prepare the way for the Lord,     make straight paths for him.’”</vt:lpstr>
      <vt:lpstr>4 John’s clothes were made of camel’s hair, and he had a leather belt around his waist. His food was locusts and wild honey.*</vt:lpstr>
      <vt:lpstr>5 People went out to him from Jerusalem and all Judea and the whole region of the Jordan.6 Confessing their sins, they were baptized by him in the Jordan River. </vt:lpstr>
      <vt:lpstr>7 But when he saw many of the Pharisees and Sadducees coming to where he was baptizing, he said to them:</vt:lpstr>
      <vt:lpstr>“You brood of vipers! Who warned you to flee from the coming wrath? 8 Produce fruit* in keeping with repentance. </vt:lpstr>
      <vt:lpstr>9 And do not think you can say to yourselves, ‘We have Abraham as our father.’ I tell you that out of these stones* God can raise up children for Abraham.</vt:lpstr>
      <vt:lpstr>10 The ax is already at the root of the trees, and every tree that does not produce good fruit* will be cut down and thrown into the fire.</vt:lpstr>
      <vt:lpstr>11 “I baptize you with water for repentance. But after me comes one who is more powerful than I, whose sandals* I am not worthy to carry. He will baptize you with the Holy Spirit and fire.*</vt:lpstr>
      <vt:lpstr>12 His winnowing fork is in his hand, and he will clear his threshing floor,* </vt:lpstr>
      <vt:lpstr>gathering his wheat into the barn and burning up the chaff with unquenchable fire.” </vt:lpstr>
      <vt:lpstr>The Baptism of Jesus</vt:lpstr>
      <vt:lpstr>But John tried to deter him, saying, “I need to be baptized by you, and do you come to me?”</vt:lpstr>
      <vt:lpstr>PowerPoint Presentation</vt:lpstr>
      <vt:lpstr>16 As soon as Jesus was baptized, he went up out of the water. At that moment heaven was opened, and he saw the Spirit of God descending like a dove and alighting on him.</vt:lpstr>
      <vt:lpstr>17 And a voice from heaven said, “This is my Son, whom I love; with him I am well pleased.”</vt:lpstr>
      <vt:lpstr>Jesus Is Tested in the Wilderness</vt:lpstr>
      <vt:lpstr>3 The tempter came to him and said,</vt:lpstr>
      <vt:lpstr>4 Jesus answered,</vt:lpstr>
      <vt:lpstr>5 Then the devil took him to the holy city and had him stand on the highest point of the temple.</vt:lpstr>
      <vt:lpstr>6 “If you are the Son of God,” he said, “throw yourself down. For it is written:</vt:lpstr>
      <vt:lpstr>7 Jesus answered him, “It is also written: ‘Do not put the Lord your God to the test.’”</vt:lpstr>
      <vt:lpstr>8 Again, the devil took him to a very high mountain and showed him all the kingdoms of the world and their splendor. 9 “All this I will give you,” he said, “if you will bow down and worship me.”</vt:lpstr>
      <vt:lpstr>10 Jesus said to him, “Away from me, Satan! For it is written: ‘Worship the Lord your God, and serve him only.’”</vt:lpstr>
      <vt:lpstr>11 Then the devil left him, and angels came and attended him.</vt:lpstr>
      <vt:lpstr>Jesus Begins to Preach</vt:lpstr>
      <vt:lpstr>PowerPoint Presentation</vt:lpstr>
      <vt:lpstr>Jesus Calls His First Disciples</vt:lpstr>
      <vt:lpstr>19 “Come, follow me,” Jesus said, “and I will send you out to fish for people.” 20 At once they left their nets and followed him.</vt:lpstr>
      <vt:lpstr>21 Going on from there, he saw two other brothers, James son of Zebedee and his brother John. They were in a boat with their father Zebedee, preparing their nets.</vt:lpstr>
      <vt:lpstr>Jesus called them, 22 and immediately they left the boat and their father and followed him.</vt:lpstr>
      <vt:lpstr>Jesus Heals the Sick</vt:lpstr>
      <vt:lpstr>24 News about him spread all over Syria, and people brought to him all who were ill with various diseases, those suffering severe pain, the demon-possessed, those having seizures, and the paralyzed; and he healed them.</vt:lpstr>
      <vt:lpstr>25 Large crowds from Galilee,* the Decapolis,* Jerusalem,* Judea* and the region across the Jordan* followed him.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Dig Site 2</dc:title>
  <dc:creator>Robin</dc:creator>
  <cp:lastModifiedBy>Ken Stoll</cp:lastModifiedBy>
  <cp:revision>14</cp:revision>
  <dcterms:created xsi:type="dcterms:W3CDTF">2017-07-28T23:39:39Z</dcterms:created>
  <dcterms:modified xsi:type="dcterms:W3CDTF">2017-08-13T20:15:49Z</dcterms:modified>
</cp:coreProperties>
</file>