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BB85E-B49D-4A74-8F57-D5E4A0FD8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tomb made secure?  (27:66)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EB119-B5ED-455F-8B23-D3ED81A79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covered the opening with dirt.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placed a lock on the door.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placed a seal on the stone and posted a guard.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surrounded the tomb with the chief priests and elders.</a:t>
            </a:r>
          </a:p>
        </p:txBody>
      </p:sp>
    </p:spTree>
    <p:extLst>
      <p:ext uri="{BB962C8B-B14F-4D97-AF65-F5344CB8AC3E}">
        <p14:creationId xmlns:p14="http://schemas.microsoft.com/office/powerpoint/2010/main" val="90457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BB85E-B49D-4A74-8F57-D5E4A0FD8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tomb made secure?  (27:66)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EB119-B5ED-455F-8B23-D3ED81A79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covered the opening with dirt.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placed a lock on the door.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placed a seal on the stone and posted a guard.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surrounded the tomb with the chief priests and elders.</a:t>
            </a:r>
          </a:p>
        </p:txBody>
      </p:sp>
    </p:spTree>
    <p:extLst>
      <p:ext uri="{BB962C8B-B14F-4D97-AF65-F5344CB8AC3E}">
        <p14:creationId xmlns:p14="http://schemas.microsoft.com/office/powerpoint/2010/main" val="1939437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C633-D6CB-42A2-91EA-1F697C341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Mary Magdalene and the other Mary go on the first day of the week?  (28:1)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4EDCF-A553-4DB6-A9E2-FFB0B7EA0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Jesus’ tomb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synagogue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see Pilate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talk to the high priest</a:t>
            </a:r>
          </a:p>
        </p:txBody>
      </p:sp>
    </p:spTree>
    <p:extLst>
      <p:ext uri="{BB962C8B-B14F-4D97-AF65-F5344CB8AC3E}">
        <p14:creationId xmlns:p14="http://schemas.microsoft.com/office/powerpoint/2010/main" val="3397862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C633-D6CB-42A2-91EA-1F697C341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Mary Magdalene and the other Mary go on the first day of the week?  (28:1)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4EDCF-A553-4DB6-A9E2-FFB0B7EA0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Jesus’ tomb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synagogue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see Pilate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talk to the high priest</a:t>
            </a:r>
          </a:p>
        </p:txBody>
      </p:sp>
    </p:spTree>
    <p:extLst>
      <p:ext uri="{BB962C8B-B14F-4D97-AF65-F5344CB8AC3E}">
        <p14:creationId xmlns:p14="http://schemas.microsoft.com/office/powerpoint/2010/main" val="2118366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557F-64C0-4743-9FB3-F853C56DB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rolled back the stone from the entrance to Jesus’ tomb?  (28:2)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18E79-73C3-4640-8DE2-7BB02F90E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two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Nicodemus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of the Lord</a:t>
            </a:r>
          </a:p>
        </p:txBody>
      </p:sp>
    </p:spTree>
    <p:extLst>
      <p:ext uri="{BB962C8B-B14F-4D97-AF65-F5344CB8AC3E}">
        <p14:creationId xmlns:p14="http://schemas.microsoft.com/office/powerpoint/2010/main" val="698543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557F-64C0-4743-9FB3-F853C56DB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rolled back the stone from the entrance to Jesus’ tomb?  (28:2)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18E79-73C3-4640-8DE2-7BB02F90E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two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Nicodemus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angel of the Lord</a:t>
            </a:r>
          </a:p>
        </p:txBody>
      </p:sp>
    </p:spTree>
    <p:extLst>
      <p:ext uri="{BB962C8B-B14F-4D97-AF65-F5344CB8AC3E}">
        <p14:creationId xmlns:p14="http://schemas.microsoft.com/office/powerpoint/2010/main" val="2586441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096CA-26C8-4E19-8FC4-7F6997CC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at the tomb look like?  (28:2-3)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2A9DA-A826-45EF-A06F-39A2EB548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appearance was like lightning, and his clothes were white as snow.”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dressed like a Roman soldier.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looked like one of Jesus’ disciples.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appearance was like an ordinary person.</a:t>
            </a:r>
          </a:p>
        </p:txBody>
      </p:sp>
    </p:spTree>
    <p:extLst>
      <p:ext uri="{BB962C8B-B14F-4D97-AF65-F5344CB8AC3E}">
        <p14:creationId xmlns:p14="http://schemas.microsoft.com/office/powerpoint/2010/main" val="3115664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096CA-26C8-4E19-8FC4-7F6997CC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at the tomb look like?  (28:2-3)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2A9DA-A826-45EF-A06F-39A2EB548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“His appearance was like lightning, and his clothes were white as snow.”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dressed like a Roman soldier.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looked like one of Jesus’ disciples.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appearance was like an ordinary person.</a:t>
            </a:r>
          </a:p>
        </p:txBody>
      </p:sp>
    </p:spTree>
    <p:extLst>
      <p:ext uri="{BB962C8B-B14F-4D97-AF65-F5344CB8AC3E}">
        <p14:creationId xmlns:p14="http://schemas.microsoft.com/office/powerpoint/2010/main" val="3020786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9FC1E-6882-4A5C-B96A-568A93C77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tell the women about Jesus?  (28:5-7)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5C25B-6830-456A-94EF-74DB6FE7F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has gone to be with the Father.”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is at the temple.”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is with the disciples.”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has risen from the dead.”</a:t>
            </a:r>
          </a:p>
        </p:txBody>
      </p:sp>
    </p:spTree>
    <p:extLst>
      <p:ext uri="{BB962C8B-B14F-4D97-AF65-F5344CB8AC3E}">
        <p14:creationId xmlns:p14="http://schemas.microsoft.com/office/powerpoint/2010/main" val="1964817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9FC1E-6882-4A5C-B96A-568A93C77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tell the women about Jesus?  (28:5-7)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5C25B-6830-456A-94EF-74DB6FE7F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has gone to be with the Father.”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is at the temple.”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is with the disciples.”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has risen from the dead.”</a:t>
            </a:r>
          </a:p>
        </p:txBody>
      </p:sp>
    </p:spTree>
    <p:extLst>
      <p:ext uri="{BB962C8B-B14F-4D97-AF65-F5344CB8AC3E}">
        <p14:creationId xmlns:p14="http://schemas.microsoft.com/office/powerpoint/2010/main" val="187432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3A885-59BB-4E5D-982B-3F3A78CA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from Arimathea do?  (27:57-58)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67E4-FE74-4655-9849-FA92F755E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Pilate for Jesus’ 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paid the chief priests for killing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looked for the 12 disciples.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a huge amount of money to the poor.</a:t>
            </a:r>
          </a:p>
        </p:txBody>
      </p:sp>
    </p:spTree>
    <p:extLst>
      <p:ext uri="{BB962C8B-B14F-4D97-AF65-F5344CB8AC3E}">
        <p14:creationId xmlns:p14="http://schemas.microsoft.com/office/powerpoint/2010/main" val="3887395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AB5C6-79F4-4C84-8B5F-8FE2A80FE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tell the women to come and see?  (28:6)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2F1CC-B4A3-420E-9863-D79FD1C3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physical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guards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place where Jesus had been lying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stairway to heaven</a:t>
            </a:r>
          </a:p>
        </p:txBody>
      </p:sp>
    </p:spTree>
    <p:extLst>
      <p:ext uri="{BB962C8B-B14F-4D97-AF65-F5344CB8AC3E}">
        <p14:creationId xmlns:p14="http://schemas.microsoft.com/office/powerpoint/2010/main" val="3147148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AB5C6-79F4-4C84-8B5F-8FE2A80FE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tell the women to come and see?  (28:6)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2F1CC-B4A3-420E-9863-D79FD1C3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physical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guards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place where Jesus had been lying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stairway to heaven</a:t>
            </a:r>
          </a:p>
        </p:txBody>
      </p:sp>
    </p:spTree>
    <p:extLst>
      <p:ext uri="{BB962C8B-B14F-4D97-AF65-F5344CB8AC3E}">
        <p14:creationId xmlns:p14="http://schemas.microsoft.com/office/powerpoint/2010/main" val="1962901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09F45-E825-40E7-B136-1947A096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tell the women to say to Jesus’ disciples?  (28:7)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6C049-1D9F-4C5D-9C30-F45612BBC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finished.  Jesus is not risen.”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has risen from the dead and is going ahead of you into Galilee.”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make disciples of all nations.”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tell anyone about Jesus.”</a:t>
            </a:r>
          </a:p>
        </p:txBody>
      </p:sp>
    </p:spTree>
    <p:extLst>
      <p:ext uri="{BB962C8B-B14F-4D97-AF65-F5344CB8AC3E}">
        <p14:creationId xmlns:p14="http://schemas.microsoft.com/office/powerpoint/2010/main" val="4040608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09F45-E825-40E7-B136-1947A096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tell the women to say to Jesus’ disciples?  (28:7)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6C049-1D9F-4C5D-9C30-F45612BBC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finished.  Jesus is not risen.”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has risen from the dead and is going ahead of you into Galilee.”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make disciples of all nations.”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tell anyone about Jesus.”</a:t>
            </a:r>
          </a:p>
        </p:txBody>
      </p:sp>
    </p:spTree>
    <p:extLst>
      <p:ext uri="{BB962C8B-B14F-4D97-AF65-F5344CB8AC3E}">
        <p14:creationId xmlns:p14="http://schemas.microsoft.com/office/powerpoint/2010/main" val="4233099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D94DE-AB31-4183-806E-E3A850DB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women feel as they hurried away from the tomb?  (28:8)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0D6EF-CD36-4AF3-98C1-1BD92B6B5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Afraid and filled with joy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Confused but happy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Excited but nervous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Angry and sad</a:t>
            </a:r>
          </a:p>
        </p:txBody>
      </p:sp>
    </p:spTree>
    <p:extLst>
      <p:ext uri="{BB962C8B-B14F-4D97-AF65-F5344CB8AC3E}">
        <p14:creationId xmlns:p14="http://schemas.microsoft.com/office/powerpoint/2010/main" val="791660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D94DE-AB31-4183-806E-E3A850DB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women feel as they hurried away from the tomb?  (28:8)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0D6EF-CD36-4AF3-98C1-1BD92B6B5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Afraid and filled with joy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Confused but happy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Excited but nervous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Angry and sad</a:t>
            </a:r>
          </a:p>
        </p:txBody>
      </p:sp>
    </p:spTree>
    <p:extLst>
      <p:ext uri="{BB962C8B-B14F-4D97-AF65-F5344CB8AC3E}">
        <p14:creationId xmlns:p14="http://schemas.microsoft.com/office/powerpoint/2010/main" val="646026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581D9-7D37-492B-8A49-BFE2DD127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met the women as they hurried from the tomb?  (28:8-9)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A8939-26AB-4B1E-8B90-3CB1A020F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2886298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581D9-7D37-492B-8A49-BFE2DD127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met the women as they hurried from the tomb?  (28:8-9)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A8939-26AB-4B1E-8B90-3CB1A020F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21674970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4211-5CAC-4DE7-AEE0-A0C8D145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women do when they realized it was Jesus?  (28:9)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9AC4A-7B0B-4C52-96CF-0D9292D1E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cried.”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“clasped his feet and worshiped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hugged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fell to the ground in fear.”</a:t>
            </a:r>
          </a:p>
        </p:txBody>
      </p:sp>
    </p:spTree>
    <p:extLst>
      <p:ext uri="{BB962C8B-B14F-4D97-AF65-F5344CB8AC3E}">
        <p14:creationId xmlns:p14="http://schemas.microsoft.com/office/powerpoint/2010/main" val="1134720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4211-5CAC-4DE7-AEE0-A0C8D145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women do when they realized it was Jesus?  (28:9)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9AC4A-7B0B-4C52-96CF-0D9292D1E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cried.”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“clasped his feet and worshiped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hugged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fell to the ground in fear.”</a:t>
            </a:r>
          </a:p>
        </p:txBody>
      </p:sp>
    </p:spTree>
    <p:extLst>
      <p:ext uri="{BB962C8B-B14F-4D97-AF65-F5344CB8AC3E}">
        <p14:creationId xmlns:p14="http://schemas.microsoft.com/office/powerpoint/2010/main" val="381126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3A885-59BB-4E5D-982B-3F3A78CA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from Arimathea do?  (27:57-58)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67E4-FE74-4655-9849-FA92F755E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asked Pilate for Jesus’ 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paid the chief priests for killing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looked for the 12 disciples.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a huge amount of money to the poor.</a:t>
            </a:r>
          </a:p>
        </p:txBody>
      </p:sp>
    </p:spTree>
    <p:extLst>
      <p:ext uri="{BB962C8B-B14F-4D97-AF65-F5344CB8AC3E}">
        <p14:creationId xmlns:p14="http://schemas.microsoft.com/office/powerpoint/2010/main" val="16072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25064-9A69-4579-BB6D-2E87CC6FB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women after He had risen?  (28:10)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E0B4D-4888-4061-A75E-65712CF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and tell my brothers to go to Galilee.”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they will see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283269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25064-9A69-4579-BB6D-2E87CC6FB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women after He had risen?  (28:10)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E0B4D-4888-4061-A75E-65712CF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and tell my brothers to go to Galilee.”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they will see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44766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D15E9-986E-49FA-AD05-F4ADAB5B2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give the guards to say that Jesus’ disciples stole the body?  (28:12-13)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6E925-0940-4B6D-ABF9-956059BB6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large sum of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military promotion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feast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warning</a:t>
            </a:r>
          </a:p>
        </p:txBody>
      </p:sp>
    </p:spTree>
    <p:extLst>
      <p:ext uri="{BB962C8B-B14F-4D97-AF65-F5344CB8AC3E}">
        <p14:creationId xmlns:p14="http://schemas.microsoft.com/office/powerpoint/2010/main" val="1442031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D15E9-986E-49FA-AD05-F4ADAB5B2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give the guards to say that Jesus’ disciples stole the body?  (28:12-13)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6E925-0940-4B6D-ABF9-956059BB6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large sum of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military promotion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feast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warning</a:t>
            </a:r>
          </a:p>
        </p:txBody>
      </p:sp>
    </p:spTree>
    <p:extLst>
      <p:ext uri="{BB962C8B-B14F-4D97-AF65-F5344CB8AC3E}">
        <p14:creationId xmlns:p14="http://schemas.microsoft.com/office/powerpoint/2010/main" val="24527410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DDD5D-BA7E-4827-9413-D6B9870C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story circulated among the Jews?  (28:13-15)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3628B-89D7-4380-8E29-98FEC65DD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Jesus rose from the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Jesus’ disciples stole His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Jesus’ body is in a secret cave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Jesus did not die on the Cross</a:t>
            </a:r>
          </a:p>
        </p:txBody>
      </p:sp>
    </p:spTree>
    <p:extLst>
      <p:ext uri="{BB962C8B-B14F-4D97-AF65-F5344CB8AC3E}">
        <p14:creationId xmlns:p14="http://schemas.microsoft.com/office/powerpoint/2010/main" val="14408134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DDD5D-BA7E-4827-9413-D6B9870C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story circulated among the Jews?  (28:13-15)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3628B-89D7-4380-8E29-98FEC65DD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Jesus rose from the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Jesus’ disciples stole His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Jesus’ body is in a secret cave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Jesus did not die on the Cross</a:t>
            </a:r>
          </a:p>
        </p:txBody>
      </p:sp>
    </p:spTree>
    <p:extLst>
      <p:ext uri="{BB962C8B-B14F-4D97-AF65-F5344CB8AC3E}">
        <p14:creationId xmlns:p14="http://schemas.microsoft.com/office/powerpoint/2010/main" val="30510951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D2F85-19C5-4EC3-8929-5636344BB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to Galilee to meet Jesus after He had risen?  (28:16)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AA03-C184-49EF-BACB-8F1B2A95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12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11 disciples</a:t>
            </a:r>
          </a:p>
        </p:txBody>
      </p:sp>
    </p:spTree>
    <p:extLst>
      <p:ext uri="{BB962C8B-B14F-4D97-AF65-F5344CB8AC3E}">
        <p14:creationId xmlns:p14="http://schemas.microsoft.com/office/powerpoint/2010/main" val="37808790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D2F85-19C5-4EC3-8929-5636344BB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to Galilee to meet Jesus after He had risen?  (28:16)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AA03-C184-49EF-BACB-8F1B2A95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12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11 disciples</a:t>
            </a:r>
          </a:p>
        </p:txBody>
      </p:sp>
    </p:spTree>
    <p:extLst>
      <p:ext uri="{BB962C8B-B14F-4D97-AF65-F5344CB8AC3E}">
        <p14:creationId xmlns:p14="http://schemas.microsoft.com/office/powerpoint/2010/main" val="299452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278E-94DC-4CAC-A065-0A515FBB9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do when they saw Jesus?  (28:17)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B0430-1A40-4630-BE6E-C9389F429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worshiped him; but some doubted.”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asked him many questions.”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asked him to give them his power.”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410435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278E-94DC-4CAC-A065-0A515FBB9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do when they saw Jesus?  (28:17)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B0430-1A40-4630-BE6E-C9389F429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worshiped him; but some doubted.”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asked him many questions.”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asked him to give them his power.”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654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19CF0-9E79-4A6A-B066-49FF64A8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told Pilate that Jesus said He would rise on the third day?  </a:t>
            </a:r>
            <a:br>
              <a:rPr lang="en-US" dirty="0"/>
            </a:br>
            <a:r>
              <a:rPr lang="en-US" dirty="0"/>
              <a:t>(27:62-63)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AECA-7A0C-4DDB-9A98-5C0FA7B53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of Arimathea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 and Pharisees</a:t>
            </a:r>
          </a:p>
        </p:txBody>
      </p:sp>
    </p:spTree>
    <p:extLst>
      <p:ext uri="{BB962C8B-B14F-4D97-AF65-F5344CB8AC3E}">
        <p14:creationId xmlns:p14="http://schemas.microsoft.com/office/powerpoint/2010/main" val="26107530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ADFB-EA86-4274-8693-C1D3A08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had been given to Him?  (28:18)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214D-6850-4D61-BDC2-5CA0D4409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“All authority in heaven and on earth”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riches of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Eternal life</a:t>
            </a:r>
          </a:p>
        </p:txBody>
      </p:sp>
    </p:spTree>
    <p:extLst>
      <p:ext uri="{BB962C8B-B14F-4D97-AF65-F5344CB8AC3E}">
        <p14:creationId xmlns:p14="http://schemas.microsoft.com/office/powerpoint/2010/main" val="37872968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ADFB-EA86-4274-8693-C1D3A08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had been given to Him?  (28:18)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214D-6850-4D61-BDC2-5CA0D4409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“All authority in heaven and on earth”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riches of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Eternal life</a:t>
            </a:r>
          </a:p>
        </p:txBody>
      </p:sp>
    </p:spTree>
    <p:extLst>
      <p:ext uri="{BB962C8B-B14F-4D97-AF65-F5344CB8AC3E}">
        <p14:creationId xmlns:p14="http://schemas.microsoft.com/office/powerpoint/2010/main" val="39983538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2013A-4DC1-4ED8-B177-08B2D087C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Great Commission, what did Jesus command His disciples to do?  (28:19-20)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D9D8E-CF62-4F74-98F8-FAB2800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22860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disciples of all 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Baptize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400247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2013A-4DC1-4ED8-B177-08B2D087C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Great Commission, what did Jesus command His disciples to do?  (28:19-20)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D9D8E-CF62-4F74-98F8-FAB2800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22860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disciples of all 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Baptize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08232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19CF0-9E79-4A6A-B066-49FF64A8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told Pilate that Jesus said He would rise on the third day?  </a:t>
            </a:r>
            <a:br>
              <a:rPr lang="en-US" dirty="0"/>
            </a:br>
            <a:r>
              <a:rPr lang="en-US" dirty="0"/>
              <a:t>(27:62-63)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AECA-7A0C-4DDB-9A98-5C0FA7B53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of Arimathea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chief priests and Pharisees</a:t>
            </a:r>
          </a:p>
        </p:txBody>
      </p:sp>
    </p:spTree>
    <p:extLst>
      <p:ext uri="{BB962C8B-B14F-4D97-AF65-F5344CB8AC3E}">
        <p14:creationId xmlns:p14="http://schemas.microsoft.com/office/powerpoint/2010/main" val="263376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61B6-4D68-47A7-BD1E-0C4541A51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Jesus’ burial, what were the Pharisees and chief priests afraid the disciples would do?  (27:64)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E673B-36CA-4AA6-B380-52FE4C6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10" y="22860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Raise Jesus from the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Steal Jesus’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Run away and hide</a:t>
            </a:r>
          </a:p>
        </p:txBody>
      </p:sp>
    </p:spTree>
    <p:extLst>
      <p:ext uri="{BB962C8B-B14F-4D97-AF65-F5344CB8AC3E}">
        <p14:creationId xmlns:p14="http://schemas.microsoft.com/office/powerpoint/2010/main" val="338847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61B6-4D68-47A7-BD1E-0C4541A51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Jesus’ burial, what were the Pharisees and chief priests afraid the disciples would do?  (27:64)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E673B-36CA-4AA6-B380-52FE4C6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10" y="22860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Raise Jesus from the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Steal Jesus’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Run away and hide</a:t>
            </a:r>
          </a:p>
        </p:txBody>
      </p:sp>
    </p:spTree>
    <p:extLst>
      <p:ext uri="{BB962C8B-B14F-4D97-AF65-F5344CB8AC3E}">
        <p14:creationId xmlns:p14="http://schemas.microsoft.com/office/powerpoint/2010/main" val="340317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32CC7-2E2C-4934-BB44-05CEFBE4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was the tomb to be made secure?  (27:64)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975CC-8C93-428B-A1CE-1338F8024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just one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Until the second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Until 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one year</a:t>
            </a:r>
          </a:p>
        </p:txBody>
      </p:sp>
    </p:spTree>
    <p:extLst>
      <p:ext uri="{BB962C8B-B14F-4D97-AF65-F5344CB8AC3E}">
        <p14:creationId xmlns:p14="http://schemas.microsoft.com/office/powerpoint/2010/main" val="1508982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32CC7-2E2C-4934-BB44-05CEFBE4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was the tomb to be made secure?  (27:64)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975CC-8C93-428B-A1CE-1338F8024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just one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Until the second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Until 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one year</a:t>
            </a:r>
          </a:p>
        </p:txBody>
      </p:sp>
    </p:spTree>
    <p:extLst>
      <p:ext uri="{BB962C8B-B14F-4D97-AF65-F5344CB8AC3E}">
        <p14:creationId xmlns:p14="http://schemas.microsoft.com/office/powerpoint/2010/main" val="31368502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1548</Words>
  <Application>Microsoft Office PowerPoint</Application>
  <PresentationFormat>On-screen Show (4:3)</PresentationFormat>
  <Paragraphs>212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Matthew Dig Site 20</vt:lpstr>
      <vt:lpstr>What did Joseph from Arimathea do?  (27:57-58)</vt:lpstr>
      <vt:lpstr>What did Joseph from Arimathea do?  (27:57-58)</vt:lpstr>
      <vt:lpstr>Who told Pilate that Jesus said He would rise on the third day?   (27:62-63)</vt:lpstr>
      <vt:lpstr>Who told Pilate that Jesus said He would rise on the third day?   (27:62-63)</vt:lpstr>
      <vt:lpstr>After Jesus’ burial, what were the Pharisees and chief priests afraid the disciples would do?  (27:64)</vt:lpstr>
      <vt:lpstr>After Jesus’ burial, what were the Pharisees and chief priests afraid the disciples would do?  (27:64)</vt:lpstr>
      <vt:lpstr>How long was the tomb to be made secure?  (27:64)</vt:lpstr>
      <vt:lpstr>How long was the tomb to be made secure?  (27:64)</vt:lpstr>
      <vt:lpstr>How was the tomb made secure?  (27:66)</vt:lpstr>
      <vt:lpstr>How was the tomb made secure?  (27:66)</vt:lpstr>
      <vt:lpstr>Where did Mary Magdalene and the other Mary go on the first day of the week?  (28:1)</vt:lpstr>
      <vt:lpstr>Where did Mary Magdalene and the other Mary go on the first day of the week?  (28:1)</vt:lpstr>
      <vt:lpstr>Who rolled back the stone from the entrance to Jesus’ tomb?  (28:2)</vt:lpstr>
      <vt:lpstr>Who rolled back the stone from the entrance to Jesus’ tomb?  (28:2)</vt:lpstr>
      <vt:lpstr>What did the angel of the Lord at the tomb look like?  (28:2-3)</vt:lpstr>
      <vt:lpstr>What did the angel of the Lord at the tomb look like?  (28:2-3)</vt:lpstr>
      <vt:lpstr>What did the angel tell the women about Jesus?  (28:5-7)</vt:lpstr>
      <vt:lpstr>What did the angel tell the women about Jesus?  (28:5-7)</vt:lpstr>
      <vt:lpstr>What did the angel tell the women to come and see?  (28:6)</vt:lpstr>
      <vt:lpstr>What did the angel tell the women to come and see?  (28:6)</vt:lpstr>
      <vt:lpstr>What did the angel tell the women to say to Jesus’ disciples?  (28:7)</vt:lpstr>
      <vt:lpstr>What did the angel tell the women to say to Jesus’ disciples?  (28:7)</vt:lpstr>
      <vt:lpstr>How did the women feel as they hurried away from the tomb?  (28:8)</vt:lpstr>
      <vt:lpstr>How did the women feel as they hurried away from the tomb?  (28:8)</vt:lpstr>
      <vt:lpstr>Who met the women as they hurried from the tomb?  (28:8-9)</vt:lpstr>
      <vt:lpstr>Who met the women as they hurried from the tomb?  (28:8-9)</vt:lpstr>
      <vt:lpstr>What did the women do when they realized it was Jesus?  (28:9)</vt:lpstr>
      <vt:lpstr>What did the women do when they realized it was Jesus?  (28:9)</vt:lpstr>
      <vt:lpstr>What did Jesus tell the women after He had risen?  (28:10)</vt:lpstr>
      <vt:lpstr>What did Jesus tell the women after He had risen?  (28:10)</vt:lpstr>
      <vt:lpstr>What did the chief priests give the guards to say that Jesus’ disciples stole the body?  (28:12-13)</vt:lpstr>
      <vt:lpstr>What did the chief priests give the guards to say that Jesus’ disciples stole the body?  (28:12-13)</vt:lpstr>
      <vt:lpstr>What story circulated among the Jews?  (28:13-15)</vt:lpstr>
      <vt:lpstr>What story circulated among the Jews?  (28:13-15)</vt:lpstr>
      <vt:lpstr>Who went to Galilee to meet Jesus after He had risen?  (28:16)</vt:lpstr>
      <vt:lpstr>Who went to Galilee to meet Jesus after He had risen?  (28:16)</vt:lpstr>
      <vt:lpstr>What did the disciples do when they saw Jesus?  (28:17)</vt:lpstr>
      <vt:lpstr>What did the disciples do when they saw Jesus?  (28:17)</vt:lpstr>
      <vt:lpstr>What did Jesus say had been given to Him?  (28:18)</vt:lpstr>
      <vt:lpstr>What did Jesus say had been given to Him?  (28:18)</vt:lpstr>
      <vt:lpstr>In the Great Commission, what did Jesus command His disciples to do?  (28:19-20)</vt:lpstr>
      <vt:lpstr>In the Great Commission, what did Jesus command His disciples to do?  (28:19-20)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12</cp:revision>
  <dcterms:created xsi:type="dcterms:W3CDTF">2016-04-21T15:09:06Z</dcterms:created>
  <dcterms:modified xsi:type="dcterms:W3CDTF">2017-06-30T20:14:52Z</dcterms:modified>
</cp:coreProperties>
</file>