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638C5-C055-4160-B67C-B7E582C12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charge written above Jesus’ head?  (27:37)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114C0-18D7-4032-8AAA-370D70609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Jesus, the Jews’ Messiah.”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Jesus, the King of the Jews.”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Jesus, the high priest.”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Jesus, the Son of God.”</a:t>
            </a:r>
          </a:p>
        </p:txBody>
      </p:sp>
    </p:spTree>
    <p:extLst>
      <p:ext uri="{BB962C8B-B14F-4D97-AF65-F5344CB8AC3E}">
        <p14:creationId xmlns:p14="http://schemas.microsoft.com/office/powerpoint/2010/main" val="3466305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638C5-C055-4160-B67C-B7E582C12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charge written above Jesus’ head?  (27:37)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114C0-18D7-4032-8AAA-370D70609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Jesus, the Jews’ Messiah.”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“This is Jesus, the King of the Jews.”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Jesus, the high priest.”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Jesus, the Son of God.”</a:t>
            </a:r>
          </a:p>
        </p:txBody>
      </p:sp>
    </p:spTree>
    <p:extLst>
      <p:ext uri="{BB962C8B-B14F-4D97-AF65-F5344CB8AC3E}">
        <p14:creationId xmlns:p14="http://schemas.microsoft.com/office/powerpoint/2010/main" val="345188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09B49-BBD2-4415-9FF4-8E36A81F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do when they walked by Jesus on the Cross?  </a:t>
            </a:r>
            <a:br>
              <a:rPr lang="en-US" dirty="0"/>
            </a:br>
            <a:r>
              <a:rPr lang="en-US" dirty="0"/>
              <a:t>(27:39-40)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66B47-0967-44A3-BC21-0742B2FFD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insulted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prayed to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asked Jesus for mercy.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76223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09B49-BBD2-4415-9FF4-8E36A81F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do when they walked by Jesus on the Cross?  </a:t>
            </a:r>
            <a:br>
              <a:rPr lang="en-US" dirty="0"/>
            </a:br>
            <a:r>
              <a:rPr lang="en-US" dirty="0"/>
              <a:t>(27:39-40)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66B47-0967-44A3-BC21-0742B2FFD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insulted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prayed to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asked Jesus for mercy.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45412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C3E1C-D2B9-43A3-ACA3-E35AB6B99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tell Jesus to do, if He was the Son of God?  (27:40)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B1BD0-A5A3-4CC8-BD55-9C00EFD19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part the Red Sea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come down from the Cross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strike the Roman soldiers dead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stop the sun from shining</a:t>
            </a:r>
          </a:p>
        </p:txBody>
      </p:sp>
    </p:spTree>
    <p:extLst>
      <p:ext uri="{BB962C8B-B14F-4D97-AF65-F5344CB8AC3E}">
        <p14:creationId xmlns:p14="http://schemas.microsoft.com/office/powerpoint/2010/main" val="257920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C3E1C-D2B9-43A3-ACA3-E35AB6B99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tell Jesus to do, if He was the Son of God?  (27:40)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B1BD0-A5A3-4CC8-BD55-9C00EFD19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part the Red Sea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come down from the Cross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strike the Roman soldiers dead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stop the sun from shining</a:t>
            </a:r>
          </a:p>
        </p:txBody>
      </p:sp>
    </p:spTree>
    <p:extLst>
      <p:ext uri="{BB962C8B-B14F-4D97-AF65-F5344CB8AC3E}">
        <p14:creationId xmlns:p14="http://schemas.microsoft.com/office/powerpoint/2010/main" val="174010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0DD58-EABB-49B8-8C54-3A390C9F1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insults did the people hurl at Jesus?  (27:39-40)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A69CF-3183-422B-91F1-AF29B0105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“Come down from the cross, if you are the Son of God!”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no king.  Where is your crown?”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“Where are your disciples?  They’ve all left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49612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0DD58-EABB-49B8-8C54-3A390C9F1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insults did the people hurl at Jesus?  (27:39-40)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A69CF-3183-422B-91F1-AF29B0105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“Come down from the cross, if you are the Son of God!”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no king.  Where is your crown?”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“Where are your disciples?  They’ve all left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35362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D620-A45C-4D24-8C3E-4A38CF025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245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chief priests and teachers of the law say to mock Jesus?  (27:41-43)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8436D-24B8-4B0B-97DA-F0CC92F34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658" y="23622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saved others, … but he can’t save himself.”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him come down now from the cross, and we will believe in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God rescue him now if he wants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77715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D620-A45C-4D24-8C3E-4A38CF025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245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chief priests and teachers of the law say to mock Jesus?  (27:41-43)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8436D-24B8-4B0B-97DA-F0CC92F34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658" y="23622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saved others, … but he can’t save himself.”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him come down now from the cross, and we will believe in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God rescue him now if he wants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3994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7620D-94A0-479F-8CFE-C97827004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Simon of Cyrene forced to do?  (27:32)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B6EC5-31F7-47FD-8F27-3C4C5784B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Carry the cross of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Flog Jesus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Nail Jesus’ hands to the Cross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Mock Jesus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6835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81448-1157-4D95-91E1-BBEE5A595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two rebels do to Jesus?  (27:44)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A65CF-9AD4-44D7-BD8A-5032D71B1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heaped insults on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both asked Jesus to pray for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begged Jesus for mercy.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spit on Him.</a:t>
            </a:r>
          </a:p>
        </p:txBody>
      </p:sp>
    </p:spTree>
    <p:extLst>
      <p:ext uri="{BB962C8B-B14F-4D97-AF65-F5344CB8AC3E}">
        <p14:creationId xmlns:p14="http://schemas.microsoft.com/office/powerpoint/2010/main" val="1861303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81448-1157-4D95-91E1-BBEE5A595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two rebels do to Jesus?  (27:44)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A65CF-9AD4-44D7-BD8A-5032D71B1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heaped insults on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both asked Jesus to pray for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begged Jesus for mercy.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spit on Him.</a:t>
            </a:r>
          </a:p>
        </p:txBody>
      </p:sp>
    </p:spTree>
    <p:extLst>
      <p:ext uri="{BB962C8B-B14F-4D97-AF65-F5344CB8AC3E}">
        <p14:creationId xmlns:p14="http://schemas.microsoft.com/office/powerpoint/2010/main" val="1451154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05CD9-4FEB-48A3-879F-51C858F3F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from noon until three in the afternoon?  (27:45)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156E6-A8F2-40C7-BC27-63C350BE6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“Darkness came over all the land.”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sun turned red as blood.”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“There was weeping throughout the city.”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755288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05CD9-4FEB-48A3-879F-51C858F3F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from noon until three in the afternoon?  (27:45)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156E6-A8F2-40C7-BC27-63C350BE6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“Darkness came over all the land.”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sun turned red as blood.”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“There was weeping throughout the city.”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42373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0AA26-A7E1-4FA6-9B8D-583354218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did Jesus cry out?  (27:46)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3E65F-8BCD-412D-BD36-A4B5281CB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“I’m sorry.”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“Come, Elijah, and save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“My God, my God, why have you forsaken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day of judgement is upon you.”</a:t>
            </a:r>
          </a:p>
        </p:txBody>
      </p:sp>
    </p:spTree>
    <p:extLst>
      <p:ext uri="{BB962C8B-B14F-4D97-AF65-F5344CB8AC3E}">
        <p14:creationId xmlns:p14="http://schemas.microsoft.com/office/powerpoint/2010/main" val="3005792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0AA26-A7E1-4FA6-9B8D-583354218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did Jesus cry out?  (27:46)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3E65F-8BCD-412D-BD36-A4B5281CB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“I’m sorry.”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“Come, Elijah, and save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“My God, my God, why have you forsaken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day of judgement is upon you.”</a:t>
            </a:r>
          </a:p>
        </p:txBody>
      </p:sp>
    </p:spTree>
    <p:extLst>
      <p:ext uri="{BB962C8B-B14F-4D97-AF65-F5344CB8AC3E}">
        <p14:creationId xmlns:p14="http://schemas.microsoft.com/office/powerpoint/2010/main" val="39425961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DC093-3812-4252-A502-290908CD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some people say, “Leave him alone,” when Jesus cried out on the Cross?  (27:49)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5687A-3F35-4EC2-9B68-5397BE8F6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826" y="2438400"/>
            <a:ext cx="8229600" cy="3992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wanted to see if God would send angels to rescue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wanted Jesus to suffer.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thought an evil spirit possessed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wanted to see if Elijah would come to save Him.</a:t>
            </a:r>
          </a:p>
        </p:txBody>
      </p:sp>
    </p:spTree>
    <p:extLst>
      <p:ext uri="{BB962C8B-B14F-4D97-AF65-F5344CB8AC3E}">
        <p14:creationId xmlns:p14="http://schemas.microsoft.com/office/powerpoint/2010/main" val="29137232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DC093-3812-4252-A502-290908CD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some people say, “Leave him alone,” when Jesus cried out on the Cross?  (27:49)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5687A-3F35-4EC2-9B68-5397BE8F6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826" y="2438400"/>
            <a:ext cx="8229600" cy="3992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wanted to see if God would send angels to rescue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wanted Jesus to suffer.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thought an evil spirit possessed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wanted to see if Elijah would come to save Him.</a:t>
            </a:r>
          </a:p>
        </p:txBody>
      </p:sp>
    </p:spTree>
    <p:extLst>
      <p:ext uri="{BB962C8B-B14F-4D97-AF65-F5344CB8AC3E}">
        <p14:creationId xmlns:p14="http://schemas.microsoft.com/office/powerpoint/2010/main" val="26644462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6562-848B-43E8-AEE6-A2014943C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just before Jesus gave up His spirit and died?  (27:50)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7AB31-189E-4817-BEDB-2A163D075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cried out in a loud voice.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ate bread and drank juice.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prayed the Lord’s Prayer.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was transfigured.</a:t>
            </a:r>
          </a:p>
        </p:txBody>
      </p:sp>
    </p:spTree>
    <p:extLst>
      <p:ext uri="{BB962C8B-B14F-4D97-AF65-F5344CB8AC3E}">
        <p14:creationId xmlns:p14="http://schemas.microsoft.com/office/powerpoint/2010/main" val="13225763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6562-848B-43E8-AEE6-A2014943C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just before Jesus gave up His spirit and died?  (27:50)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7AB31-189E-4817-BEDB-2A163D075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 cried out in a loud voice.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ate bread and drank juice.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prayed the Lord’s Prayer.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was transfigured.</a:t>
            </a:r>
          </a:p>
        </p:txBody>
      </p:sp>
    </p:spTree>
    <p:extLst>
      <p:ext uri="{BB962C8B-B14F-4D97-AF65-F5344CB8AC3E}">
        <p14:creationId xmlns:p14="http://schemas.microsoft.com/office/powerpoint/2010/main" val="3450609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7620D-94A0-479F-8CFE-C97827004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Simon of Cyrene forced to do?  (27:32)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B6EC5-31F7-47FD-8F27-3C4C5784B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Carry the cross of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Flog Jesus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Nail Jesus’ hands to the Cross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Mock Jesus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97455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55807-D4CE-4540-83D7-6723B6583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in the Temple when Jesus died?  (27:50-51)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E58A4-CDA4-40A4-9812-1FF841429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earthquake destroyed the holy of holies.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temple curtain was torn from top to bottom.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Temple was burned down.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439620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55807-D4CE-4540-83D7-6723B6583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in the Temple when Jesus died?  (27:50-51)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E58A4-CDA4-40A4-9812-1FF841429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earthquake destroyed the holy of holies.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temple curtain was torn from top to bottom.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Temple was burned down.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343412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889EE-4269-4729-B9CB-59E4F5FE3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703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earth shook and the rocks split after Jesus died?  (27:51-53)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ECA48-D600-41BE-98A5-086885228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703" y="2286000"/>
            <a:ext cx="8229600" cy="4267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whole city fell to their knees and begged God to forgive their sin.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firstborn of the high priest, the chief priests, and the elders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Holy people were raised from the dead.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star appeared over Jesus’ cross.</a:t>
            </a:r>
          </a:p>
        </p:txBody>
      </p:sp>
    </p:spTree>
    <p:extLst>
      <p:ext uri="{BB962C8B-B14F-4D97-AF65-F5344CB8AC3E}">
        <p14:creationId xmlns:p14="http://schemas.microsoft.com/office/powerpoint/2010/main" val="33803136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889EE-4269-4729-B9CB-59E4F5FE3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703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earth shook and the rocks split after Jesus died?  (27:51-53)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ECA48-D600-41BE-98A5-086885228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703" y="2286000"/>
            <a:ext cx="8229600" cy="4267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whole city fell to their knees and begged God to forgive their sin.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firstborn of the high priest, the chief priests, and the elders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Holy people were raised from the dead.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star appeared over Jesus’ cross.</a:t>
            </a:r>
          </a:p>
        </p:txBody>
      </p:sp>
    </p:spTree>
    <p:extLst>
      <p:ext uri="{BB962C8B-B14F-4D97-AF65-F5344CB8AC3E}">
        <p14:creationId xmlns:p14="http://schemas.microsoft.com/office/powerpoint/2010/main" val="20751911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6A9BC-5F4B-48E5-8278-0CC4EEE7E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Jesus’ resurrection, what did the holy people who were raised from the dead do?  (27:52-53)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55EBE-5D7B-4115-8700-D9D302DD5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994" y="25146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appeared to many in the holy city.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healed the sick.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preached the gospel.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255078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6A9BC-5F4B-48E5-8278-0CC4EEE7E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Jesus’ resurrection, what did the holy people who were raised from the dead do?  (27:52-53)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55EBE-5D7B-4115-8700-D9D302DD5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994" y="25146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appeared to many in the holy city.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healed the sick.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preached the gospel.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290649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3A1BF-A13B-4A58-B151-FC8BD038C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terrified and said, “Surely he was the Son of God”?  (27:54)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18A64-8264-46E2-B472-999FA8BCA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priests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Pharisees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centurion and those guarding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</p:txBody>
      </p:sp>
    </p:spTree>
    <p:extLst>
      <p:ext uri="{BB962C8B-B14F-4D97-AF65-F5344CB8AC3E}">
        <p14:creationId xmlns:p14="http://schemas.microsoft.com/office/powerpoint/2010/main" val="4525008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3A1BF-A13B-4A58-B151-FC8BD038C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terrified and said, “Surely he was the Son of God”?  (27:54)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18A64-8264-46E2-B472-999FA8BCA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priests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Pharisees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centurion and those guarding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</p:txBody>
      </p:sp>
    </p:spTree>
    <p:extLst>
      <p:ext uri="{BB962C8B-B14F-4D97-AF65-F5344CB8AC3E}">
        <p14:creationId xmlns:p14="http://schemas.microsoft.com/office/powerpoint/2010/main" val="6565841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62416-1315-49FE-B5DE-30309D8B5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were three of the women who followed Jesus from Galilee to care for His needs?  (27:55-56)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D48ED-C974-4764-B3C1-1FF2EE7AC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19" y="2438400"/>
            <a:ext cx="8229600" cy="3840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Mary, Martha, Tabitha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 Magdalene, Mary the mother of James and Joseph, and the mother of James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Martha, Mary, Dorcas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 women named Mary</a:t>
            </a:r>
          </a:p>
        </p:txBody>
      </p:sp>
    </p:spTree>
    <p:extLst>
      <p:ext uri="{BB962C8B-B14F-4D97-AF65-F5344CB8AC3E}">
        <p14:creationId xmlns:p14="http://schemas.microsoft.com/office/powerpoint/2010/main" val="31967872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62416-1315-49FE-B5DE-30309D8B5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were three of the women who followed Jesus from Galilee to care for His needs?  (27:55-56)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D48ED-C974-4764-B3C1-1FF2EE7AC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19" y="2438400"/>
            <a:ext cx="8229600" cy="3840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Mary, Martha, Tabitha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Mary Magdalene, Mary the mother of James and Joseph, and the mother of James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Martha, Mary, Dorcas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 women named Mary</a:t>
            </a:r>
          </a:p>
        </p:txBody>
      </p:sp>
    </p:spTree>
    <p:extLst>
      <p:ext uri="{BB962C8B-B14F-4D97-AF65-F5344CB8AC3E}">
        <p14:creationId xmlns:p14="http://schemas.microsoft.com/office/powerpoint/2010/main" val="1411815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85612-F0B8-443F-988D-0C4EDBEE1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is the name of the place of Jesus’ crucifixion?  (27:33)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44CA6-94C0-4392-80D9-A6CD52076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Golgotha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Mount of Olives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Bethany</a:t>
            </a:r>
          </a:p>
        </p:txBody>
      </p:sp>
    </p:spTree>
    <p:extLst>
      <p:ext uri="{BB962C8B-B14F-4D97-AF65-F5344CB8AC3E}">
        <p14:creationId xmlns:p14="http://schemas.microsoft.com/office/powerpoint/2010/main" val="1384594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85612-F0B8-443F-988D-0C4EDBEE1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is the name of the place of Jesus’ crucifixion?  (27:33)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44CA6-94C0-4392-80D9-A6CD52076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Golgotha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Mount of Olives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Bethany</a:t>
            </a:r>
          </a:p>
        </p:txBody>
      </p:sp>
    </p:spTree>
    <p:extLst>
      <p:ext uri="{BB962C8B-B14F-4D97-AF65-F5344CB8AC3E}">
        <p14:creationId xmlns:p14="http://schemas.microsoft.com/office/powerpoint/2010/main" val="156737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FF437-4CD5-4341-8857-E2F35A20D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does </a:t>
            </a:r>
            <a:r>
              <a:rPr lang="en-US" i="1" dirty="0"/>
              <a:t>Golgotha</a:t>
            </a:r>
            <a:r>
              <a:rPr lang="en-US" dirty="0"/>
              <a:t> mean?  (27:33)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6838E-29CB-4D39-963E-667B8D6D9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Place of Death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Place of the Skull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Field of Blood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Potter’s Field</a:t>
            </a:r>
          </a:p>
        </p:txBody>
      </p:sp>
    </p:spTree>
    <p:extLst>
      <p:ext uri="{BB962C8B-B14F-4D97-AF65-F5344CB8AC3E}">
        <p14:creationId xmlns:p14="http://schemas.microsoft.com/office/powerpoint/2010/main" val="2111306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FF437-4CD5-4341-8857-E2F35A20D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does </a:t>
            </a:r>
            <a:r>
              <a:rPr lang="en-US" i="1" dirty="0"/>
              <a:t>Golgotha</a:t>
            </a:r>
            <a:r>
              <a:rPr lang="en-US" dirty="0"/>
              <a:t> mean?  (27:33)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6838E-29CB-4D39-963E-667B8D6D9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Place of Death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Place of the Skull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Field of Blood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Potter’s Field</a:t>
            </a:r>
          </a:p>
        </p:txBody>
      </p:sp>
    </p:spTree>
    <p:extLst>
      <p:ext uri="{BB962C8B-B14F-4D97-AF65-F5344CB8AC3E}">
        <p14:creationId xmlns:p14="http://schemas.microsoft.com/office/powerpoint/2010/main" val="2887289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7F314-B93D-4859-8B93-29418FA15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refuse to drink at Golgotha?  (27:33-34)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02EC6-AA4A-4A36-9B66-05CA86BEC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Juice mixed with gall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Olive oil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wine mixed with gall</a:t>
            </a:r>
          </a:p>
        </p:txBody>
      </p:sp>
    </p:spTree>
    <p:extLst>
      <p:ext uri="{BB962C8B-B14F-4D97-AF65-F5344CB8AC3E}">
        <p14:creationId xmlns:p14="http://schemas.microsoft.com/office/powerpoint/2010/main" val="4086238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7F314-B93D-4859-8B93-29418FA15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refuse to drink at Golgotha?  (27:33-34)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02EC6-AA4A-4A36-9B66-05CA86BEC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Juice mixed with gall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Olive oil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wine mixed with gall</a:t>
            </a:r>
          </a:p>
        </p:txBody>
      </p:sp>
    </p:spTree>
    <p:extLst>
      <p:ext uri="{BB962C8B-B14F-4D97-AF65-F5344CB8AC3E}">
        <p14:creationId xmlns:p14="http://schemas.microsoft.com/office/powerpoint/2010/main" val="21145611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1596</Words>
  <Application>Microsoft Office PowerPoint</Application>
  <PresentationFormat>On-screen Show (4:3)</PresentationFormat>
  <Paragraphs>194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Matthew Dig Site 19</vt:lpstr>
      <vt:lpstr>What was Simon of Cyrene forced to do?  (27:32)</vt:lpstr>
      <vt:lpstr>What was Simon of Cyrene forced to do?  (27:32)</vt:lpstr>
      <vt:lpstr>What is the name of the place of Jesus’ crucifixion?  (27:33)</vt:lpstr>
      <vt:lpstr>What is the name of the place of Jesus’ crucifixion?  (27:33)</vt:lpstr>
      <vt:lpstr>What does Golgotha mean?  (27:33)</vt:lpstr>
      <vt:lpstr>What does Golgotha mean?  (27:33)</vt:lpstr>
      <vt:lpstr>What did Jesus refuse to drink at Golgotha?  (27:33-34)</vt:lpstr>
      <vt:lpstr>What did Jesus refuse to drink at Golgotha?  (27:33-34)</vt:lpstr>
      <vt:lpstr>What was the charge written above Jesus’ head?  (27:37)</vt:lpstr>
      <vt:lpstr>What was the charge written above Jesus’ head?  (27:37)</vt:lpstr>
      <vt:lpstr>What did the people do when they walked by Jesus on the Cross?   (27:39-40)</vt:lpstr>
      <vt:lpstr>What did the people do when they walked by Jesus on the Cross?   (27:39-40)</vt:lpstr>
      <vt:lpstr>What did the people tell Jesus to do, if He was the Son of God?  (27:40)</vt:lpstr>
      <vt:lpstr>What did the people tell Jesus to do, if He was the Son of God?  (27:40)</vt:lpstr>
      <vt:lpstr>What insults did the people hurl at Jesus?  (27:39-40)</vt:lpstr>
      <vt:lpstr>What insults did the people hurl at Jesus?  (27:39-40)</vt:lpstr>
      <vt:lpstr>What did the chief priests and teachers of the law say to mock Jesus?  (27:41-43)</vt:lpstr>
      <vt:lpstr>What did the chief priests and teachers of the law say to mock Jesus?  (27:41-43)</vt:lpstr>
      <vt:lpstr>What did the two rebels do to Jesus?  (27:44)</vt:lpstr>
      <vt:lpstr>What did the two rebels do to Jesus?  (27:44)</vt:lpstr>
      <vt:lpstr>What happened from noon until three in the afternoon?  (27:45)</vt:lpstr>
      <vt:lpstr>What happened from noon until three in the afternoon?  (27:45)</vt:lpstr>
      <vt:lpstr>What did Jesus cry out?  (27:46)</vt:lpstr>
      <vt:lpstr>What did Jesus cry out?  (27:46)</vt:lpstr>
      <vt:lpstr>Why did some people say, “Leave him alone,” when Jesus cried out on the Cross?  (27:49)</vt:lpstr>
      <vt:lpstr>Why did some people say, “Leave him alone,” when Jesus cried out on the Cross?  (27:49)</vt:lpstr>
      <vt:lpstr>What happened just before Jesus gave up His spirit and died?  (27:50)</vt:lpstr>
      <vt:lpstr>What happened just before Jesus gave up His spirit and died?  (27:50)</vt:lpstr>
      <vt:lpstr>What happened in the Temple when Jesus died?  (27:50-51)</vt:lpstr>
      <vt:lpstr>What happened in the Temple when Jesus died?  (27:50-51)</vt:lpstr>
      <vt:lpstr>What happened when the earth shook and the rocks split after Jesus died?  (27:51-53)</vt:lpstr>
      <vt:lpstr>What happened when the earth shook and the rocks split after Jesus died?  (27:51-53)</vt:lpstr>
      <vt:lpstr>After Jesus’ resurrection, what did the holy people who were raised from the dead do?  (27:52-53)</vt:lpstr>
      <vt:lpstr>After Jesus’ resurrection, what did the holy people who were raised from the dead do?  (27:52-53)</vt:lpstr>
      <vt:lpstr>Who was terrified and said, “Surely he was the Son of God”?  (27:54)</vt:lpstr>
      <vt:lpstr>Who was terrified and said, “Surely he was the Son of God”?  (27:54)</vt:lpstr>
      <vt:lpstr>Who were three of the women who followed Jesus from Galilee to care for His needs?  (27:55-56)</vt:lpstr>
      <vt:lpstr>Who were three of the women who followed Jesus from Galilee to care for His needs?  (27:55-56)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12</cp:revision>
  <dcterms:created xsi:type="dcterms:W3CDTF">2016-04-21T15:09:06Z</dcterms:created>
  <dcterms:modified xsi:type="dcterms:W3CDTF">2017-06-29T13:48:09Z</dcterms:modified>
</cp:coreProperties>
</file>