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92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69308-7AD6-41B0-81B4-49155A96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the Sanhedrin would see in the future?  (26:64)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CE31A-598C-4F45-B76A-06FAC3888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Son of Man sitting at the right hand of the Mighty One and coming on the clouds of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glory of God”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Messiah coming forth from the grave”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new heaven and a new earth”</a:t>
            </a:r>
          </a:p>
        </p:txBody>
      </p:sp>
    </p:spTree>
    <p:extLst>
      <p:ext uri="{BB962C8B-B14F-4D97-AF65-F5344CB8AC3E}">
        <p14:creationId xmlns:p14="http://schemas.microsoft.com/office/powerpoint/2010/main" val="3047905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69308-7AD6-41B0-81B4-49155A96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the Sanhedrin would see in the future?  (26:64)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CE31A-598C-4F45-B76A-06FAC3888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Son of Man sitting at the right hand of the Mighty One and coming on the clouds of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glory of God”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Messiah coming forth from the grave”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new heaven and a new earth”</a:t>
            </a:r>
          </a:p>
        </p:txBody>
      </p:sp>
    </p:spTree>
    <p:extLst>
      <p:ext uri="{BB962C8B-B14F-4D97-AF65-F5344CB8AC3E}">
        <p14:creationId xmlns:p14="http://schemas.microsoft.com/office/powerpoint/2010/main" val="1329628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1889-2056-4BAE-BBF5-86CFB1BB2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high priest do when he said Jesus had spoken blasphemy?  (26:65)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DCDEE-0690-42BE-A829-277E4653D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to his knees and prayed that God would forgive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hit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tore his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from the room.</a:t>
            </a:r>
          </a:p>
        </p:txBody>
      </p:sp>
    </p:spTree>
    <p:extLst>
      <p:ext uri="{BB962C8B-B14F-4D97-AF65-F5344CB8AC3E}">
        <p14:creationId xmlns:p14="http://schemas.microsoft.com/office/powerpoint/2010/main" val="2947361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1889-2056-4BAE-BBF5-86CFB1BB2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high priest do when he said Jesus had spoken blasphemy?  (26:65)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DCDEE-0690-42BE-A829-277E4653D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to his knees and prayed that God would forgive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hit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tore his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from the room.</a:t>
            </a:r>
          </a:p>
        </p:txBody>
      </p:sp>
    </p:spTree>
    <p:extLst>
      <p:ext uri="{BB962C8B-B14F-4D97-AF65-F5344CB8AC3E}">
        <p14:creationId xmlns:p14="http://schemas.microsoft.com/office/powerpoint/2010/main" val="3282815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C8D6-EF22-4369-AA2F-A11EF6069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say when the high priest told them Jesus had blasphemed?  (26:65-66)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CFC44-6535-4FD8-A0B8-0D31625A4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032" y="22860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Him go free!”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“Put Him in prison!”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is worthy of death.”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88037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C8D6-EF22-4369-AA2F-A11EF6069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say when the high priest told them Jesus had blasphemed?  (26:65-66)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CFC44-6535-4FD8-A0B8-0D31625A4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032" y="22860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Him go free!”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“Put Him in prison!”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is worthy of death.”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08074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A5778-D6E2-41F9-B1A1-6C60D9AB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do after the high priest said Jesus had blasphemed?  (26:65, 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D3BFC-3972-4481-B86C-5C51452A8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spit in his face and struck him with their fists.”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“Others slapped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“said, ‘Prophesy to us, Messiah.  Who hit you?’”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17844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A5778-D6E2-41F9-B1A1-6C60D9AB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do after the high priest said Jesus had blasphemed?  (26:65, 67)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D3BFC-3972-4481-B86C-5C51452A8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spit in his face and struck him with their fists.”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“Others slapped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“said, ‘Prophesy to us, Messiah.  Who hit you?’”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25589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9B16-310E-4AB0-9910-574ACCCA7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girl tell Peter when he was sitting in the courtyard?  (26:69)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4A756-83E5-4FC8-915C-F8F9557B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had been with Jesus of 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was the man who betrayed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was supposed to be arrested with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64979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9B16-310E-4AB0-9910-574ACCCA7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 girl tell Peter when he was sitting in the courtyard?  (26:69)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4A756-83E5-4FC8-915C-F8F9557B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he had been with Jesus of Galilee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was the man who betrayed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he was supposed to be arrested with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079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2ACC-6451-4752-83C7-77DD4356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do when Jesus was arrested and taken to Caiaphas?  (26:57-58)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9B5D4-3FF9-4743-ABCC-E7EF821BE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ran away and hid in the Temple.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followed Jesus to the courtyard of the high priest.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turned himself in and was arrested with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34368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C4310-5D01-483C-95C0-9F1D00E6C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said the second time Peter denied Jesus?  (26:71)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1A0CF-071A-4C65-885D-1AF2A80EC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is your friend, Jesus?”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know who Jesus 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fellow was with Jesus of Nazareth.”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were a student of Jesus.”</a:t>
            </a:r>
          </a:p>
        </p:txBody>
      </p:sp>
    </p:spTree>
    <p:extLst>
      <p:ext uri="{BB962C8B-B14F-4D97-AF65-F5344CB8AC3E}">
        <p14:creationId xmlns:p14="http://schemas.microsoft.com/office/powerpoint/2010/main" val="2867594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C4310-5D01-483C-95C0-9F1D00E6C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said the second time Peter denied Jesus?  (26:71)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1A0CF-071A-4C65-885D-1AF2A80EC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is your friend, Jesus?”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know who Jesus 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“This fellow was with Jesus of Nazareth.”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were a student of Jesus.”</a:t>
            </a:r>
          </a:p>
        </p:txBody>
      </p:sp>
    </p:spTree>
    <p:extLst>
      <p:ext uri="{BB962C8B-B14F-4D97-AF65-F5344CB8AC3E}">
        <p14:creationId xmlns:p14="http://schemas.microsoft.com/office/powerpoint/2010/main" val="117288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796F2-08F8-4072-AA60-F3C38E94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Peter respond to the second person who accused him of being with Jesus?  (26:71-72)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A23DB-8075-4241-8F98-8F3347D2D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don’t know the man!”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used to be friends with Him, but not anymore.”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“I’m proud to admit that Jesus is my friend.”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5627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796F2-08F8-4072-AA60-F3C38E94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Peter respond to the second person who accused him of being with Jesus?  (26:71-72)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A23DB-8075-4241-8F98-8F3347D2D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don’t know the man!”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used to be friends with Him, but not anymore.”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“I’m proud to admit that Jesus is my friend.”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4599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24C8-F06D-4BC0-A292-E960AC284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Peter disown Jesus?  (26:75)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3DB0A-7092-4BE1-B70D-CBF0FE7FE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times</a:t>
            </a:r>
          </a:p>
        </p:txBody>
      </p:sp>
    </p:spTree>
    <p:extLst>
      <p:ext uri="{BB962C8B-B14F-4D97-AF65-F5344CB8AC3E}">
        <p14:creationId xmlns:p14="http://schemas.microsoft.com/office/powerpoint/2010/main" val="323332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24C8-F06D-4BC0-A292-E960AC284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Peter disown Jesus?  (26:75)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3DB0A-7092-4BE1-B70D-CBF0FE7FE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Three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times</a:t>
            </a:r>
          </a:p>
        </p:txBody>
      </p:sp>
    </p:spTree>
    <p:extLst>
      <p:ext uri="{BB962C8B-B14F-4D97-AF65-F5344CB8AC3E}">
        <p14:creationId xmlns:p14="http://schemas.microsoft.com/office/powerpoint/2010/main" val="35152467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B9E14-5003-4A32-B7AB-FBDB646BE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0574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What did Peter do when he remembered that Jesus said Peter would disown Him three times?  (26:75)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D8CB8-9E51-4A53-895C-1E6017802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/>
              <a:t>“He went outside and wept bitterly.”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“He ran and asked Jesus to forgive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“He ran away and hid in the Temple.”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13011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B9E14-5003-4A32-B7AB-FBDB646BE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0574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What did Peter do when he remembered that Jesus said Peter would disown Him three times?  (26:75)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D8CB8-9E51-4A53-895C-1E6017802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>
                <a:solidFill>
                  <a:srgbClr val="FFFF00"/>
                </a:solidFill>
              </a:rPr>
              <a:t>“He went outside and wept bitterly.”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“He ran and asked Jesus to forgive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“He ran away and hid in the Temple.”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63417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E5A0-4B05-48C8-A082-26859DA4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elders do early in the morning after Jesus’ trial?  (27:1-2)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DB749-F59D-4C13-B997-FBEBEB5BD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made plans on how to have Jesus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bound Jesus and led Him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took Jesus to Pilate, the governor.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589936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E5A0-4B05-48C8-A082-26859DA4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chief priests and elders do early in the morning after Jesus’ trial?  (27:1-2)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DB749-F59D-4C13-B997-FBEBEB5BD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made plans on how to have Jesus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bound Jesus and led Him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took Jesus to Pilate, the governor.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66396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92ACC-6451-4752-83C7-77DD4356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do when Jesus was arrested and taken to Caiaphas?  (26:57-58)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9B5D4-3FF9-4743-ABCC-E7EF821BE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ran away and hid in the Temple.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 followed Jesus to the courtyard of the high priest.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turned himself in and was arrested with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00514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2A14-4BCF-490E-AC20-76D37071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with the 30 pieces of silver after he saw Jesus was condemned?  (27:3)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9FAB7-CD16-48AF-8CD0-9DC640F5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71" y="22098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bought a field.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the money to the poor.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returned it to the chief priests and elders.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bought a tomb to bury Jesus.</a:t>
            </a:r>
          </a:p>
        </p:txBody>
      </p:sp>
    </p:spTree>
    <p:extLst>
      <p:ext uri="{BB962C8B-B14F-4D97-AF65-F5344CB8AC3E}">
        <p14:creationId xmlns:p14="http://schemas.microsoft.com/office/powerpoint/2010/main" val="2162413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2A14-4BCF-490E-AC20-76D37071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with the 30 pieces of silver after he saw Jesus was condemned?  (27:3)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9FAB7-CD16-48AF-8CD0-9DC640F56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71" y="22098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bought a field.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the money to the poor.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returned it to the chief priests and elders.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bought a tomb to bury Jesus.</a:t>
            </a:r>
          </a:p>
        </p:txBody>
      </p:sp>
    </p:spTree>
    <p:extLst>
      <p:ext uri="{BB962C8B-B14F-4D97-AF65-F5344CB8AC3E}">
        <p14:creationId xmlns:p14="http://schemas.microsoft.com/office/powerpoint/2010/main" val="3875894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0D65-5210-4325-B3C9-9B29BB53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Judas say when he realized Jesus was condemned?  (27:4)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57722-77C4-4222-8C4E-111F8F158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have sinned, … for I have betrayed innocent blood.”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should mourn, … for I have hurt my friend.”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 have sinned, … for this man was innocent when I claimed He was guilty.”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have sinned, … for I should have given this money to the poor.”</a:t>
            </a:r>
          </a:p>
        </p:txBody>
      </p:sp>
    </p:spTree>
    <p:extLst>
      <p:ext uri="{BB962C8B-B14F-4D97-AF65-F5344CB8AC3E}">
        <p14:creationId xmlns:p14="http://schemas.microsoft.com/office/powerpoint/2010/main" val="10803103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0D65-5210-4325-B3C9-9B29BB53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Judas say when he realized Jesus was condemned?  (27:4)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57722-77C4-4222-8C4E-111F8F158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have sinned, … for I have betrayed innocent blood.”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should mourn, … for I have hurt my friend.”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 have sinned, … for this man was innocent when I claimed He was guilty.”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have sinned, … for I should have given this money to the poor.”</a:t>
            </a:r>
          </a:p>
        </p:txBody>
      </p:sp>
    </p:spTree>
    <p:extLst>
      <p:ext uri="{BB962C8B-B14F-4D97-AF65-F5344CB8AC3E}">
        <p14:creationId xmlns:p14="http://schemas.microsoft.com/office/powerpoint/2010/main" val="41543986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7C52-400C-406C-B9C4-03EF70547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when the chief priests and elders would not take back the money?  (27:5)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7E2CF-566C-4343-9D2E-1DC94AE50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hanged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tried to help Jesus escape.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 and hid in Nazareth.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Jesus for forgiveness.</a:t>
            </a:r>
          </a:p>
        </p:txBody>
      </p:sp>
    </p:spTree>
    <p:extLst>
      <p:ext uri="{BB962C8B-B14F-4D97-AF65-F5344CB8AC3E}">
        <p14:creationId xmlns:p14="http://schemas.microsoft.com/office/powerpoint/2010/main" val="2408036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7C52-400C-406C-B9C4-03EF70547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when the chief priests and elders would not take back the money?  (27:5)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7E2CF-566C-4343-9D2E-1DC94AE50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hanged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tried to help Jesus escape.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 and hid in Nazareth.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Jesus for forgiveness.</a:t>
            </a:r>
          </a:p>
        </p:txBody>
      </p:sp>
    </p:spTree>
    <p:extLst>
      <p:ext uri="{BB962C8B-B14F-4D97-AF65-F5344CB8AC3E}">
        <p14:creationId xmlns:p14="http://schemas.microsoft.com/office/powerpoint/2010/main" val="296869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30B9-C2C5-41F9-BCB1-C5634F4E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chief priests and Sanhedrin looking for during Jesus’ trial?  (26:59)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F63A9-A5E2-4F88-ADD7-03407614C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truth about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Proof that Jesus was the true Messiah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False evidence so they could put Jesus to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9417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30B9-C2C5-41F9-BCB1-C5634F4E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chief priests and Sanhedrin looking for during Jesus’ trial?  (26:59)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F63A9-A5E2-4F88-ADD7-03407614C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truth about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Proof that Jesus was the true Messiah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False evidence so they could put Jesus to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5343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AD5EF-AC3F-4C94-A997-3BCB6554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false testimony during Jesus’ trial, how did Jesus react?  (26:60-63)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33691-3276-456F-A43F-AA0AEAEF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defended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looked confused.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remained silent.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tried to escape.</a:t>
            </a:r>
          </a:p>
        </p:txBody>
      </p:sp>
    </p:spTree>
    <p:extLst>
      <p:ext uri="{BB962C8B-B14F-4D97-AF65-F5344CB8AC3E}">
        <p14:creationId xmlns:p14="http://schemas.microsoft.com/office/powerpoint/2010/main" val="386064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AD5EF-AC3F-4C94-A997-3BCB6554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false testimony during Jesus’ trial, how did Jesus react?  (26:60-63)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33691-3276-456F-A43F-AA0AEAEF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defended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looked confused.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remained silent.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tried to escape.</a:t>
            </a:r>
          </a:p>
        </p:txBody>
      </p:sp>
    </p:spTree>
    <p:extLst>
      <p:ext uri="{BB962C8B-B14F-4D97-AF65-F5344CB8AC3E}">
        <p14:creationId xmlns:p14="http://schemas.microsoft.com/office/powerpoint/2010/main" val="153134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2DA72-CB3B-41AC-B142-B889AFA1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Caiaphas asked if He was the Messiah, the Son of God?  (26:63-64)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40BFE-F41E-4AEA-A8D3-26E7E308C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have said so.”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“I’m not.”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“Ask the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6445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2DA72-CB3B-41AC-B142-B889AFA1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Caiaphas asked if He was the Messiah, the Son of God?  (26:63-64)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40BFE-F41E-4AEA-A8D3-26E7E308C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have said so.”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“I’m not.”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“Ask the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191309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1618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17</vt:lpstr>
      <vt:lpstr>What did Peter do when Jesus was arrested and taken to Caiaphas?  (26:57-58)</vt:lpstr>
      <vt:lpstr>What did Peter do when Jesus was arrested and taken to Caiaphas?  (26:57-58)</vt:lpstr>
      <vt:lpstr>What were the chief priests and Sanhedrin looking for during Jesus’ trial?  (26:59)</vt:lpstr>
      <vt:lpstr>What were the chief priests and Sanhedrin looking for during Jesus’ trial?  (26:59)</vt:lpstr>
      <vt:lpstr>After the false testimony during Jesus’ trial, how did Jesus react?  (26:60-63)</vt:lpstr>
      <vt:lpstr>After the false testimony during Jesus’ trial, how did Jesus react?  (26:60-63)</vt:lpstr>
      <vt:lpstr>What did Jesus say when Caiaphas asked if He was the Messiah, the Son of God?  (26:63-64)</vt:lpstr>
      <vt:lpstr>What did Jesus say when Caiaphas asked if He was the Messiah, the Son of God?  (26:63-64)</vt:lpstr>
      <vt:lpstr>What did Jesus say the Sanhedrin would see in the future?  (26:64)</vt:lpstr>
      <vt:lpstr>What did Jesus say the Sanhedrin would see in the future?  (26:64)</vt:lpstr>
      <vt:lpstr>What did the high priest do when he said Jesus had spoken blasphemy?  (26:65)</vt:lpstr>
      <vt:lpstr>What did the high priest do when he said Jesus had spoken blasphemy?  (26:65)</vt:lpstr>
      <vt:lpstr>What did the people say when the high priest told them Jesus had blasphemed?  (26:65-66)</vt:lpstr>
      <vt:lpstr>What did the people say when the high priest told them Jesus had blasphemed?  (26:65-66)</vt:lpstr>
      <vt:lpstr>What did the people do after the high priest said Jesus had blasphemed?  (26:65, 67)</vt:lpstr>
      <vt:lpstr>What did the people do after the high priest said Jesus had blasphemed?  (26:65, 67)</vt:lpstr>
      <vt:lpstr>What did the servant girl tell Peter when he was sitting in the courtyard?  (26:69)</vt:lpstr>
      <vt:lpstr>What did the servant girl tell Peter when he was sitting in the courtyard?  (26:69)</vt:lpstr>
      <vt:lpstr>What was said the second time Peter denied Jesus?  (26:71)</vt:lpstr>
      <vt:lpstr>What was said the second time Peter denied Jesus?  (26:71)</vt:lpstr>
      <vt:lpstr>How did Peter respond to the second person who accused him of being with Jesus?  (26:71-72)</vt:lpstr>
      <vt:lpstr>How did Peter respond to the second person who accused him of being with Jesus?  (26:71-72)</vt:lpstr>
      <vt:lpstr>How many times did Peter disown Jesus?  (26:75)</vt:lpstr>
      <vt:lpstr>How many times did Peter disown Jesus?  (26:75)</vt:lpstr>
      <vt:lpstr>What did Peter do when he remembered that Jesus said Peter would disown Him three times?  (26:75)</vt:lpstr>
      <vt:lpstr>What did Peter do when he remembered that Jesus said Peter would disown Him three times?  (26:75)</vt:lpstr>
      <vt:lpstr>What did the chief priests and elders do early in the morning after Jesus’ trial?  (27:1-2)</vt:lpstr>
      <vt:lpstr>What did the chief priests and elders do early in the morning after Jesus’ trial?  (27:1-2)</vt:lpstr>
      <vt:lpstr>What did Judas do with the 30 pieces of silver after he saw Jesus was condemned?  (27:3)</vt:lpstr>
      <vt:lpstr>What did Judas do with the 30 pieces of silver after he saw Jesus was condemned?  (27:3)</vt:lpstr>
      <vt:lpstr>What did Judas say when he realized Jesus was condemned?  (27:4)</vt:lpstr>
      <vt:lpstr>What did Judas say when he realized Jesus was condemned?  (27:4)</vt:lpstr>
      <vt:lpstr>What did Judas do when the chief priests and elders would not take back the money?  (27:5)</vt:lpstr>
      <vt:lpstr>What did Judas do when the chief priests and elders would not take back the money?  (27:5)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14</cp:revision>
  <dcterms:created xsi:type="dcterms:W3CDTF">2016-04-21T15:09:06Z</dcterms:created>
  <dcterms:modified xsi:type="dcterms:W3CDTF">2017-06-30T19:48:21Z</dcterms:modified>
</cp:coreProperties>
</file>