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C4BE-1ECD-44E2-B492-86FB0FE3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feel before He began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00A4-B0DD-47B9-80E7-82B23583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Troubled and sorrowful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Cheerful</a:t>
            </a:r>
          </a:p>
        </p:txBody>
      </p:sp>
    </p:spTree>
    <p:extLst>
      <p:ext uri="{BB962C8B-B14F-4D97-AF65-F5344CB8AC3E}">
        <p14:creationId xmlns:p14="http://schemas.microsoft.com/office/powerpoint/2010/main" val="232055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C4BE-1ECD-44E2-B492-86FB0FE3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feel before He began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00A4-B0DD-47B9-80E7-82B23583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Troubled and sorrowful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Cheerful</a:t>
            </a:r>
          </a:p>
        </p:txBody>
      </p:sp>
    </p:spTree>
    <p:extLst>
      <p:ext uri="{BB962C8B-B14F-4D97-AF65-F5344CB8AC3E}">
        <p14:creationId xmlns:p14="http://schemas.microsoft.com/office/powerpoint/2010/main" val="259532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B114-DB94-41D3-8C58-EE0BED3C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when He prayed in the garden at Gethsemane?  (26:37-38)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D0E69-D6A6-4B7F-A9BE-0A5B7373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900" dirty="0"/>
              <a:t>“Leave me in peace until I come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/>
              <a:t>“Stay here and rest a while.”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/>
              <a:t>“Stay here and keep watch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/>
              <a:t>“Go to the entrance and keep watch.”</a:t>
            </a:r>
          </a:p>
        </p:txBody>
      </p:sp>
    </p:spTree>
    <p:extLst>
      <p:ext uri="{BB962C8B-B14F-4D97-AF65-F5344CB8AC3E}">
        <p14:creationId xmlns:p14="http://schemas.microsoft.com/office/powerpoint/2010/main" val="194662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B114-DB94-41D3-8C58-EE0BED3C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when He prayed in the garden at Gethsemane?  (26:37-38)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D0E69-D6A6-4B7F-A9BE-0A5B7373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900" dirty="0"/>
              <a:t>“Leave me in peace until I come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/>
              <a:t>“Stay here and rest a while.”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>
                <a:solidFill>
                  <a:srgbClr val="FFFF00"/>
                </a:solidFill>
              </a:rPr>
              <a:t>“Stay here and keep watch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/>
              <a:t>“Go to the entrance and keep watch.”</a:t>
            </a:r>
          </a:p>
        </p:txBody>
      </p:sp>
    </p:spTree>
    <p:extLst>
      <p:ext uri="{BB962C8B-B14F-4D97-AF65-F5344CB8AC3E}">
        <p14:creationId xmlns:p14="http://schemas.microsoft.com/office/powerpoint/2010/main" val="33774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BF64B-A877-4E33-AD6A-3F4F0AD3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started to pray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2E9A8-271A-4897-BAF1-1ED880D0D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on a rock.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by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with His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3131408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BF64B-A877-4E33-AD6A-3F4F0AD3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started to pray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2E9A8-271A-4897-BAF1-1ED880D0D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on a rock.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by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fell with His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144448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14FD-8227-476D-B63E-4E1BB470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pray the first time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B1E7-FD58-495E-94B2-040C8D63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Father, if it is possible, may this cup be taken from me.  Yet not as I will, but as you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ready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“Father, please send angels to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changed my mind.”</a:t>
            </a:r>
          </a:p>
        </p:txBody>
      </p:sp>
    </p:spTree>
    <p:extLst>
      <p:ext uri="{BB962C8B-B14F-4D97-AF65-F5344CB8AC3E}">
        <p14:creationId xmlns:p14="http://schemas.microsoft.com/office/powerpoint/2010/main" val="3910575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14FD-8227-476D-B63E-4E1BB470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pray the first time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B1E7-FD58-495E-94B2-040C8D63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“My Father, if it is possible, may this cup be taken from me.  Yet not as I will, but as you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ready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“Father, please send angels to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changed my mind.”</a:t>
            </a:r>
          </a:p>
        </p:txBody>
      </p:sp>
    </p:spTree>
    <p:extLst>
      <p:ext uri="{BB962C8B-B14F-4D97-AF65-F5344CB8AC3E}">
        <p14:creationId xmlns:p14="http://schemas.microsoft.com/office/powerpoint/2010/main" val="160752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65B3-06BC-47D2-B9C4-DDC4F2DA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returned from praying at Gethsemane, what did He find?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F8FC-7162-49D1-836A-9D8DF633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band of robbers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disciples 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disciples 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snake hissing</a:t>
            </a:r>
          </a:p>
        </p:txBody>
      </p:sp>
    </p:spTree>
    <p:extLst>
      <p:ext uri="{BB962C8B-B14F-4D97-AF65-F5344CB8AC3E}">
        <p14:creationId xmlns:p14="http://schemas.microsoft.com/office/powerpoint/2010/main" val="88075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65B3-06BC-47D2-B9C4-DDC4F2DA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returned from praying at Gethsemane, what did He find?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F8FC-7162-49D1-836A-9D8DF633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band of robbers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disciples 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disciples 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snake hissing</a:t>
            </a:r>
          </a:p>
        </p:txBody>
      </p:sp>
    </p:spTree>
    <p:extLst>
      <p:ext uri="{BB962C8B-B14F-4D97-AF65-F5344CB8AC3E}">
        <p14:creationId xmlns:p14="http://schemas.microsoft.com/office/powerpoint/2010/main" val="31424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A818-BA40-4F8E-B41A-6842D353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said:  “Even if all fall away on account of you, I never will”?  (26:33)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EE73-7323-4655-93BF-EA0E730EC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Lazarus</a:t>
            </a:r>
          </a:p>
        </p:txBody>
      </p:sp>
    </p:spTree>
    <p:extLst>
      <p:ext uri="{BB962C8B-B14F-4D97-AF65-F5344CB8AC3E}">
        <p14:creationId xmlns:p14="http://schemas.microsoft.com/office/powerpoint/2010/main" val="3441134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F9BD-F6F5-4983-B343-D4635110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long had Jesus been praying before He found His disciples sleeping for the first time?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52A59-3D2F-4867-9A32-B33A51152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Twenty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minutes</a:t>
            </a:r>
          </a:p>
        </p:txBody>
      </p:sp>
    </p:spTree>
    <p:extLst>
      <p:ext uri="{BB962C8B-B14F-4D97-AF65-F5344CB8AC3E}">
        <p14:creationId xmlns:p14="http://schemas.microsoft.com/office/powerpoint/2010/main" val="947925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F9BD-F6F5-4983-B343-D4635110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long had Jesus been praying before He found His disciples sleeping for the first time?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52A59-3D2F-4867-9A32-B33A51152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One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Twenty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minutes</a:t>
            </a:r>
          </a:p>
        </p:txBody>
      </p:sp>
    </p:spTree>
    <p:extLst>
      <p:ext uri="{BB962C8B-B14F-4D97-AF65-F5344CB8AC3E}">
        <p14:creationId xmlns:p14="http://schemas.microsoft.com/office/powerpoint/2010/main" val="2041591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8622-6838-48EE-B8C2-DF9CC211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When Jesus warned the disciples about falling into temptation at Gethsemane, what did He say?  (26:41)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C53EE-5EBC-4155-8BEB-D6521C798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heart is willing, but the will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body is willing, but the spirit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spirit is willing, but the flesh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38335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8622-6838-48EE-B8C2-DF9CC211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When Jesus warned the disciples about falling into temptation at Gethsemane, what did He say?  (26:41)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C53EE-5EBC-4155-8BEB-D6521C798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heart is willing, but the will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body is willing, but the spirit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“The spirit is willing, but the flesh is weak.”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50770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1879-CEF5-4D0D-99D6-C1D91C2E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come back and find His disciples sleeping?  (26:40-45)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E662-1C3D-4262-AAAE-FBBD516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304080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1879-CEF5-4D0D-99D6-C1D91C2E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come back and find His disciples sleeping?  (26:40-45)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E662-1C3D-4262-AAAE-FBBD516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817998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A5F1-F706-44EE-BB45-AFC7B085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 soldiers came to arrest Jesus, what did He say?  (26:45)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CF0F-EB47-49A4-B58A-477740A8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delivered into the hands of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arms of lions.”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mouth of snakes.”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fingers of liars.”</a:t>
            </a:r>
          </a:p>
        </p:txBody>
      </p:sp>
    </p:spTree>
    <p:extLst>
      <p:ext uri="{BB962C8B-B14F-4D97-AF65-F5344CB8AC3E}">
        <p14:creationId xmlns:p14="http://schemas.microsoft.com/office/powerpoint/2010/main" val="2594100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A5F1-F706-44EE-BB45-AFC7B085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 soldiers came to arrest Jesus, what did He say?  (26:45)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CF0F-EB47-49A4-B58A-477740A8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Son of Man is delivered into the hands of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arms of lions.”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mouth of snakes.”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is betrayed into the fingers of liars.”</a:t>
            </a:r>
          </a:p>
        </p:txBody>
      </p:sp>
    </p:spTree>
    <p:extLst>
      <p:ext uri="{BB962C8B-B14F-4D97-AF65-F5344CB8AC3E}">
        <p14:creationId xmlns:p14="http://schemas.microsoft.com/office/powerpoint/2010/main" val="2993534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3E58-7A25-4D7E-B7B2-E4E7B09A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to Jesus in Gethsemane?  (26:47-49)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CD685-A45C-4843-8C82-99FA222A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Betrayed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Kicked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Slapped Him</a:t>
            </a:r>
          </a:p>
        </p:txBody>
      </p:sp>
    </p:spTree>
    <p:extLst>
      <p:ext uri="{BB962C8B-B14F-4D97-AF65-F5344CB8AC3E}">
        <p14:creationId xmlns:p14="http://schemas.microsoft.com/office/powerpoint/2010/main" val="1402381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3E58-7A25-4D7E-B7B2-E4E7B09A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to Jesus in Gethsemane?  (26:47-49)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CD685-A45C-4843-8C82-99FA222A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Betrayed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Kicked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Slapped Him</a:t>
            </a:r>
          </a:p>
        </p:txBody>
      </p:sp>
    </p:spTree>
    <p:extLst>
      <p:ext uri="{BB962C8B-B14F-4D97-AF65-F5344CB8AC3E}">
        <p14:creationId xmlns:p14="http://schemas.microsoft.com/office/powerpoint/2010/main" val="177176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A818-BA40-4F8E-B41A-6842D353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said:  “Even if all fall away on account of you, I never will”?  (26:33)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EE73-7323-4655-93BF-EA0E730EC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Lazarus</a:t>
            </a:r>
          </a:p>
        </p:txBody>
      </p:sp>
    </p:spTree>
    <p:extLst>
      <p:ext uri="{BB962C8B-B14F-4D97-AF65-F5344CB8AC3E}">
        <p14:creationId xmlns:p14="http://schemas.microsoft.com/office/powerpoint/2010/main" val="1585091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F4BA-3E76-4AD5-BC1F-B338BAB8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kiss between Judas and Jesus represent?  (26:48)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3F02E-E6C8-43FE-B8C7-5BE6AC205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represented Judas asking Jesus for forgiveness.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a trick to fool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a signal to tell the people who to arrest.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62645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F4BA-3E76-4AD5-BC1F-B338BAB8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kiss between Judas and Jesus represent?  (26:48)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3F02E-E6C8-43FE-B8C7-5BE6AC205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represented Judas asking Jesus for forgiveness.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a trick to fool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was a signal to tell the people who to arrest.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4963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A687-57B8-472A-9ADF-2FBD8139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Judas after Judas kissed Him?  (26:49-50)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36D2F-0F2D-4D5A-9E3F-47EB1A36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what you came for,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Brother!”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greet me with a kiss, you betrayer?”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“Blessings to you, my friend!”</a:t>
            </a:r>
          </a:p>
        </p:txBody>
      </p:sp>
    </p:spTree>
    <p:extLst>
      <p:ext uri="{BB962C8B-B14F-4D97-AF65-F5344CB8AC3E}">
        <p14:creationId xmlns:p14="http://schemas.microsoft.com/office/powerpoint/2010/main" val="1424075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A687-57B8-472A-9ADF-2FBD8139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Judas after Judas kissed Him?  (26:49-50)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36D2F-0F2D-4D5A-9E3F-47EB1A36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what you came for,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Brother!”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greet me with a kiss, you betrayer?”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“Blessings to you, my friend!”</a:t>
            </a:r>
          </a:p>
        </p:txBody>
      </p:sp>
    </p:spTree>
    <p:extLst>
      <p:ext uri="{BB962C8B-B14F-4D97-AF65-F5344CB8AC3E}">
        <p14:creationId xmlns:p14="http://schemas.microsoft.com/office/powerpoint/2010/main" val="2140020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5FC1-15D3-4656-9D23-3D3C59A8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do when Judas kissed Jesus?  (26:50)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53EC9-725E-46A6-BCA6-C0BED191E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tried to kill the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“seized Jesus and arrested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“fell to the ground in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“ran away.”</a:t>
            </a:r>
          </a:p>
        </p:txBody>
      </p:sp>
    </p:spTree>
    <p:extLst>
      <p:ext uri="{BB962C8B-B14F-4D97-AF65-F5344CB8AC3E}">
        <p14:creationId xmlns:p14="http://schemas.microsoft.com/office/powerpoint/2010/main" val="3505454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5FC1-15D3-4656-9D23-3D3C59A8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do when Judas kissed Jesus?  (26:50)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53EC9-725E-46A6-BCA6-C0BED191E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tried to kill the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“seized Jesus and arrested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“fell to the ground in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“ran away.”</a:t>
            </a:r>
          </a:p>
        </p:txBody>
      </p:sp>
    </p:spTree>
    <p:extLst>
      <p:ext uri="{BB962C8B-B14F-4D97-AF65-F5344CB8AC3E}">
        <p14:creationId xmlns:p14="http://schemas.microsoft.com/office/powerpoint/2010/main" val="312597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21F3-FD7C-4AA1-829A-F2DEE4A3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one violent act did one of the disciples do when Jesus was being arrested?  (26:51)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B127B-8220-4E70-8B4B-601A481DE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took a club and hit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disciple walked up to Judas and slapped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disciple took a sword and cut off the ear of the servant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took a knife and stabbed one of the soldiers.</a:t>
            </a:r>
          </a:p>
        </p:txBody>
      </p:sp>
    </p:spTree>
    <p:extLst>
      <p:ext uri="{BB962C8B-B14F-4D97-AF65-F5344CB8AC3E}">
        <p14:creationId xmlns:p14="http://schemas.microsoft.com/office/powerpoint/2010/main" val="3179349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21F3-FD7C-4AA1-829A-F2DEE4A3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one violent act did one of the disciples do when Jesus was being arrested?  (26:51)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B127B-8220-4E70-8B4B-601A481DE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took a club and hit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disciple walked up to Judas and slapped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disciple took a sword and cut off the ear of the servant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took a knife and stabbed one of the soldiers.</a:t>
            </a:r>
          </a:p>
        </p:txBody>
      </p:sp>
    </p:spTree>
    <p:extLst>
      <p:ext uri="{BB962C8B-B14F-4D97-AF65-F5344CB8AC3E}">
        <p14:creationId xmlns:p14="http://schemas.microsoft.com/office/powerpoint/2010/main" val="20311525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1E29-BF98-45CD-9342-268768F2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Once Jesus was arrested, what did the disciples do?  (26:56)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4E780-300A-4DEB-81EE-8ABA77264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Him and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with Him until the 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continued to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arrested with Him.</a:t>
            </a:r>
          </a:p>
        </p:txBody>
      </p:sp>
    </p:spTree>
    <p:extLst>
      <p:ext uri="{BB962C8B-B14F-4D97-AF65-F5344CB8AC3E}">
        <p14:creationId xmlns:p14="http://schemas.microsoft.com/office/powerpoint/2010/main" val="3347864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1E29-BF98-45CD-9342-268768F2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Once Jesus was arrested, what did the disciples do?  (26:56)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4E780-300A-4DEB-81EE-8ABA77264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left Him and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with Him until the 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continued to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arrested with Him.</a:t>
            </a:r>
          </a:p>
        </p:txBody>
      </p:sp>
    </p:spTree>
    <p:extLst>
      <p:ext uri="{BB962C8B-B14F-4D97-AF65-F5344CB8AC3E}">
        <p14:creationId xmlns:p14="http://schemas.microsoft.com/office/powerpoint/2010/main" val="185551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76E8-4EF4-4AC5-8404-6F27784AF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happen three times before the rooster crowed?  (26:34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96BD-8B93-4159-8098-1772106E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would deny Jesus.</a:t>
            </a:r>
          </a:p>
        </p:txBody>
      </p:sp>
    </p:spTree>
    <p:extLst>
      <p:ext uri="{BB962C8B-B14F-4D97-AF65-F5344CB8AC3E}">
        <p14:creationId xmlns:p14="http://schemas.microsoft.com/office/powerpoint/2010/main" val="179236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76E8-4EF4-4AC5-8404-6F27784AF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happen three times before the rooster crowed?  (26:34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96BD-8B93-4159-8098-1772106E2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would be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would deny Jesus.</a:t>
            </a:r>
          </a:p>
        </p:txBody>
      </p:sp>
    </p:spTree>
    <p:extLst>
      <p:ext uri="{BB962C8B-B14F-4D97-AF65-F5344CB8AC3E}">
        <p14:creationId xmlns:p14="http://schemas.microsoft.com/office/powerpoint/2010/main" val="322096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6F02-B634-43D1-9E9C-016A3953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Jesus go to Gethsemane?  (26:36)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EB19-D5C9-4252-8FFD-73FAE3D2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alone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celebrate the Passover</a:t>
            </a:r>
          </a:p>
        </p:txBody>
      </p:sp>
    </p:spTree>
    <p:extLst>
      <p:ext uri="{BB962C8B-B14F-4D97-AF65-F5344CB8AC3E}">
        <p14:creationId xmlns:p14="http://schemas.microsoft.com/office/powerpoint/2010/main" val="355208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6F02-B634-43D1-9E9C-016A3953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Jesus go to Gethsemane?  (26:36)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EB19-D5C9-4252-8FFD-73FAE3D2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alone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celebrate the Passover</a:t>
            </a:r>
          </a:p>
        </p:txBody>
      </p:sp>
    </p:spTree>
    <p:extLst>
      <p:ext uri="{BB962C8B-B14F-4D97-AF65-F5344CB8AC3E}">
        <p14:creationId xmlns:p14="http://schemas.microsoft.com/office/powerpoint/2010/main" val="7708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5138-C606-453B-BFF7-D1B37071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take with Him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A0AE-F693-4877-A8BC-2DAAA7098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the two sons of 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Mark, John,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 and Matthew</a:t>
            </a:r>
          </a:p>
        </p:txBody>
      </p:sp>
    </p:spTree>
    <p:extLst>
      <p:ext uri="{BB962C8B-B14F-4D97-AF65-F5344CB8AC3E}">
        <p14:creationId xmlns:p14="http://schemas.microsoft.com/office/powerpoint/2010/main" val="28294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5138-C606-453B-BFF7-D1B37071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take with Him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A0AE-F693-4877-A8BC-2DAAA7098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the two sons of 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Mark, John,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 and Matthew</a:t>
            </a:r>
          </a:p>
        </p:txBody>
      </p:sp>
    </p:spTree>
    <p:extLst>
      <p:ext uri="{BB962C8B-B14F-4D97-AF65-F5344CB8AC3E}">
        <p14:creationId xmlns:p14="http://schemas.microsoft.com/office/powerpoint/2010/main" val="1248435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1542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16</vt:lpstr>
      <vt:lpstr>Who said:  “Even if all fall away on account of you, I never will”?  (26:33)</vt:lpstr>
      <vt:lpstr>Who said:  “Even if all fall away on account of you, I never will”?  (26:33)</vt:lpstr>
      <vt:lpstr>What did Jesus say would happen three times before the rooster crowed?  (26:34</vt:lpstr>
      <vt:lpstr>What did Jesus say would happen three times before the rooster crowed?  (26:34</vt:lpstr>
      <vt:lpstr>Why did Jesus go to Gethsemane?  (26:36)</vt:lpstr>
      <vt:lpstr>Why did Jesus go to Gethsemane?  (26:36)</vt:lpstr>
      <vt:lpstr>Who did Jesus take with Him to pray in Gethsemane?  (26:37)</vt:lpstr>
      <vt:lpstr>Who did Jesus take with Him to pray in Gethsemane?  (26:37)</vt:lpstr>
      <vt:lpstr>How did Jesus feel before He began to pray in Gethsemane?  (26:37)</vt:lpstr>
      <vt:lpstr>How did Jesus feel before He began to pray in Gethsemane?  (26:37)</vt:lpstr>
      <vt:lpstr>What did Jesus say to the disciples when He prayed in the garden at Gethsemane?  (26:37-38)</vt:lpstr>
      <vt:lpstr>What did Jesus say to the disciples when He prayed in the garden at Gethsemane?  (26:37-38)</vt:lpstr>
      <vt:lpstr>What did Jesus do when He started to pray in Gethsemane?  (26:39)</vt:lpstr>
      <vt:lpstr>What did Jesus do when He started to pray in Gethsemane?  (26:39)</vt:lpstr>
      <vt:lpstr>What did Jesus pray the first time in Gethsemane?  (26:39)</vt:lpstr>
      <vt:lpstr>What did Jesus pray the first time in Gethsemane?  (26:39)</vt:lpstr>
      <vt:lpstr>When Jesus returned from praying at Gethsemane, what did He find?  (26:40)</vt:lpstr>
      <vt:lpstr>When Jesus returned from praying at Gethsemane, what did He find?  (26:40)</vt:lpstr>
      <vt:lpstr>How long had Jesus been praying before He found His disciples sleeping for the first time?  (26:40)</vt:lpstr>
      <vt:lpstr>How long had Jesus been praying before He found His disciples sleeping for the first time?  (26:40)</vt:lpstr>
      <vt:lpstr>When Jesus warned the disciples about falling into temptation at Gethsemane, what did He say?  (26:41)</vt:lpstr>
      <vt:lpstr>When Jesus warned the disciples about falling into temptation at Gethsemane, what did He say?  (26:41)</vt:lpstr>
      <vt:lpstr>How many times did Jesus come back and find His disciples sleeping?  (26:40-45)</vt:lpstr>
      <vt:lpstr>How many times did Jesus come back and find His disciples sleeping?  (26:40-45)</vt:lpstr>
      <vt:lpstr>When the soldiers came to arrest Jesus, what did He say?  (26:45)</vt:lpstr>
      <vt:lpstr>When the soldiers came to arrest Jesus, what did He say?  (26:45)</vt:lpstr>
      <vt:lpstr>What did Judas do to Jesus in Gethsemane?  (26:47-49)</vt:lpstr>
      <vt:lpstr>What did Judas do to Jesus in Gethsemane?  (26:47-49)</vt:lpstr>
      <vt:lpstr>What did the kiss between Judas and Jesus represent?  (26:48)</vt:lpstr>
      <vt:lpstr>What did the kiss between Judas and Jesus represent?  (26:48)</vt:lpstr>
      <vt:lpstr>What did Jesus say to Judas after Judas kissed Him?  (26:49-50)</vt:lpstr>
      <vt:lpstr>What did Jesus say to Judas after Judas kissed Him?  (26:49-50)</vt:lpstr>
      <vt:lpstr>What did the men do when Judas kissed Jesus?  (26:50)</vt:lpstr>
      <vt:lpstr>What did the men do when Judas kissed Jesus?  (26:50)</vt:lpstr>
      <vt:lpstr>What one violent act did one of the disciples do when Jesus was being arrested?  (26:51)</vt:lpstr>
      <vt:lpstr>What one violent act did one of the disciples do when Jesus was being arrested?  (26:51)</vt:lpstr>
      <vt:lpstr>Once Jesus was arrested, what did the disciples do?  (26:56)</vt:lpstr>
      <vt:lpstr>Once Jesus was arrested, what did the disciples do?  (26:56)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2017-06-26T15:10:48Z</dcterms:modified>
</cp:coreProperties>
</file>