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6/25/2017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B7D5-31B5-4E72-8B8B-64068492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house did the woman pour perfume over Jesus’ head?  (26:6-7)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D9AD0-881F-435C-A4A7-B6D430D8A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Zebedee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 the Leper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 the Blind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of Nazareth</a:t>
            </a:r>
          </a:p>
        </p:txBody>
      </p:sp>
    </p:spTree>
    <p:extLst>
      <p:ext uri="{BB962C8B-B14F-4D97-AF65-F5344CB8AC3E}">
        <p14:creationId xmlns:p14="http://schemas.microsoft.com/office/powerpoint/2010/main" val="2028852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B7D5-31B5-4E72-8B8B-64068492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house did the woman pour perfume over Jesus’ head?  (26:6-7)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D9AD0-881F-435C-A4A7-B6D430D8A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Zebedee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Simon the Leper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 the Blind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of Nazareth</a:t>
            </a:r>
          </a:p>
        </p:txBody>
      </p:sp>
    </p:spTree>
    <p:extLst>
      <p:ext uri="{BB962C8B-B14F-4D97-AF65-F5344CB8AC3E}">
        <p14:creationId xmlns:p14="http://schemas.microsoft.com/office/powerpoint/2010/main" val="877543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69B11-E2D9-4D3F-9418-E7BFFE6EB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Simon the Leper’s house, a woman came up to Jesus with what?  (26:7)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FC559-1B94-4319-BBD1-3453CA01A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“An alabaster jar filled with water”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clay pot filled with food”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golden jar of very expensive spices”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“An alabaster jar of very expensive perfume”</a:t>
            </a:r>
          </a:p>
        </p:txBody>
      </p:sp>
    </p:spTree>
    <p:extLst>
      <p:ext uri="{BB962C8B-B14F-4D97-AF65-F5344CB8AC3E}">
        <p14:creationId xmlns:p14="http://schemas.microsoft.com/office/powerpoint/2010/main" val="3431116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69B11-E2D9-4D3F-9418-E7BFFE6EB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Simon the Leper’s house, a woman came up to Jesus with what?  (26:7)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FC559-1B94-4319-BBD1-3453CA01A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“An alabaster jar filled with water”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clay pot filled with food”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golden jar of very expensive spices”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“An alabaster jar of very expensive perfume”</a:t>
            </a:r>
          </a:p>
        </p:txBody>
      </p:sp>
    </p:spTree>
    <p:extLst>
      <p:ext uri="{BB962C8B-B14F-4D97-AF65-F5344CB8AC3E}">
        <p14:creationId xmlns:p14="http://schemas.microsoft.com/office/powerpoint/2010/main" val="186024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1CDF7-1B2A-4489-BD37-C46A7142E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woman do to Jesus to prepare Him for burial?  (26:7, 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70AD6-8977-439A-BBA1-72C68AA67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Wrapped Him in expensive clothing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Washed His feet with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Poured perfume on His head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Cut His hair</a:t>
            </a:r>
          </a:p>
        </p:txBody>
      </p:sp>
    </p:spTree>
    <p:extLst>
      <p:ext uri="{BB962C8B-B14F-4D97-AF65-F5344CB8AC3E}">
        <p14:creationId xmlns:p14="http://schemas.microsoft.com/office/powerpoint/2010/main" val="1137931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1CDF7-1B2A-4489-BD37-C46A7142E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woman do to Jesus to prepare Him for burial?  (26:7, 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70AD6-8977-439A-BBA1-72C68AA67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Wrapped Him in expensive clothing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Washed His feet with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Poured perfume on His head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Cut His hair</a:t>
            </a:r>
          </a:p>
        </p:txBody>
      </p:sp>
    </p:spTree>
    <p:extLst>
      <p:ext uri="{BB962C8B-B14F-4D97-AF65-F5344CB8AC3E}">
        <p14:creationId xmlns:p14="http://schemas.microsoft.com/office/powerpoint/2010/main" val="27015843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85284-77D2-4513-8F1F-AEC63340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woman do that the disciples considered a waste?  (26:7-9)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F0359-0042-4185-B251-D0C50A4F4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poured perfume on Jesus’ feet.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poured perfume on Jesus’ head.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poured water to feed the animals.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poured water on Jesus’ feet.</a:t>
            </a:r>
          </a:p>
        </p:txBody>
      </p:sp>
    </p:spTree>
    <p:extLst>
      <p:ext uri="{BB962C8B-B14F-4D97-AF65-F5344CB8AC3E}">
        <p14:creationId xmlns:p14="http://schemas.microsoft.com/office/powerpoint/2010/main" val="1386376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85284-77D2-4513-8F1F-AEC63340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woman do that the disciples considered a waste?  (26:7-9)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F0359-0042-4185-B251-D0C50A4F4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poured perfume on Jesus’ feet.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She poured perfume on Jesus’ head.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poured water to feed the animals.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poured water on Jesus’ feet.</a:t>
            </a:r>
          </a:p>
        </p:txBody>
      </p:sp>
    </p:spTree>
    <p:extLst>
      <p:ext uri="{BB962C8B-B14F-4D97-AF65-F5344CB8AC3E}">
        <p14:creationId xmlns:p14="http://schemas.microsoft.com/office/powerpoint/2010/main" val="686186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CA9B4-1905-406A-88F4-00DE44A2F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were the disciples upset when the woman poured perfume on Jesus’ head?  (26:8-9)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9A4F0-3B2C-4B88-A107-18CD349C6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19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perfume could have been given to a great ruler.”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perfume could have helped this woman attract a husband.”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perfume could have been sold at a high price and the money given to the poor.”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“Jesus could have changed this perfume into water.”</a:t>
            </a:r>
          </a:p>
        </p:txBody>
      </p:sp>
    </p:spTree>
    <p:extLst>
      <p:ext uri="{BB962C8B-B14F-4D97-AF65-F5344CB8AC3E}">
        <p14:creationId xmlns:p14="http://schemas.microsoft.com/office/powerpoint/2010/main" val="3903492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CA9B4-1905-406A-88F4-00DE44A2F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were the disciples upset when the woman poured perfume on Jesus’ head?  (26:8-9)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9A4F0-3B2C-4B88-A107-18CD349C6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19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perfume could have been given to a great ruler.”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perfume could have helped this woman attract a husband.”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“This perfume could have been sold at a high price and the money given to the poor.”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“Jesus could have changed this perfume into water.”</a:t>
            </a:r>
          </a:p>
        </p:txBody>
      </p:sp>
    </p:spTree>
    <p:extLst>
      <p:ext uri="{BB962C8B-B14F-4D97-AF65-F5344CB8AC3E}">
        <p14:creationId xmlns:p14="http://schemas.microsoft.com/office/powerpoint/2010/main" val="62792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F13B0-4805-4B50-94DC-0F381712E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39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Two days before the Passover, what did Jesus tell His disciples would happen to the Son of Man?  (26:2)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B7134-E912-4BA2-9CAB-874321747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 handed over to be crucified.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 baptized in the Jordan River.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become the King of Jerusalem.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303799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7C88C-9732-4F52-B32E-74F6E175B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38200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/>
              <a:t>What did Jesus say in response to the disciples comment about the woman pouring perfume on Him?  (26:9-11)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10116-7BB5-46D7-B018-185FD50CC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poor you will always have with you, but you will not always have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poor have no use for perfume or trinkets; this woman is wise.”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poor get enough help from my followers.”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poor have the kingdom of heaven, yet they do not have this perfume.”</a:t>
            </a:r>
          </a:p>
        </p:txBody>
      </p:sp>
    </p:spTree>
    <p:extLst>
      <p:ext uri="{BB962C8B-B14F-4D97-AF65-F5344CB8AC3E}">
        <p14:creationId xmlns:p14="http://schemas.microsoft.com/office/powerpoint/2010/main" val="3936911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7C88C-9732-4F52-B32E-74F6E175B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38200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/>
              <a:t>What did Jesus say in response to the disciples comment about the woman pouring perfume on Him?  (26:9-11)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10116-7BB5-46D7-B018-185FD50CC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4196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 poor you will always have with you, but you will not always have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poor have no use for perfume or trinkets; this woman is wise.”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poor get enough help from my followers.”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poor have the kingdom of heaven, yet they do not have this perfume.”</a:t>
            </a:r>
          </a:p>
        </p:txBody>
      </p:sp>
    </p:spTree>
    <p:extLst>
      <p:ext uri="{BB962C8B-B14F-4D97-AF65-F5344CB8AC3E}">
        <p14:creationId xmlns:p14="http://schemas.microsoft.com/office/powerpoint/2010/main" val="143729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552C5-8AF8-4CCC-B76E-09168DB4D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describe the pouring of perfume on Him?  (26:10)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0D4E3-A9E8-464F-8A7D-8FD38F577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Confusing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Wasteful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Beautiful</a:t>
            </a:r>
          </a:p>
        </p:txBody>
      </p:sp>
    </p:spTree>
    <p:extLst>
      <p:ext uri="{BB962C8B-B14F-4D97-AF65-F5344CB8AC3E}">
        <p14:creationId xmlns:p14="http://schemas.microsoft.com/office/powerpoint/2010/main" val="2568665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552C5-8AF8-4CCC-B76E-09168DB4D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describe the pouring of perfume on Him?  (26:10)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0D4E3-A9E8-464F-8A7D-8FD38F577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Confusing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Wasteful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Beautiful</a:t>
            </a:r>
          </a:p>
        </p:txBody>
      </p:sp>
    </p:spTree>
    <p:extLst>
      <p:ext uri="{BB962C8B-B14F-4D97-AF65-F5344CB8AC3E}">
        <p14:creationId xmlns:p14="http://schemas.microsoft.com/office/powerpoint/2010/main" val="3195689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F8BED-9A08-4097-B6B6-63BF92BC9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Judas do once he had taken the thirty pieces of silver from the chief priests?  (26:15-16)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E507B-4ED3-42F7-BF3B-D10EA9E3E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“watched for an opportunity to hand [Jesus] over.”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ran away.”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“went to the house of Simon the Leper.”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“watched for a Roman soldier.”</a:t>
            </a:r>
          </a:p>
        </p:txBody>
      </p:sp>
    </p:spTree>
    <p:extLst>
      <p:ext uri="{BB962C8B-B14F-4D97-AF65-F5344CB8AC3E}">
        <p14:creationId xmlns:p14="http://schemas.microsoft.com/office/powerpoint/2010/main" val="747252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F8BED-9A08-4097-B6B6-63BF92BC9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Judas do once he had taken the thirty pieces of silver from the chief priests?  (26:15-16)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E507B-4ED3-42F7-BF3B-D10EA9E3E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“watched for an opportunity to hand [Jesus] over.”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ran away.”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“went to the house of Simon the Leper.”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“watched for a Roman soldier.”</a:t>
            </a:r>
          </a:p>
        </p:txBody>
      </p:sp>
    </p:spTree>
    <p:extLst>
      <p:ext uri="{BB962C8B-B14F-4D97-AF65-F5344CB8AC3E}">
        <p14:creationId xmlns:p14="http://schemas.microsoft.com/office/powerpoint/2010/main" val="1411305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FD379-66E5-43EC-98C0-C209963EA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that made the disciples feel sad during their Passover meal?  (26:21-22)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74D80-1193-4789-B9F3-1CD0537D5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“No one will be with me in the kingdom of heaven.”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“One of you will betray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“My mother is sick.”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314263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FD379-66E5-43EC-98C0-C209963EA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that made the disciples feel sad during their Passover meal?  (26:21-22)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74D80-1193-4789-B9F3-1CD0537D5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“No one will be with me in the kingdom of heaven.”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“One of you will betray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“My mother is sick.”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08802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CC4F6-8393-45AA-8DDA-193F00E0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Jesus say Judas would betray?  (26:23-25)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B6DA3-49C6-4477-8D33-ED0B7B298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388848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CC4F6-8393-45AA-8DDA-193F00E09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Jesus say Judas would betray?  (26:23-25)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B6DA3-49C6-4477-8D33-ED0B7B298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385243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F13B0-4805-4B50-94DC-0F381712E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39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Two days before the Passover, what did Jesus tell His disciples would happen to the Son of Man?  (26:2)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B7134-E912-4BA2-9CAB-874321747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would be handed over to be crucified.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 baptized in the Jordan River.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become the King of Jerusalem.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043986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640D3-4DFB-4827-A804-274FA3E41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155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While they were eating the Passover meal, what did Jesus do with the bread?  (26:26)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FDDAB-D1CC-45FF-9ADD-D83FF8DBE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thanks and broke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“gave it to his disciples.”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said, “Take and eat; this is my body.”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079853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640D3-4DFB-4827-A804-274FA3E41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155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While they were eating the Passover meal, what did Jesus do with the bread?  (26:26)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FDDAB-D1CC-45FF-9ADD-D83FF8DBE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thanks and broke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“gave it to his disciples.”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said, “Take and eat; this is my body.”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707181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7BEBD-F44A-4CC9-B20C-4654295A0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He took a cup, gave thanks, and gave it to His disciples?  (26:27-28)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7331F-4455-42CA-9048-C0C2AB3C3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“Drink from it, all of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my blood of the covenant.”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“[This] is poured out for many for the forgiveness of sins.”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526751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7BEBD-F44A-4CC9-B20C-4654295A0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when He took a cup, gave thanks, and gave it to His disciples?  (26:27-28)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7331F-4455-42CA-9048-C0C2AB3C3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“Drink from it, all of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“This is my blood of the covenant.”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“[This] is poured out for many for the forgiveness of sins.”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564227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D647-4F7B-42D7-AAAB-35071DCE3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During which holiday did Jesus give His disciples new meaning for the bread and cup?  (26:19, 26-28)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3F293-9462-40C1-9943-753AD8652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Bar </a:t>
            </a:r>
            <a:r>
              <a:rPr lang="en-US" sz="4000" dirty="0" err="1"/>
              <a:t>Mitzphah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Day of Atonement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Passover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Hanukah</a:t>
            </a:r>
          </a:p>
        </p:txBody>
      </p:sp>
    </p:spTree>
    <p:extLst>
      <p:ext uri="{BB962C8B-B14F-4D97-AF65-F5344CB8AC3E}">
        <p14:creationId xmlns:p14="http://schemas.microsoft.com/office/powerpoint/2010/main" val="10319012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2D647-4F7B-42D7-AAAB-35071DCE3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During which holiday did Jesus give His disciples new meaning for the bread and cup?  (26:19, 26-28)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3F293-9462-40C1-9943-753AD8652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Bar </a:t>
            </a:r>
            <a:r>
              <a:rPr lang="en-US" sz="4000" dirty="0" err="1"/>
              <a:t>Mitzphah</a:t>
            </a: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Day of Atonement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Passover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Hanukah</a:t>
            </a:r>
          </a:p>
        </p:txBody>
      </p:sp>
    </p:spTree>
    <p:extLst>
      <p:ext uri="{BB962C8B-B14F-4D97-AF65-F5344CB8AC3E}">
        <p14:creationId xmlns:p14="http://schemas.microsoft.com/office/powerpoint/2010/main" val="122152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B9CE4-1604-4925-8B33-F1A03E400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position did Caiaphas hold?  (26:3)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9BE22-A97D-4694-B6CB-FD547FF78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Chief Elder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Roman Prefect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King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6406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B9CE4-1604-4925-8B33-F1A03E400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position did Caiaphas hold?  (26:3)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9BE22-A97D-4694-B6CB-FD547FF78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Chief Elder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Roman Prefect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King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398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FA77D-D8B0-4919-90B9-1F6CDCF94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the chief priests and elders assemble to scheme about arresting and killing Jesus?  (26:3-4)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9792C-147C-49C1-8772-6CA062B4F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191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palace of 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Passover room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forest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temple courts</a:t>
            </a:r>
          </a:p>
        </p:txBody>
      </p:sp>
    </p:spTree>
    <p:extLst>
      <p:ext uri="{BB962C8B-B14F-4D97-AF65-F5344CB8AC3E}">
        <p14:creationId xmlns:p14="http://schemas.microsoft.com/office/powerpoint/2010/main" val="664844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FA77D-D8B0-4919-90B9-1F6CDCF94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did the chief priests and elders assemble to scheme about arresting and killing Jesus?  (26:3-4)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9792C-147C-49C1-8772-6CA062B4F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191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In the palace of the high priest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Passover room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forest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temple courts</a:t>
            </a:r>
          </a:p>
        </p:txBody>
      </p:sp>
    </p:spTree>
    <p:extLst>
      <p:ext uri="{BB962C8B-B14F-4D97-AF65-F5344CB8AC3E}">
        <p14:creationId xmlns:p14="http://schemas.microsoft.com/office/powerpoint/2010/main" val="776598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446BF-2DD9-4B68-A1FC-9A3F8298D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didn’t the chief priests and the elders want to arrest Jesus during the festival?  (26:4-5)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08F2D-6B79-423B-B392-3B52FCEE5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19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“There might be trouble with the Roman guards.”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“There might be children in the town.”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“Innocent people might get hurt.”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It might cause “a riot among the people.”</a:t>
            </a:r>
          </a:p>
        </p:txBody>
      </p:sp>
    </p:spTree>
    <p:extLst>
      <p:ext uri="{BB962C8B-B14F-4D97-AF65-F5344CB8AC3E}">
        <p14:creationId xmlns:p14="http://schemas.microsoft.com/office/powerpoint/2010/main" val="2865945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446BF-2DD9-4B68-A1FC-9A3F8298D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didn’t the chief priests and the elders want to arrest Jesus during the festival?  (26:4-5)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08F2D-6B79-423B-B392-3B52FCEE5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19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“There might be trouble with the Roman guards.”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“There might be children in the town.”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“Innocent people might get hurt.”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It might cause “a riot among the people.”</a:t>
            </a:r>
          </a:p>
        </p:txBody>
      </p:sp>
    </p:spTree>
    <p:extLst>
      <p:ext uri="{BB962C8B-B14F-4D97-AF65-F5344CB8AC3E}">
        <p14:creationId xmlns:p14="http://schemas.microsoft.com/office/powerpoint/2010/main" val="14434538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1516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Matthew Dig Site 15</vt:lpstr>
      <vt:lpstr>Two days before the Passover, what did Jesus tell His disciples would happen to the Son of Man?  (26:2)</vt:lpstr>
      <vt:lpstr>Two days before the Passover, what did Jesus tell His disciples would happen to the Son of Man?  (26:2)</vt:lpstr>
      <vt:lpstr>What position did Caiaphas hold?  (26:3)</vt:lpstr>
      <vt:lpstr>What position did Caiaphas hold?  (26:3)</vt:lpstr>
      <vt:lpstr>Where did the chief priests and elders assemble to scheme about arresting and killing Jesus?  (26:3-4)</vt:lpstr>
      <vt:lpstr>Where did the chief priests and elders assemble to scheme about arresting and killing Jesus?  (26:3-4)</vt:lpstr>
      <vt:lpstr>Why didn’t the chief priests and the elders want to arrest Jesus during the festival?  (26:4-5)</vt:lpstr>
      <vt:lpstr>Why didn’t the chief priests and the elders want to arrest Jesus during the festival?  (26:4-5)</vt:lpstr>
      <vt:lpstr>In whose house did the woman pour perfume over Jesus’ head?  (26:6-7)</vt:lpstr>
      <vt:lpstr>In whose house did the woman pour perfume over Jesus’ head?  (26:6-7)</vt:lpstr>
      <vt:lpstr>In Simon the Leper’s house, a woman came up to Jesus with what?  (26:7)</vt:lpstr>
      <vt:lpstr>In Simon the Leper’s house, a woman came up to Jesus with what?  (26:7)</vt:lpstr>
      <vt:lpstr>What did the woman do to Jesus to prepare Him for burial?  (26:7, 12)</vt:lpstr>
      <vt:lpstr>What did the woman do to Jesus to prepare Him for burial?  (26:7, 12)</vt:lpstr>
      <vt:lpstr>What did the woman do that the disciples considered a waste?  (26:7-9)</vt:lpstr>
      <vt:lpstr>What did the woman do that the disciples considered a waste?  (26:7-9)</vt:lpstr>
      <vt:lpstr>Why were the disciples upset when the woman poured perfume on Jesus’ head?  (26:8-9)</vt:lpstr>
      <vt:lpstr>Why were the disciples upset when the woman poured perfume on Jesus’ head?  (26:8-9)</vt:lpstr>
      <vt:lpstr>What did Jesus say in response to the disciples comment about the woman pouring perfume on Him?  (26:9-11)</vt:lpstr>
      <vt:lpstr>What did Jesus say in response to the disciples comment about the woman pouring perfume on Him?  (26:9-11)</vt:lpstr>
      <vt:lpstr>How did Jesus describe the pouring of perfume on Him?  (26:10)</vt:lpstr>
      <vt:lpstr>How did Jesus describe the pouring of perfume on Him?  (26:10)</vt:lpstr>
      <vt:lpstr>What did Judas do once he had taken the thirty pieces of silver from the chief priests?  (26:15-16)</vt:lpstr>
      <vt:lpstr>What did Judas do once he had taken the thirty pieces of silver from the chief priests?  (26:15-16)</vt:lpstr>
      <vt:lpstr>What did Jesus say that made the disciples feel sad during their Passover meal?  (26:21-22)</vt:lpstr>
      <vt:lpstr>What did Jesus say that made the disciples feel sad during their Passover meal?  (26:21-22)</vt:lpstr>
      <vt:lpstr>Who did Jesus say Judas would betray?  (26:23-25)</vt:lpstr>
      <vt:lpstr>Who did Jesus say Judas would betray?  (26:23-25)</vt:lpstr>
      <vt:lpstr>While they were eating the Passover meal, what did Jesus do with the bread?  (26:26)</vt:lpstr>
      <vt:lpstr>While they were eating the Passover meal, what did Jesus do with the bread?  (26:26)</vt:lpstr>
      <vt:lpstr>What did Jesus say when He took a cup, gave thanks, and gave it to His disciples?  (26:27-28)</vt:lpstr>
      <vt:lpstr>What did Jesus say when He took a cup, gave thanks, and gave it to His disciples?  (26:27-28)</vt:lpstr>
      <vt:lpstr>During which holiday did Jesus give His disciples new meaning for the bread and cup?  (26:19, 26-28)</vt:lpstr>
      <vt:lpstr>During which holiday did Jesus give His disciples new meaning for the bread and cup?  (26:19, 26-28)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12</cp:revision>
  <dcterms:created xsi:type="dcterms:W3CDTF">2016-04-21T15:09:06Z</dcterms:created>
  <dcterms:modified xsi:type="dcterms:W3CDTF">2017-06-26T02:27:31Z</dcterms:modified>
</cp:coreProperties>
</file>