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159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6/24/2017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0F91-2CA4-4C37-866E-AA8FD9A09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what parable did Jesus teach about forgiveness?  (18:23-35)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BAA44-0C8C-4760-860A-E9D4C3984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Parable of the Lost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Parable of the Hidden Treasure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Parable of the Lost Coin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Parable of the Unmerciful Servant</a:t>
            </a:r>
          </a:p>
        </p:txBody>
      </p:sp>
    </p:spTree>
    <p:extLst>
      <p:ext uri="{BB962C8B-B14F-4D97-AF65-F5344CB8AC3E}">
        <p14:creationId xmlns:p14="http://schemas.microsoft.com/office/powerpoint/2010/main" val="2253654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0F91-2CA4-4C37-866E-AA8FD9A09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what parable did Jesus teach about forgiveness?  (18:23-35)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BAA44-0C8C-4760-860A-E9D4C3984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Parable of the Lost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Parable of the Hidden Treasure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Parable of the Lost Coin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Parable of the Unmerciful Servant</a:t>
            </a:r>
          </a:p>
        </p:txBody>
      </p:sp>
    </p:spTree>
    <p:extLst>
      <p:ext uri="{BB962C8B-B14F-4D97-AF65-F5344CB8AC3E}">
        <p14:creationId xmlns:p14="http://schemas.microsoft.com/office/powerpoint/2010/main" val="1552774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BCB8F-FB30-4CFE-A32C-0EB79DA85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first servant do when the king told him to repay his debt?  (18:25-26)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E6093-E70E-4380-B68D-60FABE41C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repaid the debt of a fellow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repaid his debt.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begged him to be patient.</a:t>
            </a:r>
          </a:p>
        </p:txBody>
      </p:sp>
    </p:spTree>
    <p:extLst>
      <p:ext uri="{BB962C8B-B14F-4D97-AF65-F5344CB8AC3E}">
        <p14:creationId xmlns:p14="http://schemas.microsoft.com/office/powerpoint/2010/main" val="192136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BCB8F-FB30-4CFE-A32C-0EB79DA85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first servant do when the king told him to repay his debt?  (18:25-26)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E6093-E70E-4380-B68D-60FABE41C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repaid the debt of a fellow servant.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ran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repaid his debt.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begged him to be patient.</a:t>
            </a:r>
          </a:p>
        </p:txBody>
      </p:sp>
    </p:spTree>
    <p:extLst>
      <p:ext uri="{BB962C8B-B14F-4D97-AF65-F5344CB8AC3E}">
        <p14:creationId xmlns:p14="http://schemas.microsoft.com/office/powerpoint/2010/main" val="131203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C0D93-03D4-4A2F-9E6A-774DCD548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did the second servant owe the first one?  (18:28)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91D4-BBB8-4FA3-A3AB-D00A3D5FB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 100 silver coins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1,000 silver coins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1,000 talents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10,000 talents</a:t>
            </a:r>
          </a:p>
        </p:txBody>
      </p:sp>
    </p:spTree>
    <p:extLst>
      <p:ext uri="{BB962C8B-B14F-4D97-AF65-F5344CB8AC3E}">
        <p14:creationId xmlns:p14="http://schemas.microsoft.com/office/powerpoint/2010/main" val="790714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C0D93-03D4-4A2F-9E6A-774DCD548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much did the second servant owe the first one?  (18:28)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91D4-BBB8-4FA3-A3AB-D00A3D5FB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 </a:t>
            </a:r>
            <a:r>
              <a:rPr lang="en-US" sz="4000" dirty="0">
                <a:solidFill>
                  <a:srgbClr val="FFFF00"/>
                </a:solidFill>
              </a:rPr>
              <a:t>100 silver coins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1,000 silver coins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1,000 talents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10,000 talents</a:t>
            </a:r>
          </a:p>
        </p:txBody>
      </p:sp>
    </p:spTree>
    <p:extLst>
      <p:ext uri="{BB962C8B-B14F-4D97-AF65-F5344CB8AC3E}">
        <p14:creationId xmlns:p14="http://schemas.microsoft.com/office/powerpoint/2010/main" val="1832400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F71A3-71D2-4AC7-A1C8-28F49CF42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first servant do when his fellow servant couldn’t repay him his debt?  (18:29-30)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A1C78-CD4C-4444-BF6D-CCF8E13CA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canceled his debt.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beat him and his family.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“had the man thrown into prison until he could pay the debt.”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41762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F71A3-71D2-4AC7-A1C8-28F49CF42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first servant do when his fellow servant couldn’t repay him his debt?  (18:29-30)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A1C78-CD4C-4444-BF6D-CCF8E13CA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canceled his debt.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beat him and his family.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“had the man thrown into prison until he could pay the debt.”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27910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5F95-C4B2-46CC-A8A3-75FB831DF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servants do when they saw what the first servant did to the second servant?  (18:31)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54394-75D5-43EC-A603-2F06BA553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told the first servant he had done the right 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told the king what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 nothing.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raised money for the servant.</a:t>
            </a:r>
          </a:p>
        </p:txBody>
      </p:sp>
    </p:spTree>
    <p:extLst>
      <p:ext uri="{BB962C8B-B14F-4D97-AF65-F5344CB8AC3E}">
        <p14:creationId xmlns:p14="http://schemas.microsoft.com/office/powerpoint/2010/main" val="3334293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5F95-C4B2-46CC-A8A3-75FB831DF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servants do when they saw what the first servant did to the second servant?  (18:31)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54394-75D5-43EC-A603-2F06BA553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told the first servant he had done the right 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told the king what happened.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 nothing.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raised money for the servant.</a:t>
            </a:r>
          </a:p>
        </p:txBody>
      </p:sp>
    </p:spTree>
    <p:extLst>
      <p:ext uri="{BB962C8B-B14F-4D97-AF65-F5344CB8AC3E}">
        <p14:creationId xmlns:p14="http://schemas.microsoft.com/office/powerpoint/2010/main" val="2563796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A8314-A5D8-4E05-AF0B-1D7C815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always sees the face of the Heavenly Father?  (18:10)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B2DD1-50F8-4585-907B-F3738C28A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angels of the little ones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who forgive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</a:t>
            </a:r>
          </a:p>
        </p:txBody>
      </p:sp>
    </p:spTree>
    <p:extLst>
      <p:ext uri="{BB962C8B-B14F-4D97-AF65-F5344CB8AC3E}">
        <p14:creationId xmlns:p14="http://schemas.microsoft.com/office/powerpoint/2010/main" val="1785567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F98AD-F5DE-4C92-B899-3E2B87216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king say when he heard what the first servant had done to the other servant?  (18:32-33)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84B18-D1B8-462A-B785-5500F3BE3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wicked servant.”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canceled all that debt of yours because you begged me to.”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“Shouldn’t you have had mercy on your fellow servant just as I had on you?”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06187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F98AD-F5DE-4C92-B899-3E2B87216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king say when he heard what the first servant had done to the other servant?  (18:32-33)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84B18-D1B8-462A-B785-5500F3BE3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wicked servant.”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canceled all that debt of yours because you begged me to.”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“Shouldn’t you have had mercy on your fellow servant just as I had on you?”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33409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7054-A268-467A-8379-DEE28E75E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will happen if you do not forgive from your heart?  (18:35)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5C307-599F-4867-9D8B-BCCC2A621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God will treat you like the king treated the first servant.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You will not be punished.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 Your enemies will hurt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599731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7054-A268-467A-8379-DEE28E75E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will happen if you do not forgive from your heart?  (18:35)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5C307-599F-4867-9D8B-BCCC2A621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will treat you like the king treated the first servant.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You will not be punished.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 Your enemies will hurt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 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20890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A4FA8-7E36-4975-90BE-A031CFEBA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disciples when they rebuked the people for bringing little children to Him?  (19:13-14)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3EE4-B1C4-468C-A5B6-70566414A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the little children come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hinder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kingdom of heaven belongs to such as these.”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0156133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A4FA8-7E36-4975-90BE-A031CFEBA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disciples when they rebuked the people for bringing little children to Him?  (19:13-14)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3EE4-B1C4-468C-A5B6-70566414A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“Let the little children come to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hinder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kingdom of heaven belongs to such as these.”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726521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2F4FD-587A-4EEF-BA24-256EA059B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when the little children came to Him?  (19:15)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0674D-A024-4EC2-A68D-C746B3409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blessed each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baptized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placed His hands on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turned them away.</a:t>
            </a:r>
          </a:p>
        </p:txBody>
      </p:sp>
    </p:spTree>
    <p:extLst>
      <p:ext uri="{BB962C8B-B14F-4D97-AF65-F5344CB8AC3E}">
        <p14:creationId xmlns:p14="http://schemas.microsoft.com/office/powerpoint/2010/main" val="39767214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2F4FD-587A-4EEF-BA24-256EA059B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do when the little children came to Him?  (19:15)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0674D-A024-4EC2-A68D-C746B3409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blessed each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baptized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placed His hands on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turned them away.</a:t>
            </a:r>
          </a:p>
        </p:txBody>
      </p:sp>
    </p:spTree>
    <p:extLst>
      <p:ext uri="{BB962C8B-B14F-4D97-AF65-F5344CB8AC3E}">
        <p14:creationId xmlns:p14="http://schemas.microsoft.com/office/powerpoint/2010/main" val="79071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9F78-829C-4C64-94DC-1B3B5F5FA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man he must do to inherit eternal life?  (19:17, 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254A9-A887-4811-B3FB-597FFF9A1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“Keep the commandments.”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“Sell your possessions and give to the poor.”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“Come, follow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1350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9F78-829C-4C64-94DC-1B3B5F5FA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tell the man he must do to inherit eternal life?  (19:17, 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254A9-A887-4811-B3FB-597FFF9A1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“Keep the commandments.”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“Sell your possessions and give to the poor.”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“Come, follow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358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A8314-A5D8-4E05-AF0B-1D7C815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always sees the face of the Heavenly Father?  (18:10)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B2DD1-50F8-4585-907B-F3738C28A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angels of the little ones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Those who forgive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Everyone</a:t>
            </a:r>
          </a:p>
        </p:txBody>
      </p:sp>
    </p:spTree>
    <p:extLst>
      <p:ext uri="{BB962C8B-B14F-4D97-AF65-F5344CB8AC3E}">
        <p14:creationId xmlns:p14="http://schemas.microsoft.com/office/powerpoint/2010/main" val="14259246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CCEE6-A666-43E2-8B76-4638E8A3B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young man do when Jesus told him what he needed to do to receive eternal life?  (19:22)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86520-2E5E-4139-BF17-F4A387FDB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went away sad, because he had great wealth.”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became a disciple of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sold all he had and gave to the poor.”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asked why there were so many rules.”</a:t>
            </a:r>
          </a:p>
        </p:txBody>
      </p:sp>
    </p:spTree>
    <p:extLst>
      <p:ext uri="{BB962C8B-B14F-4D97-AF65-F5344CB8AC3E}">
        <p14:creationId xmlns:p14="http://schemas.microsoft.com/office/powerpoint/2010/main" val="36056953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CCEE6-A666-43E2-8B76-4638E8A3B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young man do when Jesus told him what he needed to do to receive eternal life?  (19:22)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86520-2E5E-4139-BF17-F4A387FDB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went away sad, because he had great wealth.”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became a disciple of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sold all he had and gave to the poor.”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asked why there were so many rules.”</a:t>
            </a:r>
          </a:p>
        </p:txBody>
      </p:sp>
    </p:spTree>
    <p:extLst>
      <p:ext uri="{BB962C8B-B14F-4D97-AF65-F5344CB8AC3E}">
        <p14:creationId xmlns:p14="http://schemas.microsoft.com/office/powerpoint/2010/main" val="1129519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EB6A-84F8-4F4E-B9D1-6CDDD91A1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781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compare a rich person entering the kingdom of God to?  (19:24)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242F9-26C0-41C9-9D7D-609CD894E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poor man giving money to the rich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camel going through the eye of a needle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dog eating from its master’s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searching for treasure</a:t>
            </a:r>
          </a:p>
        </p:txBody>
      </p:sp>
    </p:spTree>
    <p:extLst>
      <p:ext uri="{BB962C8B-B14F-4D97-AF65-F5344CB8AC3E}">
        <p14:creationId xmlns:p14="http://schemas.microsoft.com/office/powerpoint/2010/main" val="392079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EB6A-84F8-4F4E-B9D1-6CDDD91A1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781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compare a rich person entering the kingdom of God to?  (19:24)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242F9-26C0-41C9-9D7D-609CD894E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poor man giving money to the rich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camel going through the eye of a needle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dog eating from its master’s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searching for treasure</a:t>
            </a:r>
          </a:p>
        </p:txBody>
      </p:sp>
    </p:spTree>
    <p:extLst>
      <p:ext uri="{BB962C8B-B14F-4D97-AF65-F5344CB8AC3E}">
        <p14:creationId xmlns:p14="http://schemas.microsoft.com/office/powerpoint/2010/main" val="41509277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50490-4639-44DA-AB32-8D8E82D31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those who had left houses and family for Him would inherit?  (19:29)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4A84B-1A4D-4F03-AA36-57E4B4546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Eternal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10,000 talents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new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hidden treasure</a:t>
            </a:r>
          </a:p>
        </p:txBody>
      </p:sp>
    </p:spTree>
    <p:extLst>
      <p:ext uri="{BB962C8B-B14F-4D97-AF65-F5344CB8AC3E}">
        <p14:creationId xmlns:p14="http://schemas.microsoft.com/office/powerpoint/2010/main" val="27176880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50490-4639-44DA-AB32-8D8E82D31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those who had left houses and family for Him would inherit?  (19:29)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4A84B-1A4D-4F03-AA36-57E4B4546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Eternal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10,000 talents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new home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hidden treasure</a:t>
            </a:r>
          </a:p>
        </p:txBody>
      </p:sp>
    </p:spTree>
    <p:extLst>
      <p:ext uri="{BB962C8B-B14F-4D97-AF65-F5344CB8AC3E}">
        <p14:creationId xmlns:p14="http://schemas.microsoft.com/office/powerpoint/2010/main" val="14958672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A89E-163F-4AC6-A306-90D1FFC37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“Many who are first will be last, and many who are last will be first”?  (19:30)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EA33E-3BFE-4102-B69D-B7C31E20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rich young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merciful king</a:t>
            </a:r>
          </a:p>
        </p:txBody>
      </p:sp>
    </p:spTree>
    <p:extLst>
      <p:ext uri="{BB962C8B-B14F-4D97-AF65-F5344CB8AC3E}">
        <p14:creationId xmlns:p14="http://schemas.microsoft.com/office/powerpoint/2010/main" val="37931282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A89E-163F-4AC6-A306-90D1FFC37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 “Many who are first will be last, and many who are last will be first”?  (19:30)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EA33E-3BFE-4102-B69D-B7C31E20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rich young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merciful king</a:t>
            </a:r>
          </a:p>
        </p:txBody>
      </p:sp>
    </p:spTree>
    <p:extLst>
      <p:ext uri="{BB962C8B-B14F-4D97-AF65-F5344CB8AC3E}">
        <p14:creationId xmlns:p14="http://schemas.microsoft.com/office/powerpoint/2010/main" val="106771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F9F7-5C6C-4F94-BEC7-7891A829B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Parable of the Lost Sheep, what was the man happy about?  (18:13)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EA57F-EAFD-4A81-9613-56908A161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having 99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finding 99 lost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finding the lost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having 100 sheep</a:t>
            </a:r>
          </a:p>
        </p:txBody>
      </p:sp>
    </p:spTree>
    <p:extLst>
      <p:ext uri="{BB962C8B-B14F-4D97-AF65-F5344CB8AC3E}">
        <p14:creationId xmlns:p14="http://schemas.microsoft.com/office/powerpoint/2010/main" val="3546866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F9F7-5C6C-4F94-BEC7-7891A829B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Parable of the Lost Sheep, what was the man happy about?  (18:13)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EA57F-EAFD-4A81-9613-56908A161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having 99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finding 99 lost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About finding the lost sheep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having 100 sheep</a:t>
            </a:r>
          </a:p>
        </p:txBody>
      </p:sp>
    </p:spTree>
    <p:extLst>
      <p:ext uri="{BB962C8B-B14F-4D97-AF65-F5344CB8AC3E}">
        <p14:creationId xmlns:p14="http://schemas.microsoft.com/office/powerpoint/2010/main" val="1388840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A9868-3D29-4D73-864A-7C1B83859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the Parable of the Lost Sheep mean?  (18:14)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F69C1-71DD-49DA-BA3A-F32AA90FC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your own fault if you get lost.”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Father in heaven is not willing that any of these little ones should perish.”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“It’s easy to get lost in the forest.”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“Stay with the flock.  Don’t get lost.”</a:t>
            </a:r>
          </a:p>
        </p:txBody>
      </p:sp>
    </p:spTree>
    <p:extLst>
      <p:ext uri="{BB962C8B-B14F-4D97-AF65-F5344CB8AC3E}">
        <p14:creationId xmlns:p14="http://schemas.microsoft.com/office/powerpoint/2010/main" val="254535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A9868-3D29-4D73-864A-7C1B83859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does the Parable of the Lost Sheep mean?  (18:14)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F69C1-71DD-49DA-BA3A-F32AA90FC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your own fault if you get lost.”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“Your Father in heaven is not willing that any of these little ones should perish.”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“It’s easy to get lost in the forest.”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“Stay with the flock.  Don’t get lost.”</a:t>
            </a:r>
          </a:p>
        </p:txBody>
      </p:sp>
    </p:spTree>
    <p:extLst>
      <p:ext uri="{BB962C8B-B14F-4D97-AF65-F5344CB8AC3E}">
        <p14:creationId xmlns:p14="http://schemas.microsoft.com/office/powerpoint/2010/main" val="476044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8E412-E717-40C3-B167-528C26D34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Jesus say to forgive?  (18:22)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E842-F416-4A9F-BD7D-8708E5ED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3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77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700 times</a:t>
            </a:r>
          </a:p>
        </p:txBody>
      </p:sp>
    </p:spTree>
    <p:extLst>
      <p:ext uri="{BB962C8B-B14F-4D97-AF65-F5344CB8AC3E}">
        <p14:creationId xmlns:p14="http://schemas.microsoft.com/office/powerpoint/2010/main" val="3652779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8E412-E717-40C3-B167-528C26D34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times did Jesus say to forgive?  (18:22)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1E842-F416-4A9F-BD7D-8708E5ED7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3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77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700 times</a:t>
            </a:r>
          </a:p>
        </p:txBody>
      </p:sp>
    </p:spTree>
    <p:extLst>
      <p:ext uri="{BB962C8B-B14F-4D97-AF65-F5344CB8AC3E}">
        <p14:creationId xmlns:p14="http://schemas.microsoft.com/office/powerpoint/2010/main" val="293227974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1534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Matthew Dig Site 12</vt:lpstr>
      <vt:lpstr>Who always sees the face of the Heavenly Father?  (18:10)</vt:lpstr>
      <vt:lpstr>Who always sees the face of the Heavenly Father?  (18:10)</vt:lpstr>
      <vt:lpstr>In the Parable of the Lost Sheep, what was the man happy about?  (18:13)</vt:lpstr>
      <vt:lpstr>In the Parable of the Lost Sheep, what was the man happy about?  (18:13)</vt:lpstr>
      <vt:lpstr>What does the Parable of the Lost Sheep mean?  (18:14)</vt:lpstr>
      <vt:lpstr>What does the Parable of the Lost Sheep mean?  (18:14)</vt:lpstr>
      <vt:lpstr>How many times did Jesus say to forgive?  (18:22)</vt:lpstr>
      <vt:lpstr>How many times did Jesus say to forgive?  (18:22)</vt:lpstr>
      <vt:lpstr>In what parable did Jesus teach about forgiveness?  (18:23-35)</vt:lpstr>
      <vt:lpstr>In what parable did Jesus teach about forgiveness?  (18:23-35)</vt:lpstr>
      <vt:lpstr>What did the first servant do when the king told him to repay his debt?  (18:25-26)</vt:lpstr>
      <vt:lpstr>What did the first servant do when the king told him to repay his debt?  (18:25-26)</vt:lpstr>
      <vt:lpstr>How much did the second servant owe the first one?  (18:28)</vt:lpstr>
      <vt:lpstr>How much did the second servant owe the first one?  (18:28)</vt:lpstr>
      <vt:lpstr>What did the first servant do when his fellow servant couldn’t repay him his debt?  (18:29-30)</vt:lpstr>
      <vt:lpstr>What did the first servant do when his fellow servant couldn’t repay him his debt?  (18:29-30)</vt:lpstr>
      <vt:lpstr>What did the servants do when they saw what the first servant did to the second servant?  (18:31)</vt:lpstr>
      <vt:lpstr>What did the servants do when they saw what the first servant did to the second servant?  (18:31)</vt:lpstr>
      <vt:lpstr>What did the king say when he heard what the first servant had done to the other servant?  (18:32-33)</vt:lpstr>
      <vt:lpstr>What did the king say when he heard what the first servant had done to the other servant?  (18:32-33)</vt:lpstr>
      <vt:lpstr>What did Jesus say will happen if you do not forgive from your heart?  (18:35)</vt:lpstr>
      <vt:lpstr>What did Jesus say will happen if you do not forgive from your heart?  (18:35)</vt:lpstr>
      <vt:lpstr>What did Jesus tell the disciples when they rebuked the people for bringing little children to Him?  (19:13-14)</vt:lpstr>
      <vt:lpstr>What did Jesus tell the disciples when they rebuked the people for bringing little children to Him?  (19:13-14)</vt:lpstr>
      <vt:lpstr>What did Jesus do when the little children came to Him?  (19:15)</vt:lpstr>
      <vt:lpstr>What did Jesus do when the little children came to Him?  (19:15)</vt:lpstr>
      <vt:lpstr>What did Jesus tell the man he must do to inherit eternal life?  (19:17, 21)</vt:lpstr>
      <vt:lpstr>What did Jesus tell the man he must do to inherit eternal life?  (19:17, 21)</vt:lpstr>
      <vt:lpstr>What did the young man do when Jesus told him what he needed to do to receive eternal life?  (19:22)</vt:lpstr>
      <vt:lpstr>What did the young man do when Jesus told him what he needed to do to receive eternal life?  (19:22)</vt:lpstr>
      <vt:lpstr>What did Jesus compare a rich person entering the kingdom of God to?  (19:24)</vt:lpstr>
      <vt:lpstr>What did Jesus compare a rich person entering the kingdom of God to?  (19:24)</vt:lpstr>
      <vt:lpstr>What did Jesus say those who had left houses and family for Him would inherit?  (19:29)</vt:lpstr>
      <vt:lpstr>What did Jesus say those who had left houses and family for Him would inherit?  (19:29)</vt:lpstr>
      <vt:lpstr>Who said “Many who are first will be last, and many who are last will be first”?  (19:30)</vt:lpstr>
      <vt:lpstr>Who said “Many who are first will be last, and many who are last will be first”?  (19:30)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12</cp:revision>
  <dcterms:created xsi:type="dcterms:W3CDTF">2016-04-21T15:09:06Z</dcterms:created>
  <dcterms:modified xsi:type="dcterms:W3CDTF">2017-06-25T02:33:58Z</dcterms:modified>
</cp:coreProperties>
</file>