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9" r:id="rId33"/>
    <p:sldId id="290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302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19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051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9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2543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306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59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4779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255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5087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98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D917F1-150C-4A6F-9E1B-732A5768A8D2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6/30/2017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6B9DB-0FB1-42D5-8CF4-01B0FF9FDC70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3899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6000" b="1" dirty="0"/>
              <a:t>Matthew</a:t>
            </a:r>
            <a:br>
              <a:rPr lang="en-US" sz="6000" b="1" dirty="0"/>
            </a:br>
            <a:r>
              <a:rPr lang="en-US" sz="6000" b="1" dirty="0"/>
              <a:t>Dig Site 11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Blue Level Questions</a:t>
            </a:r>
          </a:p>
        </p:txBody>
      </p:sp>
    </p:spTree>
    <p:extLst>
      <p:ext uri="{BB962C8B-B14F-4D97-AF65-F5344CB8AC3E}">
        <p14:creationId xmlns:p14="http://schemas.microsoft.com/office/powerpoint/2010/main" val="2312673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DFCC-F1B3-40C7-88EF-23610554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when Jesus asked, “Who do you say I am?”  (16:15-16)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B9338-86D8-4AF8-A279-1B9663FE5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the Messiah, the Son of the living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a great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Elijah.”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the son of Joseph and Mary.”</a:t>
            </a:r>
          </a:p>
        </p:txBody>
      </p:sp>
    </p:spTree>
    <p:extLst>
      <p:ext uri="{BB962C8B-B14F-4D97-AF65-F5344CB8AC3E}">
        <p14:creationId xmlns:p14="http://schemas.microsoft.com/office/powerpoint/2010/main" val="1019486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DFCC-F1B3-40C7-88EF-236105549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when Jesus asked, “Who do you say I am?”  (16:15-16)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B9338-86D8-4AF8-A279-1B9663FE59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“You are the Messiah, the Son of the living God.”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a great prophet.”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Elijah.”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the son of Joseph and Mary.”</a:t>
            </a:r>
          </a:p>
        </p:txBody>
      </p:sp>
    </p:spTree>
    <p:extLst>
      <p:ext uri="{BB962C8B-B14F-4D97-AF65-F5344CB8AC3E}">
        <p14:creationId xmlns:p14="http://schemas.microsoft.com/office/powerpoint/2010/main" val="4487545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9DFA-0688-4C08-9F2F-64635A7F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was Peter blessed?  (16:17)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BBBB5-501A-465A-9BEB-8F41E8A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was Jesus’ favorite disciple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God revealed the answer about Jesus’ identity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did not deny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was wealthy</a:t>
            </a:r>
          </a:p>
        </p:txBody>
      </p:sp>
    </p:spTree>
    <p:extLst>
      <p:ext uri="{BB962C8B-B14F-4D97-AF65-F5344CB8AC3E}">
        <p14:creationId xmlns:p14="http://schemas.microsoft.com/office/powerpoint/2010/main" val="26554707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49DFA-0688-4C08-9F2F-64635A7F9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Why was Peter blessed?  (16:17)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DBBBB5-501A-465A-9BEB-8F41E8A41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was Jesus’ favorite disciple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Because God revealed the answer about Jesus’ identity to him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did not deny Jesus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Because Peter was wealthy</a:t>
            </a:r>
          </a:p>
        </p:txBody>
      </p:sp>
    </p:spTree>
    <p:extLst>
      <p:ext uri="{BB962C8B-B14F-4D97-AF65-F5344CB8AC3E}">
        <p14:creationId xmlns:p14="http://schemas.microsoft.com/office/powerpoint/2010/main" val="719932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BED-791D-4DB3-8D2B-70442FF6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 disciples acknowledged that Jesus was the Messiah, what did Jesus say would happen to Him?  (`6:21)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5C92-5EC7-4B4C-9F52-CE48AFFFD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go to Jerusalem and suffer many things.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must be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He died, He would be raised to life on the third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3102853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5BBED-791D-4DB3-8D2B-70442FF67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After the disciples acknowledged that Jesus was the Messiah, what did Jesus say would happen to Him?  (`6:21)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65C92-5EC7-4B4C-9F52-CE48AFFFDB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0386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He would go to Jerusalem and suffer many things.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 must be killed.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After He died, He would be raised to life on the third day.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40006361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9A521-0DEE-43DD-9EC6-85AD8237B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after hearing that Jesus would suffer and be killed?  (16:22)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9C505-84D5-4AE1-BEDF-06B80185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“Why?  When will all this happen?”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can we stop this from happening?”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“Never, Lord! This shall never happen to you!”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1607525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9A521-0DEE-43DD-9EC6-85AD8237B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Peter say after hearing that Jesus would suffer and be killed?  (16:22)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9C505-84D5-4AE1-BEDF-06B8018597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“Why?  When will all this happen?”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“How can we stop this from happening?”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“Never, Lord! This shall never happen to you!”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8125956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F159-A939-4971-8079-866E960E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Peter a stumbling block?  (16:23)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3C5A2-49F3-4B53-B616-DA9241849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was a coward.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had the concerns of people in mind, not the concerns of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always wanted to be first.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never followed Jesus’ teachings.</a:t>
            </a:r>
          </a:p>
        </p:txBody>
      </p:sp>
    </p:spTree>
    <p:extLst>
      <p:ext uri="{BB962C8B-B14F-4D97-AF65-F5344CB8AC3E}">
        <p14:creationId xmlns:p14="http://schemas.microsoft.com/office/powerpoint/2010/main" val="15198729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1F159-A939-4971-8079-866E960EF1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Peter a stumbling block?  (16:23)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3C5A2-49F3-4B53-B616-DA9241849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was a coward.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Peter had the concerns of people in mind, not the concerns of God.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always wanted to be first.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4000" dirty="0"/>
              <a:t>Peter never followed Jesus’ teachings.</a:t>
            </a:r>
          </a:p>
        </p:txBody>
      </p:sp>
    </p:spTree>
    <p:extLst>
      <p:ext uri="{BB962C8B-B14F-4D97-AF65-F5344CB8AC3E}">
        <p14:creationId xmlns:p14="http://schemas.microsoft.com/office/powerpoint/2010/main" val="1690266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81839-CCFD-4993-B37A-84911DCF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the Canaanite woman crying out to Jesus?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6DBBA-71BC-4D8F-9AE6-2D52E3417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hungry for something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Her daughter was demon-possessed and suffering terribly.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trying to get a special blessing from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369888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6E2C-F732-4721-B5F8-35E424F7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happen to the person who loses his or her life for Jesus?  (16:25)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83947-94AE-494A-879D-143D31B19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receive power.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become famous.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die.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find it.</a:t>
            </a:r>
          </a:p>
        </p:txBody>
      </p:sp>
    </p:spTree>
    <p:extLst>
      <p:ext uri="{BB962C8B-B14F-4D97-AF65-F5344CB8AC3E}">
        <p14:creationId xmlns:p14="http://schemas.microsoft.com/office/powerpoint/2010/main" val="37499276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96E2C-F732-4721-B5F8-35E424F7E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will happen to the person who loses his or her life for Jesus?  (16:25)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83947-94AE-494A-879D-143D31B197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receive power.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become famous.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will die.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They will find it.</a:t>
            </a:r>
          </a:p>
        </p:txBody>
      </p:sp>
    </p:spTree>
    <p:extLst>
      <p:ext uri="{BB962C8B-B14F-4D97-AF65-F5344CB8AC3E}">
        <p14:creationId xmlns:p14="http://schemas.microsoft.com/office/powerpoint/2010/main" val="1606573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2EEA-9C2D-40C1-A26F-C2E6966D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say the Son of Man would come?  (16:27)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73DE-3EFD-4F62-809D-FC283216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“In His Father’s glory with His angels”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 a little child born to an average family”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 a great king”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“With a loud sound of the trumpets of heaven”</a:t>
            </a:r>
          </a:p>
        </p:txBody>
      </p:sp>
    </p:spTree>
    <p:extLst>
      <p:ext uri="{BB962C8B-B14F-4D97-AF65-F5344CB8AC3E}">
        <p14:creationId xmlns:p14="http://schemas.microsoft.com/office/powerpoint/2010/main" val="7242055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02EEA-9C2D-40C1-A26F-C2E6966D74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How did Jesus say the Son of Man would come?  (16:27)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F73DE-3EFD-4F62-809D-FC283216C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7200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“In His Father’s glory with His angels”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 a little child born to an average family”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“As a great king”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“With a loud sound of the trumpets of heaven”</a:t>
            </a:r>
          </a:p>
        </p:txBody>
      </p:sp>
    </p:spTree>
    <p:extLst>
      <p:ext uri="{BB962C8B-B14F-4D97-AF65-F5344CB8AC3E}">
        <p14:creationId xmlns:p14="http://schemas.microsoft.com/office/powerpoint/2010/main" val="32100018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F6C8A-EAEA-4111-8B2A-CA805EFA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took Peter, James, and John up a high mountain by themselves?  (17:1-2)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CEEB5-664E-40A2-8380-7DD016953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transfigured before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face shone like the sun.”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clothes became as white as the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37839321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2F6C8A-EAEA-4111-8B2A-CA805EFAD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697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Jesus took Peter, James, and John up a high mountain by themselves?  (17:1-2)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CEEB5-664E-40A2-8380-7DD016953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“He was transfigured before them.”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face shone like the sun.”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“His clothes became as white as the light.”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10198521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460E-1F7D-4512-953A-2053BE43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appeared with Jesus when He was transfigured?  (17:3)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B9281-9774-4F0C-AA35-4EAAB9B38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Gideon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 and Elijah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 and Isaiah</a:t>
            </a:r>
          </a:p>
        </p:txBody>
      </p:sp>
    </p:spTree>
    <p:extLst>
      <p:ext uri="{BB962C8B-B14F-4D97-AF65-F5344CB8AC3E}">
        <p14:creationId xmlns:p14="http://schemas.microsoft.com/office/powerpoint/2010/main" val="328648389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C460E-1F7D-4512-953A-2053BE435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Who appeared with Jesus when He was transfigured?  (17:3)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B9281-9774-4F0C-AA35-4EAAB9B382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Abraham and Sarah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Gideon and Deborah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Moses and Elijah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Joshua and Isaiah</a:t>
            </a:r>
          </a:p>
        </p:txBody>
      </p:sp>
    </p:spTree>
    <p:extLst>
      <p:ext uri="{BB962C8B-B14F-4D97-AF65-F5344CB8AC3E}">
        <p14:creationId xmlns:p14="http://schemas.microsoft.com/office/powerpoint/2010/main" val="23980888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A41C-E3E1-4B56-8C6E-497A5AE97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happened while Peter was speaking about building three shelters?  (17:4-5)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FE8CE-9DA9-4919-9F97-70BE5E61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A voice from a bright cloud said, “This is my Son, whom I love; with him I am well pleased.  Listen to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 and John started building the shelters.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met Elijah and Moses.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 and Elijah disappeared.</a:t>
            </a:r>
          </a:p>
        </p:txBody>
      </p:sp>
    </p:spTree>
    <p:extLst>
      <p:ext uri="{BB962C8B-B14F-4D97-AF65-F5344CB8AC3E}">
        <p14:creationId xmlns:p14="http://schemas.microsoft.com/office/powerpoint/2010/main" val="40645259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BA41C-E3E1-4B56-8C6E-497A5AE97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800" dirty="0"/>
              <a:t>What happened while Peter was speaking about building three shelters?  (17:4-5)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BFE8CE-9DA9-4919-9F97-70BE5E61E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 voice from a bright cloud said, “This is my Son, whom I love; with him I am well pleased.  Listen to him!”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James and John started building the shelters.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Peter met Elijah and Moses.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Moses and Elijah disappeared.</a:t>
            </a:r>
          </a:p>
        </p:txBody>
      </p:sp>
    </p:spTree>
    <p:extLst>
      <p:ext uri="{BB962C8B-B14F-4D97-AF65-F5344CB8AC3E}">
        <p14:creationId xmlns:p14="http://schemas.microsoft.com/office/powerpoint/2010/main" val="34353179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81839-CCFD-4993-B37A-84911DCFB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Why was the Canaanite woman crying out to Jesus?  (15:22)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A6DBBA-71BC-4D8F-9AE6-2D52E3417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hungry for something to eat.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Her daughter was demon-possessed and suffering terribly.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She was trying to get a special blessing from Jesus.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70775330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332F-CD68-4704-A63E-628059BA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three disciples heard the voice from the cloud?  (17:6-7)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F74BE-A45F-46C7-B6DC-B87C017C4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fell to the ground, terrified.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touched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said, “Get up…Don’t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3894130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3332F-CD68-4704-A63E-628059BAA2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4574" y="685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happened when the three disciples heard the voice from the cloud?  (17:6-7)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3F74BE-A45F-46C7-B6DC-B87C017C4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They fell to the ground, terrified.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touched them.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Jesus said, “Get up…Don’t be afraid.”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All of the above.</a:t>
            </a:r>
          </a:p>
        </p:txBody>
      </p:sp>
    </p:spTree>
    <p:extLst>
      <p:ext uri="{BB962C8B-B14F-4D97-AF65-F5344CB8AC3E}">
        <p14:creationId xmlns:p14="http://schemas.microsoft.com/office/powerpoint/2010/main" val="11444993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04D2-D40E-45A1-B8FA-3353EE5B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disciples as they went back down the mountain  (17:9)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AFD20-0769-4168-93E9-2BEF06D24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“Don’t tell anyone what you have seen, until the Son of Man has been raised from the dead.”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“Elijah will be coming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“Have faith and you will remember what happened today.”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my favorite disciples.”</a:t>
            </a:r>
          </a:p>
        </p:txBody>
      </p:sp>
    </p:spTree>
    <p:extLst>
      <p:ext uri="{BB962C8B-B14F-4D97-AF65-F5344CB8AC3E}">
        <p14:creationId xmlns:p14="http://schemas.microsoft.com/office/powerpoint/2010/main" val="3404575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5A04D2-D40E-45A1-B8FA-3353EE5B3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Jesus say to the disciples as they went back down the mountain  (17:9)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6AFD20-0769-4168-93E9-2BEF06D248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3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“Don’t tell anyone what you have seen, until the Son of Man has been raised from the dead.”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“Elijah will be coming again.”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“Have faith and you will remember what happened today.”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“You are my favorite disciples.”</a:t>
            </a:r>
          </a:p>
        </p:txBody>
      </p:sp>
    </p:spTree>
    <p:extLst>
      <p:ext uri="{BB962C8B-B14F-4D97-AF65-F5344CB8AC3E}">
        <p14:creationId xmlns:p14="http://schemas.microsoft.com/office/powerpoint/2010/main" val="1009953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5E17-C48F-4B13-AE52-70EA2D44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want Jesus to do about the Canaanite woman?  (15:23)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8C495-1DBD-45AD-A087-F7C63EEA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Send her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Provide a special blessing for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 her daughter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her something to eat</a:t>
            </a:r>
          </a:p>
        </p:txBody>
      </p:sp>
    </p:spTree>
    <p:extLst>
      <p:ext uri="{BB962C8B-B14F-4D97-AF65-F5344CB8AC3E}">
        <p14:creationId xmlns:p14="http://schemas.microsoft.com/office/powerpoint/2010/main" val="432698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B05E17-C48F-4B13-AE52-70EA2D443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What did the disciples want Jesus to do about the Canaanite woman?  (15:23)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8C495-1DBD-45AD-A087-F7C63EEA0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Send her away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Provide a special blessing for her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Heal her daughter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Give her something to eat</a:t>
            </a:r>
          </a:p>
        </p:txBody>
      </p:sp>
    </p:spTree>
    <p:extLst>
      <p:ext uri="{BB962C8B-B14F-4D97-AF65-F5344CB8AC3E}">
        <p14:creationId xmlns:p14="http://schemas.microsoft.com/office/powerpoint/2010/main" val="17926250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284E-4B17-4B98-820D-DB2BDFFF4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the Canaanite woman said, “Even the dogs eat the crumbs that fall from their master’s table”?  (15:27)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9DDF4-EBB6-4519-853B-30143B0F6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Jesus said, “Woman, you have great faith.”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Jesus said, “Your request is granted.”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“Her daughter was healed at that moment.”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68793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7284E-4B17-4B98-820D-DB2BDFFF4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4406" y="6858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sz="3600" dirty="0"/>
              <a:t>What happened when the Canaanite woman said, “Even the dogs eat the crumbs that fall from their master’s table”?  (15:27)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D9DDF4-EBB6-4519-853B-30143B0F6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Jesus said, “Woman, you have great faith.”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Jesus said, “Your request is granted.”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“Her daughter was healed at that moment.”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>
                <a:solidFill>
                  <a:srgbClr val="FFFF00"/>
                </a:solidFill>
              </a:rPr>
              <a:t>All of the above</a:t>
            </a:r>
          </a:p>
        </p:txBody>
      </p:sp>
    </p:spTree>
    <p:extLst>
      <p:ext uri="{BB962C8B-B14F-4D97-AF65-F5344CB8AC3E}">
        <p14:creationId xmlns:p14="http://schemas.microsoft.com/office/powerpoint/2010/main" val="251861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2822-F399-4D78-980A-F8A5D1BA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the disciples when they arrived in the region of Caesarea Philippi?  (16:13)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7506F-5B8E-4625-B6A4-35552E2F3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“Will you follow me no matter what happens?”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do people say the Son of Man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will the Son of God appear?”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is the Messiah?”</a:t>
            </a:r>
          </a:p>
        </p:txBody>
      </p:sp>
    </p:spTree>
    <p:extLst>
      <p:ext uri="{BB962C8B-B14F-4D97-AF65-F5344CB8AC3E}">
        <p14:creationId xmlns:p14="http://schemas.microsoft.com/office/powerpoint/2010/main" val="210782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72822-F399-4D78-980A-F8A5D1BA8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What did Jesus ask the disciples when they arrived in the region of Caesarea Philippi?  (16:13)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7506F-5B8E-4625-B6A4-35552E2F3C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“Will you follow me no matter what happens?”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>
                <a:solidFill>
                  <a:srgbClr val="FFFF00"/>
                </a:solidFill>
              </a:rPr>
              <a:t>“Who do people say the Son of Man is?”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“When will the Son of God appear?”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/>
              <a:t>“Who is the Messiah?”</a:t>
            </a:r>
          </a:p>
        </p:txBody>
      </p:sp>
    </p:spTree>
    <p:extLst>
      <p:ext uri="{BB962C8B-B14F-4D97-AF65-F5344CB8AC3E}">
        <p14:creationId xmlns:p14="http://schemas.microsoft.com/office/powerpoint/2010/main" val="21430374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1530</Words>
  <Application>Microsoft Office PowerPoint</Application>
  <PresentationFormat>On-screen Show (4:3)</PresentationFormat>
  <Paragraphs>162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6" baseType="lpstr">
      <vt:lpstr>Arial</vt:lpstr>
      <vt:lpstr>Calibri</vt:lpstr>
      <vt:lpstr>1_Office Theme</vt:lpstr>
      <vt:lpstr>Matthew Dig Site 11</vt:lpstr>
      <vt:lpstr>Why was the Canaanite woman crying out to Jesus?  (15:22)</vt:lpstr>
      <vt:lpstr>Why was the Canaanite woman crying out to Jesus?  (15:22)</vt:lpstr>
      <vt:lpstr>What did the disciples want Jesus to do about the Canaanite woman?  (15:23)</vt:lpstr>
      <vt:lpstr>What did the disciples want Jesus to do about the Canaanite woman?  (15:23)</vt:lpstr>
      <vt:lpstr>What happened when the Canaanite woman said, “Even the dogs eat the crumbs that fall from their master’s table”?  (15:27)</vt:lpstr>
      <vt:lpstr>What happened when the Canaanite woman said, “Even the dogs eat the crumbs that fall from their master’s table”?  (15:27)</vt:lpstr>
      <vt:lpstr>What did Jesus ask the disciples when they arrived in the region of Caesarea Philippi?  (16:13)</vt:lpstr>
      <vt:lpstr>What did Jesus ask the disciples when they arrived in the region of Caesarea Philippi?  (16:13)</vt:lpstr>
      <vt:lpstr>What did Peter say when Jesus asked, “Who do you say I am?”  (16:15-16)</vt:lpstr>
      <vt:lpstr>What did Peter say when Jesus asked, “Who do you say I am?”  (16:15-16)</vt:lpstr>
      <vt:lpstr>Why was Peter blessed?  (16:17)</vt:lpstr>
      <vt:lpstr>Why was Peter blessed?  (16:17)</vt:lpstr>
      <vt:lpstr>After the disciples acknowledged that Jesus was the Messiah, what did Jesus say would happen to Him?  (`6:21)</vt:lpstr>
      <vt:lpstr>After the disciples acknowledged that Jesus was the Messiah, what did Jesus say would happen to Him?  (`6:21)</vt:lpstr>
      <vt:lpstr>What did Peter say after hearing that Jesus would suffer and be killed?  (16:22)</vt:lpstr>
      <vt:lpstr>What did Peter say after hearing that Jesus would suffer and be killed?  (16:22)</vt:lpstr>
      <vt:lpstr>Why was Peter a stumbling block?  (16:23)</vt:lpstr>
      <vt:lpstr>Why was Peter a stumbling block?  (16:23)</vt:lpstr>
      <vt:lpstr>What will happen to the person who loses his or her life for Jesus?  (16:25)</vt:lpstr>
      <vt:lpstr>What will happen to the person who loses his or her life for Jesus?  (16:25)</vt:lpstr>
      <vt:lpstr>How did Jesus say the Son of Man would come?  (16:27)</vt:lpstr>
      <vt:lpstr>How did Jesus say the Son of Man would come?  (16:27)</vt:lpstr>
      <vt:lpstr>What happened when Jesus took Peter, James, and John up a high mountain by themselves?  (17:1-2)</vt:lpstr>
      <vt:lpstr>What happened when Jesus took Peter, James, and John up a high mountain by themselves?  (17:1-2)</vt:lpstr>
      <vt:lpstr>Who appeared with Jesus when He was transfigured?  (17:3)</vt:lpstr>
      <vt:lpstr>Who appeared with Jesus when He was transfigured?  (17:3)</vt:lpstr>
      <vt:lpstr>What happened while Peter was speaking about building three shelters?  (17:4-5)</vt:lpstr>
      <vt:lpstr>What happened while Peter was speaking about building three shelters?  (17:4-5)</vt:lpstr>
      <vt:lpstr>What happened when the three disciples heard the voice from the cloud?  (17:6-7)</vt:lpstr>
      <vt:lpstr>What happened when the three disciples heard the voice from the cloud?  (17:6-7)</vt:lpstr>
      <vt:lpstr>What did Jesus say to the disciples as they went back down the mountain  (17:9)</vt:lpstr>
      <vt:lpstr>What did Jesus say to the disciples as they went back down the mountain  (17:9)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&amp; 2nd Samuel Dig Site 6</dc:title>
  <dc:creator>Kathy Randels</dc:creator>
  <cp:lastModifiedBy>Kathy Randels</cp:lastModifiedBy>
  <cp:revision>7</cp:revision>
  <dcterms:created xsi:type="dcterms:W3CDTF">2016-04-21T15:09:06Z</dcterms:created>
  <dcterms:modified xsi:type="dcterms:W3CDTF">2017-06-30T17:08:01Z</dcterms:modified>
</cp:coreProperties>
</file>