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5373-E38E-48C0-A15F-026AF2D74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saw the crowd that followed Him to a solitary place, what happened?  (14:14)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30978-58C1-4102-85F3-6E82DD3AD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told them to go away; he needed to be alone.”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had compassion on them and healed their sick.”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told his disciples to heal their sick.”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began teaching them right away.”</a:t>
            </a:r>
          </a:p>
        </p:txBody>
      </p:sp>
    </p:spTree>
    <p:extLst>
      <p:ext uri="{BB962C8B-B14F-4D97-AF65-F5344CB8AC3E}">
        <p14:creationId xmlns:p14="http://schemas.microsoft.com/office/powerpoint/2010/main" val="193566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5373-E38E-48C0-A15F-026AF2D74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saw the crowd that followed Him to a solitary place, what happened?  (14:14)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30978-58C1-4102-85F3-6E82DD3AD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told them to go away; he needed to be alone.”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had compassion on them and healed their sick.”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told his disciples to heal their sick.”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began teaching them right away.”</a:t>
            </a:r>
          </a:p>
        </p:txBody>
      </p:sp>
    </p:spTree>
    <p:extLst>
      <p:ext uri="{BB962C8B-B14F-4D97-AF65-F5344CB8AC3E}">
        <p14:creationId xmlns:p14="http://schemas.microsoft.com/office/powerpoint/2010/main" val="171758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2086-3BC8-462D-99A0-DB675637F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loaves of bread and fish did the disciples have?  (14:17)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DBBB8-AEF0-4D0D-8463-DC484A3CC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 loaves and three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loaves and five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Five loaves and two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loaves and three fish</a:t>
            </a:r>
          </a:p>
        </p:txBody>
      </p:sp>
    </p:spTree>
    <p:extLst>
      <p:ext uri="{BB962C8B-B14F-4D97-AF65-F5344CB8AC3E}">
        <p14:creationId xmlns:p14="http://schemas.microsoft.com/office/powerpoint/2010/main" val="1500376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2086-3BC8-462D-99A0-DB675637F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loaves of bread and fish did the disciples have?  (14:17)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DBBB8-AEF0-4D0D-8463-DC484A3CC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 loaves and three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loaves and five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Five loaves and two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loaves and three fish</a:t>
            </a:r>
          </a:p>
        </p:txBody>
      </p:sp>
    </p:spTree>
    <p:extLst>
      <p:ext uri="{BB962C8B-B14F-4D97-AF65-F5344CB8AC3E}">
        <p14:creationId xmlns:p14="http://schemas.microsoft.com/office/powerpoint/2010/main" val="1592527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7E36-80D3-4E21-8F7D-6B2BD934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before He broke the loaves?  (14:19)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EEFF5-9029-4A4C-A3AA-BC9750E1A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Told the people to sit on the grass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Looked up to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thanks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34242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7E36-80D3-4E21-8F7D-6B2BD934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before He broke the loaves?  (14:19)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EEFF5-9029-4A4C-A3AA-BC9750E1A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Told the people to sit on the grass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Looked up to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thanks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07609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C93BE-5B60-43F5-B113-3774F958B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well did the loaves and fish satisfy the crowd?  (14:20)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CE82F-A77A-41E6-9C25-ADE019D97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ate, but no one was satisfied.”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ate, but only a little bit of food.”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 and were satisfied.”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 and asked for more.”</a:t>
            </a:r>
          </a:p>
        </p:txBody>
      </p:sp>
    </p:spTree>
    <p:extLst>
      <p:ext uri="{BB962C8B-B14F-4D97-AF65-F5344CB8AC3E}">
        <p14:creationId xmlns:p14="http://schemas.microsoft.com/office/powerpoint/2010/main" val="2121206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C93BE-5B60-43F5-B113-3774F958B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well did the loaves and fish satisfy the crowd?  (14:20)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CE82F-A77A-41E6-9C25-ADE019D97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ate, but no one was satisfied.”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ate, but only a little bit of food.”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all ate and were satisfied.”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 and asked for more.”</a:t>
            </a:r>
          </a:p>
        </p:txBody>
      </p:sp>
    </p:spTree>
    <p:extLst>
      <p:ext uri="{BB962C8B-B14F-4D97-AF65-F5344CB8AC3E}">
        <p14:creationId xmlns:p14="http://schemas.microsoft.com/office/powerpoint/2010/main" val="4230400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E871D-EAF2-4F47-86C6-148537687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people did the five loaves and two fish feed?  (14:21)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E962E-30EC-4F12-BA37-B02B03C1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 3,000 men plus women and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5,000 men plus women and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5,000 women and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6,000 men,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3869026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E871D-EAF2-4F47-86C6-148537687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people did the five loaves and two fish feed?  (14:21)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E962E-30EC-4F12-BA37-B02B03C1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 3,000 men plus women and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</a:t>
            </a:r>
            <a:r>
              <a:rPr lang="en-US" sz="4000" dirty="0">
                <a:solidFill>
                  <a:srgbClr val="FFFF00"/>
                </a:solidFill>
              </a:rPr>
              <a:t>5,000 men plus women and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5,000 women and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6,000 men,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194108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832D2-E49D-45C7-8DD5-BE8AC92D7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Herod heard reports about Jesus, what did he say?  (14:1-2)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15C9C-6EC5-4E33-A057-C2F52BAE4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“This is Lazarus; he has risen from the dead!”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“Jesus talks like John the Baptist did.”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“This is John the Baptist; he has risen from the dead!”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 want to kill Jesus, just like I did John.”</a:t>
            </a:r>
          </a:p>
        </p:txBody>
      </p:sp>
    </p:spTree>
    <p:extLst>
      <p:ext uri="{BB962C8B-B14F-4D97-AF65-F5344CB8AC3E}">
        <p14:creationId xmlns:p14="http://schemas.microsoft.com/office/powerpoint/2010/main" val="1791697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83071-887B-4FDD-B767-F8E9EE2D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Jesus fed the 5,000, what did He do?  (14:23)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DA743-CAE0-43BC-B337-17A157FE2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Got into a boat to go to the other side of a lake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further into the desert to pray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into the nearest town to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up a mountain by himself to pray</a:t>
            </a:r>
          </a:p>
        </p:txBody>
      </p:sp>
    </p:spTree>
    <p:extLst>
      <p:ext uri="{BB962C8B-B14F-4D97-AF65-F5344CB8AC3E}">
        <p14:creationId xmlns:p14="http://schemas.microsoft.com/office/powerpoint/2010/main" val="3563469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83071-887B-4FDD-B767-F8E9EE2D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Jesus fed the 5,000, what did He do?  (14:23)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DA743-CAE0-43BC-B337-17A157FE2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Got into a boat to go to the other side of a lake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further into the desert to pray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into the nearest town to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Went up a mountain by himself to pray</a:t>
            </a:r>
          </a:p>
        </p:txBody>
      </p:sp>
    </p:spTree>
    <p:extLst>
      <p:ext uri="{BB962C8B-B14F-4D97-AF65-F5344CB8AC3E}">
        <p14:creationId xmlns:p14="http://schemas.microsoft.com/office/powerpoint/2010/main" val="2451366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64AB-4C04-4E1B-8871-0F90B843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 fed the 5,000, what did His disciples see that frightened them?  (14:25-26)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37AD7-B6E0-4F7B-9594-17BABBBD3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Strong waves that were filing the boat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Strong wind and sheets of 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walking on the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calming the wind and rain</a:t>
            </a:r>
          </a:p>
        </p:txBody>
      </p:sp>
    </p:spTree>
    <p:extLst>
      <p:ext uri="{BB962C8B-B14F-4D97-AF65-F5344CB8AC3E}">
        <p14:creationId xmlns:p14="http://schemas.microsoft.com/office/powerpoint/2010/main" val="3686870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64AB-4C04-4E1B-8871-0F90B843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 fed the 5,000, what did His disciples see that frightened them?  (14:25-26)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37AD7-B6E0-4F7B-9594-17BABBBD3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Strong waves that were filing the boat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Strong wind and sheets of 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walking on the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calming the wind and rain</a:t>
            </a:r>
          </a:p>
        </p:txBody>
      </p:sp>
    </p:spTree>
    <p:extLst>
      <p:ext uri="{BB962C8B-B14F-4D97-AF65-F5344CB8AC3E}">
        <p14:creationId xmlns:p14="http://schemas.microsoft.com/office/powerpoint/2010/main" val="3804202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F229C-491C-4EE4-83F1-B175CB24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His frightened disciples who saw Him walking on water?  (14:27)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A19AF-B283-4630-B3FE-C9AE7BDA5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“Take courage!  It is I.  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be afraid.  Come out on the water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“Take courage!  These winds will die down soon.”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3547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F229C-491C-4EE4-83F1-B175CB24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His frightened disciples who saw Him walking on water?  (14:27)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A19AF-B283-4630-B3FE-C9AE7BDA5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“Take courage!  It is I.  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be afraid.  Come out on the water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“Take courage!  These winds will die down soon.”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8581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4F499-00D9-4268-AAA9-564029B19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Peter saw Jesus walking on water, what did he want to do?  (14:28)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B3418-68D9-4991-9FA9-71C444B85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Worship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Come to Jesus on the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Stop rowing the boat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Swim out to Jesus</a:t>
            </a:r>
          </a:p>
        </p:txBody>
      </p:sp>
    </p:spTree>
    <p:extLst>
      <p:ext uri="{BB962C8B-B14F-4D97-AF65-F5344CB8AC3E}">
        <p14:creationId xmlns:p14="http://schemas.microsoft.com/office/powerpoint/2010/main" val="1392192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4F499-00D9-4268-AAA9-564029B19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Peter saw Jesus walking on water, what did he want to do?  (14:28)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B3418-68D9-4991-9FA9-71C444B85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Worship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Come to Jesus on the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Stop rowing the boat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Swim out to Jesus</a:t>
            </a:r>
          </a:p>
        </p:txBody>
      </p:sp>
    </p:spTree>
    <p:extLst>
      <p:ext uri="{BB962C8B-B14F-4D97-AF65-F5344CB8AC3E}">
        <p14:creationId xmlns:p14="http://schemas.microsoft.com/office/powerpoint/2010/main" val="4192609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9DE43-8C39-4DEF-880D-B5C85D0C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Peter begin to sink when he went to Jesus on the water?  (14:30)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2520E-8CB4-48B3-88C0-7E44C5B94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see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saw a ghost.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cried out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saw the wind and was afraid.</a:t>
            </a:r>
          </a:p>
        </p:txBody>
      </p:sp>
    </p:spTree>
    <p:extLst>
      <p:ext uri="{BB962C8B-B14F-4D97-AF65-F5344CB8AC3E}">
        <p14:creationId xmlns:p14="http://schemas.microsoft.com/office/powerpoint/2010/main" val="4173671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9DE43-8C39-4DEF-880D-B5C85D0C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Peter begin to sink when he went to Jesus on the water?  (14:30)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2520E-8CB4-48B3-88C0-7E44C5B94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see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saw a ghost.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cried out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saw the wind and was afraid.</a:t>
            </a:r>
          </a:p>
        </p:txBody>
      </p:sp>
    </p:spTree>
    <p:extLst>
      <p:ext uri="{BB962C8B-B14F-4D97-AF65-F5344CB8AC3E}">
        <p14:creationId xmlns:p14="http://schemas.microsoft.com/office/powerpoint/2010/main" val="363559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832D2-E49D-45C7-8DD5-BE8AC92D7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Herod heard reports about Jesus, what did he say?  (14:1-2)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15C9C-6EC5-4E33-A057-C2F52BAE4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“This is Lazarus; he has risen from the dead!”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“Jesus talks like John the Baptist did.”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“This is John the Baptist; he has risen from the dead!”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 want to kill Jesus, just like I did John.”</a:t>
            </a:r>
          </a:p>
        </p:txBody>
      </p:sp>
    </p:spTree>
    <p:extLst>
      <p:ext uri="{BB962C8B-B14F-4D97-AF65-F5344CB8AC3E}">
        <p14:creationId xmlns:p14="http://schemas.microsoft.com/office/powerpoint/2010/main" val="1231393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813A8-9A96-4E19-AB5A-2B3EA8625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Peter when he began to sink?  (14:31)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C93C1-ECCA-48C2-8EB5-40AFB9611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of little faith.  I knew you’d sink.”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 doubt?  I was there.”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of little faith … why did you doubt?”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should not have looked at the wind.”</a:t>
            </a:r>
          </a:p>
        </p:txBody>
      </p:sp>
    </p:spTree>
    <p:extLst>
      <p:ext uri="{BB962C8B-B14F-4D97-AF65-F5344CB8AC3E}">
        <p14:creationId xmlns:p14="http://schemas.microsoft.com/office/powerpoint/2010/main" val="1773414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813A8-9A96-4E19-AB5A-2B3EA8625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Peter when he began to sink?  (14:31)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C93C1-ECCA-48C2-8EB5-40AFB9611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of little faith.  I knew you’d sink.”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 doubt?  I was there.”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of little faith … why did you doubt?”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should not have looked at the wind.”</a:t>
            </a:r>
          </a:p>
        </p:txBody>
      </p:sp>
    </p:spTree>
    <p:extLst>
      <p:ext uri="{BB962C8B-B14F-4D97-AF65-F5344CB8AC3E}">
        <p14:creationId xmlns:p14="http://schemas.microsoft.com/office/powerpoint/2010/main" val="134684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8DDA-F468-48C2-B2EC-8824E54BE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of Gennesaret do when Jesus landed there?  (14:34-35)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B657C-5620-48E4-91C1-E44F09A83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Recognized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Sent word to the surrounding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Brought their sick to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82588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8DDA-F468-48C2-B2EC-8824E54BE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of Gennesaret do when Jesus landed there?  (14:34-35)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B657C-5620-48E4-91C1-E44F09A83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Recognized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Sent word to the surrounding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Brought their sick to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225492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860D-D64B-44E9-88BA-DF2E32365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“Cast your cares on the Lord…”  (Psalm 55:22)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D192F-AF4F-472B-AAD7-CDF631D5E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will uphold you; he will never let the righteous lack for anything.”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will answer you; you are more precious to him than gold.”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will deliver you; he will never let the faithful fall in battle.”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will sustain you; he will never let the righteous be shaken.”</a:t>
            </a:r>
          </a:p>
        </p:txBody>
      </p:sp>
    </p:spTree>
    <p:extLst>
      <p:ext uri="{BB962C8B-B14F-4D97-AF65-F5344CB8AC3E}">
        <p14:creationId xmlns:p14="http://schemas.microsoft.com/office/powerpoint/2010/main" val="3403240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860D-D64B-44E9-88BA-DF2E32365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“Cast your cares on the Lord…”  (Psalm 55:22)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D192F-AF4F-472B-AAD7-CDF631D5E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will uphold you; he will never let the righteous lack for anything.”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will answer you; you are more precious to him than gold.”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will deliver you; he will never let the faithful fall in battle.”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and he will sustain you; he will never let the righteous be shaken.”</a:t>
            </a:r>
          </a:p>
        </p:txBody>
      </p:sp>
    </p:spTree>
    <p:extLst>
      <p:ext uri="{BB962C8B-B14F-4D97-AF65-F5344CB8AC3E}">
        <p14:creationId xmlns:p14="http://schemas.microsoft.com/office/powerpoint/2010/main" val="10179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8CCF9-2C7B-4073-8A55-81CD9FFEA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didn’t Herod kill John the Baptist when he first wanted to?  (14:5)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9294D-011D-4F5F-B005-34DFBF7B3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afraid of the people, who thought John was a prophet.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a chance to talk to John.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waiting for his birthday.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secretly liked John’s preaching.</a:t>
            </a:r>
          </a:p>
        </p:txBody>
      </p:sp>
    </p:spTree>
    <p:extLst>
      <p:ext uri="{BB962C8B-B14F-4D97-AF65-F5344CB8AC3E}">
        <p14:creationId xmlns:p14="http://schemas.microsoft.com/office/powerpoint/2010/main" val="289588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8CCF9-2C7B-4073-8A55-81CD9FFEA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didn’t Herod kill John the Baptist when he first wanted to?  (14:5)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9294D-011D-4F5F-B005-34DFBF7B3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afraid of the people, who thought John was a prophet.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a chance to talk to John.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waiting for his birthday.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secretly liked John’s preaching.</a:t>
            </a:r>
          </a:p>
        </p:txBody>
      </p:sp>
    </p:spTree>
    <p:extLst>
      <p:ext uri="{BB962C8B-B14F-4D97-AF65-F5344CB8AC3E}">
        <p14:creationId xmlns:p14="http://schemas.microsoft.com/office/powerpoint/2010/main" val="152687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B9EF-9DD7-4113-B4A5-9AA9E897C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Herodias’s daughter ask for from Herod?  (14:8)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4FB2F-6D61-4B27-B8BC-B4DA0E820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 Herod’s queen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marry John the Baptist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Gold and jewels for herself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Baptist’s head on a platter</a:t>
            </a:r>
          </a:p>
        </p:txBody>
      </p:sp>
    </p:spTree>
    <p:extLst>
      <p:ext uri="{BB962C8B-B14F-4D97-AF65-F5344CB8AC3E}">
        <p14:creationId xmlns:p14="http://schemas.microsoft.com/office/powerpoint/2010/main" val="41497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B9EF-9DD7-4113-B4A5-9AA9E897C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Herodias’s daughter ask for from Herod?  (14:8)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4FB2F-6D61-4B27-B8BC-B4DA0E820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 Herod’s queen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marry John the Baptist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Gold and jewels for herself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John the Baptist’s head on a platter</a:t>
            </a:r>
          </a:p>
        </p:txBody>
      </p:sp>
    </p:spTree>
    <p:extLst>
      <p:ext uri="{BB962C8B-B14F-4D97-AF65-F5344CB8AC3E}">
        <p14:creationId xmlns:p14="http://schemas.microsoft.com/office/powerpoint/2010/main" val="367725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0BBE-8EFE-47C2-ACE4-0009DA09F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Herodias’s daughter carry John the Baptist’s head?  (14:11)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09D7D-5431-4478-B91F-56081AAD7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John’s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Her mother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32195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0BBE-8EFE-47C2-ACE4-0009DA09F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Herodias’s daughter carry John the Baptist’s head?  (14:11)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09D7D-5431-4478-B91F-56081AAD7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John’s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Her mother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34409724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1582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10</vt:lpstr>
      <vt:lpstr>When Herod heard reports about Jesus, what did he say?  (14:1-2)</vt:lpstr>
      <vt:lpstr>When Herod heard reports about Jesus, what did he say?  (14:1-2)</vt:lpstr>
      <vt:lpstr>Why didn’t Herod kill John the Baptist when he first wanted to?  (14:5)</vt:lpstr>
      <vt:lpstr>Why didn’t Herod kill John the Baptist when he first wanted to?  (14:5)</vt:lpstr>
      <vt:lpstr>What did Herodias’s daughter ask for from Herod?  (14:8)</vt:lpstr>
      <vt:lpstr>What did Herodias’s daughter ask for from Herod?  (14:8)</vt:lpstr>
      <vt:lpstr>To whom did Herodias’s daughter carry John the Baptist’s head?  (14:11)</vt:lpstr>
      <vt:lpstr>To whom did Herodias’s daughter carry John the Baptist’s head?  (14:11)</vt:lpstr>
      <vt:lpstr>When Jesus saw the crowd that followed Him to a solitary place, what happened?  (14:14)</vt:lpstr>
      <vt:lpstr>When Jesus saw the crowd that followed Him to a solitary place, what happened?  (14:14)</vt:lpstr>
      <vt:lpstr>How many loaves of bread and fish did the disciples have?  (14:17)</vt:lpstr>
      <vt:lpstr>How many loaves of bread and fish did the disciples have?  (14:17)</vt:lpstr>
      <vt:lpstr>What did Jesus do before He broke the loaves?  (14:19)</vt:lpstr>
      <vt:lpstr>What did Jesus do before He broke the loaves?  (14:19)</vt:lpstr>
      <vt:lpstr>How well did the loaves and fish satisfy the crowd?  (14:20)</vt:lpstr>
      <vt:lpstr>How well did the loaves and fish satisfy the crowd?  (14:20)</vt:lpstr>
      <vt:lpstr>How many people did the five loaves and two fish feed?  (14:21)</vt:lpstr>
      <vt:lpstr>How many people did the five loaves and two fish feed?  (14:21)</vt:lpstr>
      <vt:lpstr>After Jesus fed the 5,000, what did He do?  (14:23)</vt:lpstr>
      <vt:lpstr>After Jesus fed the 5,000, what did He do?  (14:23)</vt:lpstr>
      <vt:lpstr>After Jesus fed the 5,000, what did His disciples see that frightened them?  (14:25-26)</vt:lpstr>
      <vt:lpstr>After Jesus fed the 5,000, what did His disciples see that frightened them?  (14:25-26)</vt:lpstr>
      <vt:lpstr>What did Jesus say to His frightened disciples who saw Him walking on water?  (14:27)</vt:lpstr>
      <vt:lpstr>What did Jesus say to His frightened disciples who saw Him walking on water?  (14:27)</vt:lpstr>
      <vt:lpstr>When Peter saw Jesus walking on water, what did he want to do?  (14:28)</vt:lpstr>
      <vt:lpstr>When Peter saw Jesus walking on water, what did he want to do?  (14:28)</vt:lpstr>
      <vt:lpstr>Why did Peter begin to sink when he went to Jesus on the water?  (14:30)</vt:lpstr>
      <vt:lpstr>Why did Peter begin to sink when he went to Jesus on the water?  (14:30)</vt:lpstr>
      <vt:lpstr>What did Jesus say to Peter when he began to sink?  (14:31)</vt:lpstr>
      <vt:lpstr>What did Jesus say to Peter when he began to sink?  (14:31)</vt:lpstr>
      <vt:lpstr>What did the people of Gennesaret do when Jesus landed there?  (14:34-35)</vt:lpstr>
      <vt:lpstr>What did the people of Gennesaret do when Jesus landed there?  (14:34-35)</vt:lpstr>
      <vt:lpstr>Finish this verse:  “Cast your cares on the Lord…”  (Psalm 55:22)</vt:lpstr>
      <vt:lpstr>Finish this verse:  “Cast your cares on the Lord…”  (Psalm 55:22)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8</cp:revision>
  <dcterms:created xsi:type="dcterms:W3CDTF">2016-04-21T15:09:06Z</dcterms:created>
  <dcterms:modified xsi:type="dcterms:W3CDTF">2017-06-30T16:57:49Z</dcterms:modified>
</cp:coreProperties>
</file>